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5"/>
  </p:notesMasterIdLst>
  <p:sldIdLst>
    <p:sldId id="1717" r:id="rId2"/>
    <p:sldId id="1735" r:id="rId3"/>
    <p:sldId id="1737" r:id="rId4"/>
    <p:sldId id="1736" r:id="rId5"/>
    <p:sldId id="1719" r:id="rId6"/>
    <p:sldId id="1720" r:id="rId7"/>
    <p:sldId id="1722" r:id="rId8"/>
    <p:sldId id="1721" r:id="rId9"/>
    <p:sldId id="1723" r:id="rId10"/>
    <p:sldId id="1724" r:id="rId11"/>
    <p:sldId id="1725" r:id="rId12"/>
    <p:sldId id="1728" r:id="rId13"/>
    <p:sldId id="1727" r:id="rId14"/>
    <p:sldId id="1729" r:id="rId15"/>
    <p:sldId id="1718" r:id="rId16"/>
    <p:sldId id="1730" r:id="rId17"/>
    <p:sldId id="1731" r:id="rId18"/>
    <p:sldId id="1732" r:id="rId19"/>
    <p:sldId id="1714" r:id="rId20"/>
    <p:sldId id="1733" r:id="rId21"/>
    <p:sldId id="1740" r:id="rId22"/>
    <p:sldId id="1739" r:id="rId23"/>
    <p:sldId id="1742" r:id="rId24"/>
    <p:sldId id="1741" r:id="rId25"/>
    <p:sldId id="1743" r:id="rId26"/>
    <p:sldId id="1744" r:id="rId27"/>
    <p:sldId id="1745" r:id="rId28"/>
    <p:sldId id="1746" r:id="rId29"/>
    <p:sldId id="1747" r:id="rId30"/>
    <p:sldId id="1715" r:id="rId31"/>
    <p:sldId id="1748" r:id="rId32"/>
    <p:sldId id="1749" r:id="rId33"/>
    <p:sldId id="1751" r:id="rId34"/>
    <p:sldId id="1752" r:id="rId35"/>
    <p:sldId id="1750" r:id="rId36"/>
    <p:sldId id="1753" r:id="rId37"/>
    <p:sldId id="1754" r:id="rId38"/>
    <p:sldId id="1755" r:id="rId39"/>
    <p:sldId id="1760" r:id="rId40"/>
    <p:sldId id="1756" r:id="rId41"/>
    <p:sldId id="1759" r:id="rId42"/>
    <p:sldId id="1757" r:id="rId43"/>
    <p:sldId id="1758" r:id="rId44"/>
    <p:sldId id="1761" r:id="rId45"/>
    <p:sldId id="1763" r:id="rId46"/>
    <p:sldId id="1764" r:id="rId47"/>
    <p:sldId id="1762" r:id="rId48"/>
    <p:sldId id="1765" r:id="rId49"/>
    <p:sldId id="1766" r:id="rId50"/>
    <p:sldId id="1767" r:id="rId51"/>
    <p:sldId id="1770" r:id="rId52"/>
    <p:sldId id="1769" r:id="rId53"/>
    <p:sldId id="1768" r:id="rId54"/>
    <p:sldId id="1771" r:id="rId55"/>
    <p:sldId id="1774" r:id="rId56"/>
    <p:sldId id="1773" r:id="rId57"/>
    <p:sldId id="1772" r:id="rId58"/>
    <p:sldId id="1775" r:id="rId59"/>
    <p:sldId id="1778" r:id="rId60"/>
    <p:sldId id="1779" r:id="rId61"/>
    <p:sldId id="1781" r:id="rId62"/>
    <p:sldId id="1788" r:id="rId63"/>
    <p:sldId id="1787" r:id="rId64"/>
    <p:sldId id="1776" r:id="rId65"/>
    <p:sldId id="1784" r:id="rId66"/>
    <p:sldId id="1785" r:id="rId67"/>
    <p:sldId id="1786" r:id="rId68"/>
    <p:sldId id="1789" r:id="rId69"/>
    <p:sldId id="1777" r:id="rId70"/>
    <p:sldId id="1790" r:id="rId71"/>
    <p:sldId id="1791" r:id="rId72"/>
    <p:sldId id="1793" r:id="rId73"/>
    <p:sldId id="1792" r:id="rId74"/>
  </p:sldIdLst>
  <p:sldSz cx="16640175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8" userDrawn="1">
          <p15:clr>
            <a:srgbClr val="A4A3A4"/>
          </p15:clr>
        </p15:guide>
        <p15:guide id="2" pos="52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Metcalfe" initials="LM" lastIdx="0" clrIdx="0">
    <p:extLst>
      <p:ext uri="{19B8F6BF-5375-455C-9EA6-DF929625EA0E}">
        <p15:presenceInfo xmlns:p15="http://schemas.microsoft.com/office/powerpoint/2012/main" userId="cd9d281dcfbf615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A01"/>
    <a:srgbClr val="00359E"/>
    <a:srgbClr val="FF0000"/>
    <a:srgbClr val="C00000"/>
    <a:srgbClr val="FF6699"/>
    <a:srgbClr val="7030A0"/>
    <a:srgbClr val="FF99FF"/>
    <a:srgbClr val="FFFF00"/>
    <a:srgbClr val="BFBFBF"/>
    <a:srgbClr val="6E9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3472C3-1B80-4301-8C0B-A1CC45F580D0}" v="91" dt="2024-01-09T11:28:02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88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7" y="67"/>
      </p:cViewPr>
      <p:guideLst>
        <p:guide orient="horz" pos="2948"/>
        <p:guide pos="5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microsoft.com/office/2015/10/relationships/revisionInfo" Target="revisionInfo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8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 See Maths ltd" userId="2b6a9906fb7c83c6" providerId="LiveId" clId="{C73472C3-1B80-4301-8C0B-A1CC45F580D0}"/>
    <pc:docChg chg="undo custSel addSld delSld modSld sldOrd">
      <pc:chgData name="I See Maths ltd" userId="2b6a9906fb7c83c6" providerId="LiveId" clId="{C73472C3-1B80-4301-8C0B-A1CC45F580D0}" dt="2024-01-09T11:28:34.636" v="5934" actId="478"/>
      <pc:docMkLst>
        <pc:docMk/>
      </pc:docMkLst>
      <pc:sldChg chg="addSp delSp modSp mod ord">
        <pc:chgData name="I See Maths ltd" userId="2b6a9906fb7c83c6" providerId="LiveId" clId="{C73472C3-1B80-4301-8C0B-A1CC45F580D0}" dt="2023-12-21T16:40:17.331" v="2211" actId="1037"/>
        <pc:sldMkLst>
          <pc:docMk/>
          <pc:sldMk cId="3723378482" sldId="1714"/>
        </pc:sldMkLst>
        <pc:spChg chg="add del mod">
          <ac:chgData name="I See Maths ltd" userId="2b6a9906fb7c83c6" providerId="LiveId" clId="{C73472C3-1B80-4301-8C0B-A1CC45F580D0}" dt="2023-12-21T09:09:08.819" v="11" actId="478"/>
          <ac:spMkLst>
            <pc:docMk/>
            <pc:sldMk cId="3723378482" sldId="1714"/>
            <ac:spMk id="2" creationId="{23EAF439-6C13-39A6-A574-57AC381E3398}"/>
          </ac:spMkLst>
        </pc:spChg>
        <pc:spChg chg="add mod">
          <ac:chgData name="I See Maths ltd" userId="2b6a9906fb7c83c6" providerId="LiveId" clId="{C73472C3-1B80-4301-8C0B-A1CC45F580D0}" dt="2023-12-21T16:40:17.331" v="2211" actId="1037"/>
          <ac:spMkLst>
            <pc:docMk/>
            <pc:sldMk cId="3723378482" sldId="1714"/>
            <ac:spMk id="2" creationId="{BA7B819A-A64D-A450-57F1-01E703EEBF90}"/>
          </ac:spMkLst>
        </pc:spChg>
        <pc:spChg chg="add mod">
          <ac:chgData name="I See Maths ltd" userId="2b6a9906fb7c83c6" providerId="LiveId" clId="{C73472C3-1B80-4301-8C0B-A1CC45F580D0}" dt="2023-12-21T14:43:15.804" v="844"/>
          <ac:spMkLst>
            <pc:docMk/>
            <pc:sldMk cId="3723378482" sldId="1714"/>
            <ac:spMk id="7" creationId="{8D3651F9-843F-D741-38BF-5EB368BE861D}"/>
          </ac:spMkLst>
        </pc:spChg>
        <pc:spChg chg="mod">
          <ac:chgData name="I See Maths ltd" userId="2b6a9906fb7c83c6" providerId="LiveId" clId="{C73472C3-1B80-4301-8C0B-A1CC45F580D0}" dt="2023-12-21T16:40:11.373" v="2203" actId="1038"/>
          <ac:spMkLst>
            <pc:docMk/>
            <pc:sldMk cId="3723378482" sldId="1714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1T09:09:04.426" v="10" actId="208"/>
          <ac:spMkLst>
            <pc:docMk/>
            <pc:sldMk cId="3723378482" sldId="1714"/>
            <ac:spMk id="17" creationId="{B6708478-7F4B-409F-BD1A-9D73E666847F}"/>
          </ac:spMkLst>
        </pc:spChg>
        <pc:spChg chg="mod">
          <ac:chgData name="I See Maths ltd" userId="2b6a9906fb7c83c6" providerId="LiveId" clId="{C73472C3-1B80-4301-8C0B-A1CC45F580D0}" dt="2023-12-21T12:52:25.003" v="261" actId="6549"/>
          <ac:spMkLst>
            <pc:docMk/>
            <pc:sldMk cId="3723378482" sldId="1714"/>
            <ac:spMk id="21" creationId="{66C3C11C-1AF0-4134-B2B7-C8670802EB51}"/>
          </ac:spMkLst>
        </pc:spChg>
        <pc:spChg chg="mod">
          <ac:chgData name="I See Maths ltd" userId="2b6a9906fb7c83c6" providerId="LiveId" clId="{C73472C3-1B80-4301-8C0B-A1CC45F580D0}" dt="2023-12-21T09:12:28.332" v="14" actId="207"/>
          <ac:spMkLst>
            <pc:docMk/>
            <pc:sldMk cId="3723378482" sldId="1714"/>
            <ac:spMk id="23" creationId="{B2672183-50C6-4B75-AB18-07F537B6E722}"/>
          </ac:spMkLst>
        </pc:spChg>
        <pc:graphicFrameChg chg="add del mod modGraphic">
          <ac:chgData name="I See Maths ltd" userId="2b6a9906fb7c83c6" providerId="LiveId" clId="{C73472C3-1B80-4301-8C0B-A1CC45F580D0}" dt="2023-12-21T12:52:44.839" v="263" actId="478"/>
          <ac:graphicFrameMkLst>
            <pc:docMk/>
            <pc:sldMk cId="3723378482" sldId="1714"/>
            <ac:graphicFrameMk id="3" creationId="{7C418FEE-7D0A-C51D-A144-A4228DA69C4C}"/>
          </ac:graphicFrameMkLst>
        </pc:graphicFrameChg>
        <pc:cxnChg chg="add del mod">
          <ac:chgData name="I See Maths ltd" userId="2b6a9906fb7c83c6" providerId="LiveId" clId="{C73472C3-1B80-4301-8C0B-A1CC45F580D0}" dt="2023-12-21T14:42:22.355" v="789" actId="478"/>
          <ac:cxnSpMkLst>
            <pc:docMk/>
            <pc:sldMk cId="3723378482" sldId="1714"/>
            <ac:cxnSpMk id="5" creationId="{DBEAD18A-AD51-1E7D-E044-E0C42E672F91}"/>
          </ac:cxnSpMkLst>
        </pc:cxnChg>
        <pc:cxnChg chg="add mod">
          <ac:chgData name="I See Maths ltd" userId="2b6a9906fb7c83c6" providerId="LiveId" clId="{C73472C3-1B80-4301-8C0B-A1CC45F580D0}" dt="2023-12-21T14:42:54.229" v="817" actId="1038"/>
          <ac:cxnSpMkLst>
            <pc:docMk/>
            <pc:sldMk cId="3723378482" sldId="1714"/>
            <ac:cxnSpMk id="6" creationId="{2E657230-8800-2E59-B407-54C73395D710}"/>
          </ac:cxnSpMkLst>
        </pc:cxnChg>
      </pc:sldChg>
      <pc:sldChg chg="addSp modSp add mod ord">
        <pc:chgData name="I See Maths ltd" userId="2b6a9906fb7c83c6" providerId="LiveId" clId="{C73472C3-1B80-4301-8C0B-A1CC45F580D0}" dt="2023-12-21T17:23:48.457" v="3198"/>
        <pc:sldMkLst>
          <pc:docMk/>
          <pc:sldMk cId="2549200731" sldId="1715"/>
        </pc:sldMkLst>
        <pc:spChg chg="mod">
          <ac:chgData name="I See Maths ltd" userId="2b6a9906fb7c83c6" providerId="LiveId" clId="{C73472C3-1B80-4301-8C0B-A1CC45F580D0}" dt="2023-12-21T17:15:02.334" v="3055" actId="6549"/>
          <ac:spMkLst>
            <pc:docMk/>
            <pc:sldMk cId="2549200731" sldId="1715"/>
            <ac:spMk id="2" creationId="{BA7B819A-A64D-A450-57F1-01E703EEBF90}"/>
          </ac:spMkLst>
        </pc:spChg>
        <pc:spChg chg="add mod">
          <ac:chgData name="I See Maths ltd" userId="2b6a9906fb7c83c6" providerId="LiveId" clId="{C73472C3-1B80-4301-8C0B-A1CC45F580D0}" dt="2023-12-21T14:38:40.483" v="700" actId="1076"/>
          <ac:spMkLst>
            <pc:docMk/>
            <pc:sldMk cId="2549200731" sldId="1715"/>
            <ac:spMk id="6" creationId="{64C94DC7-4D19-C996-7740-EA8D0C921DEE}"/>
          </ac:spMkLst>
        </pc:spChg>
        <pc:spChg chg="mod">
          <ac:chgData name="I See Maths ltd" userId="2b6a9906fb7c83c6" providerId="LiveId" clId="{C73472C3-1B80-4301-8C0B-A1CC45F580D0}" dt="2023-12-21T17:14:55.621" v="3043" actId="6549"/>
          <ac:spMkLst>
            <pc:docMk/>
            <pc:sldMk cId="2549200731" sldId="1715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1T14:39:44.604" v="725" actId="6549"/>
          <ac:spMkLst>
            <pc:docMk/>
            <pc:sldMk cId="2549200731" sldId="1715"/>
            <ac:spMk id="21" creationId="{66C3C11C-1AF0-4134-B2B7-C8670802EB51}"/>
          </ac:spMkLst>
        </pc:spChg>
        <pc:cxnChg chg="mod">
          <ac:chgData name="I See Maths ltd" userId="2b6a9906fb7c83c6" providerId="LiveId" clId="{C73472C3-1B80-4301-8C0B-A1CC45F580D0}" dt="2023-12-21T14:42:42.235" v="794" actId="1036"/>
          <ac:cxnSpMkLst>
            <pc:docMk/>
            <pc:sldMk cId="2549200731" sldId="1715"/>
            <ac:cxnSpMk id="5" creationId="{DBEAD18A-AD51-1E7D-E044-E0C42E672F91}"/>
          </ac:cxnSpMkLst>
        </pc:cxnChg>
      </pc:sldChg>
      <pc:sldChg chg="add del">
        <pc:chgData name="I See Maths ltd" userId="2b6a9906fb7c83c6" providerId="LiveId" clId="{C73472C3-1B80-4301-8C0B-A1CC45F580D0}" dt="2023-12-21T14:45:59.629" v="883" actId="47"/>
        <pc:sldMkLst>
          <pc:docMk/>
          <pc:sldMk cId="1692760698" sldId="1716"/>
        </pc:sldMkLst>
      </pc:sldChg>
      <pc:sldChg chg="addSp delSp modSp add mod ord">
        <pc:chgData name="I See Maths ltd" userId="2b6a9906fb7c83c6" providerId="LiveId" clId="{C73472C3-1B80-4301-8C0B-A1CC45F580D0}" dt="2023-12-21T16:51:31.327" v="2597" actId="20577"/>
        <pc:sldMkLst>
          <pc:docMk/>
          <pc:sldMk cId="2511757024" sldId="1717"/>
        </pc:sldMkLst>
        <pc:spChg chg="del mod">
          <ac:chgData name="I See Maths ltd" userId="2b6a9906fb7c83c6" providerId="LiveId" clId="{C73472C3-1B80-4301-8C0B-A1CC45F580D0}" dt="2023-12-21T14:46:09.927" v="884" actId="478"/>
          <ac:spMkLst>
            <pc:docMk/>
            <pc:sldMk cId="2511757024" sldId="1717"/>
            <ac:spMk id="2" creationId="{BA7B819A-A64D-A450-57F1-01E703EEBF90}"/>
          </ac:spMkLst>
        </pc:spChg>
        <pc:spChg chg="add del mod">
          <ac:chgData name="I See Maths ltd" userId="2b6a9906fb7c83c6" providerId="LiveId" clId="{C73472C3-1B80-4301-8C0B-A1CC45F580D0}" dt="2023-12-21T16:47:23.525" v="2440" actId="478"/>
          <ac:spMkLst>
            <pc:docMk/>
            <pc:sldMk cId="2511757024" sldId="1717"/>
            <ac:spMk id="3" creationId="{680DA0F2-C192-A072-0E45-CEC008352C8D}"/>
          </ac:spMkLst>
        </pc:spChg>
        <pc:spChg chg="add del mod">
          <ac:chgData name="I See Maths ltd" userId="2b6a9906fb7c83c6" providerId="LiveId" clId="{C73472C3-1B80-4301-8C0B-A1CC45F580D0}" dt="2023-12-21T16:47:19.430" v="2439" actId="478"/>
          <ac:spMkLst>
            <pc:docMk/>
            <pc:sldMk cId="2511757024" sldId="1717"/>
            <ac:spMk id="4" creationId="{F831CA7D-C46E-DCE9-C3B8-5DB7EDC64EDE}"/>
          </ac:spMkLst>
        </pc:spChg>
        <pc:spChg chg="mod">
          <ac:chgData name="I See Maths ltd" userId="2b6a9906fb7c83c6" providerId="LiveId" clId="{C73472C3-1B80-4301-8C0B-A1CC45F580D0}" dt="2023-12-21T16:51:31.327" v="2597" actId="20577"/>
          <ac:spMkLst>
            <pc:docMk/>
            <pc:sldMk cId="2511757024" sldId="1717"/>
            <ac:spMk id="11" creationId="{9EFE7479-098A-4D74-9534-57C402B049B6}"/>
          </ac:spMkLst>
        </pc:spChg>
        <pc:cxnChg chg="del">
          <ac:chgData name="I See Maths ltd" userId="2b6a9906fb7c83c6" providerId="LiveId" clId="{C73472C3-1B80-4301-8C0B-A1CC45F580D0}" dt="2023-12-21T14:44:48.278" v="872" actId="478"/>
          <ac:cxnSpMkLst>
            <pc:docMk/>
            <pc:sldMk cId="2511757024" sldId="1717"/>
            <ac:cxnSpMk id="5" creationId="{DBEAD18A-AD51-1E7D-E044-E0C42E672F91}"/>
          </ac:cxnSpMkLst>
        </pc:cxnChg>
      </pc:sldChg>
      <pc:sldChg chg="delSp modSp add mod">
        <pc:chgData name="I See Maths ltd" userId="2b6a9906fb7c83c6" providerId="LiveId" clId="{C73472C3-1B80-4301-8C0B-A1CC45F580D0}" dt="2023-12-21T15:20:54.944" v="1789" actId="478"/>
        <pc:sldMkLst>
          <pc:docMk/>
          <pc:sldMk cId="3884383350" sldId="1718"/>
        </pc:sldMkLst>
        <pc:spChg chg="del">
          <ac:chgData name="I See Maths ltd" userId="2b6a9906fb7c83c6" providerId="LiveId" clId="{C73472C3-1B80-4301-8C0B-A1CC45F580D0}" dt="2023-12-21T15:20:54.944" v="1789" actId="478"/>
          <ac:spMkLst>
            <pc:docMk/>
            <pc:sldMk cId="3884383350" sldId="1718"/>
            <ac:spMk id="2" creationId="{BA7B819A-A64D-A450-57F1-01E703EEBF90}"/>
          </ac:spMkLst>
        </pc:spChg>
        <pc:spChg chg="mod">
          <ac:chgData name="I See Maths ltd" userId="2b6a9906fb7c83c6" providerId="LiveId" clId="{C73472C3-1B80-4301-8C0B-A1CC45F580D0}" dt="2023-12-21T15:20:52.856" v="1788" actId="14100"/>
          <ac:spMkLst>
            <pc:docMk/>
            <pc:sldMk cId="3884383350" sldId="1718"/>
            <ac:spMk id="11" creationId="{9EFE7479-098A-4D74-9534-57C402B049B6}"/>
          </ac:spMkLst>
        </pc:spChg>
      </pc:sldChg>
      <pc:sldChg chg="addSp delSp modSp add mod">
        <pc:chgData name="I See Maths ltd" userId="2b6a9906fb7c83c6" providerId="LiveId" clId="{C73472C3-1B80-4301-8C0B-A1CC45F580D0}" dt="2023-12-21T14:51:29.001" v="1082" actId="1037"/>
        <pc:sldMkLst>
          <pc:docMk/>
          <pc:sldMk cId="2624888864" sldId="1719"/>
        </pc:sldMkLst>
        <pc:spChg chg="add del">
          <ac:chgData name="I See Maths ltd" userId="2b6a9906fb7c83c6" providerId="LiveId" clId="{C73472C3-1B80-4301-8C0B-A1CC45F580D0}" dt="2023-12-21T14:49:37.534" v="1004" actId="22"/>
          <ac:spMkLst>
            <pc:docMk/>
            <pc:sldMk cId="2624888864" sldId="1719"/>
            <ac:spMk id="5" creationId="{E2FA26C7-A4C3-F5CC-AAB0-F05B52B45729}"/>
          </ac:spMkLst>
        </pc:spChg>
        <pc:spChg chg="add mod">
          <ac:chgData name="I See Maths ltd" userId="2b6a9906fb7c83c6" providerId="LiveId" clId="{C73472C3-1B80-4301-8C0B-A1CC45F580D0}" dt="2023-12-21T14:51:20.383" v="1079" actId="1036"/>
          <ac:spMkLst>
            <pc:docMk/>
            <pc:sldMk cId="2624888864" sldId="1719"/>
            <ac:spMk id="7" creationId="{BA07B02B-58F5-8F61-3928-21A55DAFEB1A}"/>
          </ac:spMkLst>
        </pc:spChg>
        <pc:cxnChg chg="add mod">
          <ac:chgData name="I See Maths ltd" userId="2b6a9906fb7c83c6" providerId="LiveId" clId="{C73472C3-1B80-4301-8C0B-A1CC45F580D0}" dt="2023-12-21T14:51:29.001" v="1082" actId="1037"/>
          <ac:cxnSpMkLst>
            <pc:docMk/>
            <pc:sldMk cId="2624888864" sldId="1719"/>
            <ac:cxnSpMk id="9" creationId="{08D571F1-A2FA-B3E6-5C61-03636894C169}"/>
          </ac:cxnSpMkLst>
        </pc:cxnChg>
      </pc:sldChg>
      <pc:sldChg chg="delSp modSp add mod">
        <pc:chgData name="I See Maths ltd" userId="2b6a9906fb7c83c6" providerId="LiveId" clId="{C73472C3-1B80-4301-8C0B-A1CC45F580D0}" dt="2023-12-21T14:55:32.576" v="1094" actId="208"/>
        <pc:sldMkLst>
          <pc:docMk/>
          <pc:sldMk cId="3449571094" sldId="1720"/>
        </pc:sldMkLst>
        <pc:spChg chg="mod">
          <ac:chgData name="I See Maths ltd" userId="2b6a9906fb7c83c6" providerId="LiveId" clId="{C73472C3-1B80-4301-8C0B-A1CC45F580D0}" dt="2023-12-21T14:55:32.576" v="1094" actId="208"/>
          <ac:spMkLst>
            <pc:docMk/>
            <pc:sldMk cId="3449571094" sldId="1720"/>
            <ac:spMk id="3" creationId="{680DA0F2-C192-A072-0E45-CEC008352C8D}"/>
          </ac:spMkLst>
        </pc:spChg>
        <pc:spChg chg="del">
          <ac:chgData name="I See Maths ltd" userId="2b6a9906fb7c83c6" providerId="LiveId" clId="{C73472C3-1B80-4301-8C0B-A1CC45F580D0}" dt="2023-12-21T14:51:54.568" v="1086" actId="478"/>
          <ac:spMkLst>
            <pc:docMk/>
            <pc:sldMk cId="3449571094" sldId="1720"/>
            <ac:spMk id="4" creationId="{F831CA7D-C46E-DCE9-C3B8-5DB7EDC64EDE}"/>
          </ac:spMkLst>
        </pc:spChg>
        <pc:spChg chg="del">
          <ac:chgData name="I See Maths ltd" userId="2b6a9906fb7c83c6" providerId="LiveId" clId="{C73472C3-1B80-4301-8C0B-A1CC45F580D0}" dt="2023-12-21T14:51:42.720" v="1084" actId="478"/>
          <ac:spMkLst>
            <pc:docMk/>
            <pc:sldMk cId="3449571094" sldId="1720"/>
            <ac:spMk id="7" creationId="{BA07B02B-58F5-8F61-3928-21A55DAFEB1A}"/>
          </ac:spMkLst>
        </pc:spChg>
        <pc:cxnChg chg="del">
          <ac:chgData name="I See Maths ltd" userId="2b6a9906fb7c83c6" providerId="LiveId" clId="{C73472C3-1B80-4301-8C0B-A1CC45F580D0}" dt="2023-12-21T14:51:44.578" v="1085" actId="478"/>
          <ac:cxnSpMkLst>
            <pc:docMk/>
            <pc:sldMk cId="3449571094" sldId="1720"/>
            <ac:cxnSpMk id="9" creationId="{08D571F1-A2FA-B3E6-5C61-03636894C169}"/>
          </ac:cxnSpMkLst>
        </pc:cxnChg>
      </pc:sldChg>
      <pc:sldChg chg="addSp delSp modSp add del mod">
        <pc:chgData name="I See Maths ltd" userId="2b6a9906fb7c83c6" providerId="LiveId" clId="{C73472C3-1B80-4301-8C0B-A1CC45F580D0}" dt="2023-12-21T15:18:23.174" v="1699" actId="478"/>
        <pc:sldMkLst>
          <pc:docMk/>
          <pc:sldMk cId="333827456" sldId="1721"/>
        </pc:sldMkLst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" creationId="{0D4EA498-C897-48E2-42C5-7F9521BD81E9}"/>
          </ac:spMkLst>
        </pc:spChg>
        <pc:spChg chg="del">
          <ac:chgData name="I See Maths ltd" userId="2b6a9906fb7c83c6" providerId="LiveId" clId="{C73472C3-1B80-4301-8C0B-A1CC45F580D0}" dt="2023-12-21T15:18:23.174" v="1699" actId="478"/>
          <ac:spMkLst>
            <pc:docMk/>
            <pc:sldMk cId="333827456" sldId="1721"/>
            <ac:spMk id="3" creationId="{680DA0F2-C192-A072-0E45-CEC008352C8D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" creationId="{371FDE93-CAD2-0571-B7D3-CEB431744A7D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5" creationId="{348F8F62-78F6-0D68-2913-53F49047CBB9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6" creationId="{40C72507-01EF-7623-2677-24F70A074975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7" creationId="{680F838C-8A49-6D84-E93E-901D38ACC75F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8" creationId="{598D1FE6-5D9C-D8F0-F010-F231F45906FF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9" creationId="{69AF5760-2B2C-8A3C-E2C1-F2AE51B35BFF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10" creationId="{67353C75-5FBB-01EB-624B-7FB2FD19791A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12" creationId="{76D0CEA5-3469-9B79-9D6A-AB6534DD988B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13" creationId="{7DF924FE-5A27-5624-8326-31953D2476D8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4" creationId="{E0180EE0-DD6D-8E24-9AF7-490FF41C3DFA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5" creationId="{2CE0B2E3-A95A-7895-D4C1-47C7F8777C8E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6" creationId="{A18237DB-738C-5E48-24C0-9E1CE67F7805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8" creationId="{D76256CE-3964-5B3D-F6CF-C2F363D824C8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19" creationId="{3F34271F-E2D6-A7CC-F5C5-230A356291D4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22" creationId="{06E2CF2F-6CA9-F7C3-2EA5-8E19FACCD926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24" creationId="{31E1319D-B0B7-FD49-A742-0BEAD1C066DC}"/>
          </ac:spMkLst>
        </pc:spChg>
        <pc:spChg chg="add del mod">
          <ac:chgData name="I See Maths ltd" userId="2b6a9906fb7c83c6" providerId="LiveId" clId="{C73472C3-1B80-4301-8C0B-A1CC45F580D0}" dt="2023-12-21T15:08:39.138" v="1293" actId="478"/>
          <ac:spMkLst>
            <pc:docMk/>
            <pc:sldMk cId="333827456" sldId="1721"/>
            <ac:spMk id="25" creationId="{CDBF6681-0A46-8A68-7074-4831809FEB94}"/>
          </ac:spMkLst>
        </pc:spChg>
        <pc:spChg chg="add del mod">
          <ac:chgData name="I See Maths ltd" userId="2b6a9906fb7c83c6" providerId="LiveId" clId="{C73472C3-1B80-4301-8C0B-A1CC45F580D0}" dt="2023-12-21T15:14:35.138" v="1566" actId="478"/>
          <ac:spMkLst>
            <pc:docMk/>
            <pc:sldMk cId="333827456" sldId="1721"/>
            <ac:spMk id="26" creationId="{B4638B64-62E0-205D-CE85-A3993B4A78DC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7" creationId="{06F03C28-748E-9475-ECFC-955C64B6461D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8" creationId="{B1D6E8BB-47B6-2C9C-DF15-0C1357C98F08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29" creationId="{06A35CB6-7837-59FD-9D2C-358C0C53C397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0" creationId="{88A2ADF6-2FAC-D464-1990-2245CB117ED9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1" creationId="{0BADC3AC-7E91-7EF5-6061-75365DE8967E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2" creationId="{1D2C1E45-6536-5AFB-E7B6-94C1646D3036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3" creationId="{D72130A4-040F-5632-E503-5ECA1E10B7D1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4" creationId="{7ED87E13-D93F-2628-1493-4BA78AE0D508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5" creationId="{9CCB2367-15D4-EB4F-CB7F-37D28418725A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6" creationId="{49F1EEF9-198C-DCAC-A37C-E7D002B3165C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7" creationId="{5EB69C4B-DA81-F331-4FDE-8392F62AB8A2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8" creationId="{85B5AC8B-0570-029C-2A05-5A6700147557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39" creationId="{15FD8B65-04AE-73BF-F2D4-3C95C3B18591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0" creationId="{CAF62405-D45F-B81E-67CD-A87ED567322F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1" creationId="{8529B961-874B-F64E-BC16-52C2A5D9C27D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2" creationId="{F61BAB2A-4852-1DB3-0B21-ADF9FD0C0346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3" creationId="{1D9A126B-89A7-0E3D-D814-59B49162794A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4" creationId="{9BEA8699-5CE7-8351-6243-BFD1EF11EA38}"/>
          </ac:spMkLst>
        </pc:spChg>
        <pc:spChg chg="add del mod">
          <ac:chgData name="I See Maths ltd" userId="2b6a9906fb7c83c6" providerId="LiveId" clId="{C73472C3-1B80-4301-8C0B-A1CC45F580D0}" dt="2023-12-21T15:15:19.890" v="1590" actId="478"/>
          <ac:spMkLst>
            <pc:docMk/>
            <pc:sldMk cId="333827456" sldId="1721"/>
            <ac:spMk id="45" creationId="{B4C8515D-173D-3A48-0513-F08322CBC427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6" creationId="{DB8DE7C5-4091-4D9D-2204-F3F21B6B0EF0}"/>
          </ac:spMkLst>
        </pc:spChg>
        <pc:spChg chg="add del mod">
          <ac:chgData name="I See Maths ltd" userId="2b6a9906fb7c83c6" providerId="LiveId" clId="{C73472C3-1B80-4301-8C0B-A1CC45F580D0}" dt="2023-12-21T15:15:19.890" v="1590" actId="478"/>
          <ac:spMkLst>
            <pc:docMk/>
            <pc:sldMk cId="333827456" sldId="1721"/>
            <ac:spMk id="47" creationId="{11587D98-FD3A-2937-62DC-4AF076D86A05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8" creationId="{CD8BE093-52DF-0B61-1E4F-ED35E4D632EE}"/>
          </ac:spMkLst>
        </pc:spChg>
        <pc:spChg chg="add del mod">
          <ac:chgData name="I See Maths ltd" userId="2b6a9906fb7c83c6" providerId="LiveId" clId="{C73472C3-1B80-4301-8C0B-A1CC45F580D0}" dt="2023-12-21T15:17:43.057" v="1693" actId="478"/>
          <ac:spMkLst>
            <pc:docMk/>
            <pc:sldMk cId="333827456" sldId="1721"/>
            <ac:spMk id="49" creationId="{D3B24B5C-4929-387C-592D-402A1491606A}"/>
          </ac:spMkLst>
        </pc:spChg>
        <pc:cxnChg chg="add del mod">
          <ac:chgData name="I See Maths ltd" userId="2b6a9906fb7c83c6" providerId="LiveId" clId="{C73472C3-1B80-4301-8C0B-A1CC45F580D0}" dt="2023-12-21T15:17:43.057" v="1693" actId="478"/>
          <ac:cxnSpMkLst>
            <pc:docMk/>
            <pc:sldMk cId="333827456" sldId="1721"/>
            <ac:cxnSpMk id="50" creationId="{AFCB3C91-CBF3-2C5E-327A-1462A90F833C}"/>
          </ac:cxnSpMkLst>
        </pc:cxnChg>
        <pc:cxnChg chg="add del mod">
          <ac:chgData name="I See Maths ltd" userId="2b6a9906fb7c83c6" providerId="LiveId" clId="{C73472C3-1B80-4301-8C0B-A1CC45F580D0}" dt="2023-12-21T15:17:43.057" v="1693" actId="478"/>
          <ac:cxnSpMkLst>
            <pc:docMk/>
            <pc:sldMk cId="333827456" sldId="1721"/>
            <ac:cxnSpMk id="53" creationId="{A430D682-BCEE-1EF5-9124-04E4EADAA40C}"/>
          </ac:cxnSpMkLst>
        </pc:cxnChg>
      </pc:sldChg>
      <pc:sldChg chg="addSp modSp add del mod">
        <pc:chgData name="I See Maths ltd" userId="2b6a9906fb7c83c6" providerId="LiveId" clId="{C73472C3-1B80-4301-8C0B-A1CC45F580D0}" dt="2023-12-21T15:06:20.401" v="1241" actId="47"/>
        <pc:sldMkLst>
          <pc:docMk/>
          <pc:sldMk cId="2406132956" sldId="1721"/>
        </pc:sldMkLst>
        <pc:spChg chg="add mod">
          <ac:chgData name="I See Maths ltd" userId="2b6a9906fb7c83c6" providerId="LiveId" clId="{C73472C3-1B80-4301-8C0B-A1CC45F580D0}" dt="2023-12-21T15:02:30.771" v="1228" actId="1076"/>
          <ac:spMkLst>
            <pc:docMk/>
            <pc:sldMk cId="2406132956" sldId="1721"/>
            <ac:spMk id="2" creationId="{79E79284-B858-791D-F946-05DDC5B34DD0}"/>
          </ac:spMkLst>
        </pc:spChg>
        <pc:spChg chg="mod">
          <ac:chgData name="I See Maths ltd" userId="2b6a9906fb7c83c6" providerId="LiveId" clId="{C73472C3-1B80-4301-8C0B-A1CC45F580D0}" dt="2023-12-21T14:59:54.045" v="1143" actId="207"/>
          <ac:spMkLst>
            <pc:docMk/>
            <pc:sldMk cId="2406132956" sldId="1721"/>
            <ac:spMk id="3" creationId="{680DA0F2-C192-A072-0E45-CEC008352C8D}"/>
          </ac:spMkLst>
        </pc:spChg>
        <pc:spChg chg="add mod">
          <ac:chgData name="I See Maths ltd" userId="2b6a9906fb7c83c6" providerId="LiveId" clId="{C73472C3-1B80-4301-8C0B-A1CC45F580D0}" dt="2023-12-21T15:02:59.831" v="1240" actId="20577"/>
          <ac:spMkLst>
            <pc:docMk/>
            <pc:sldMk cId="2406132956" sldId="1721"/>
            <ac:spMk id="4" creationId="{E8216BD5-1B62-BAD0-46D5-CF7A7EB4C52D}"/>
          </ac:spMkLst>
        </pc:spChg>
        <pc:spChg chg="add mod">
          <ac:chgData name="I See Maths ltd" userId="2b6a9906fb7c83c6" providerId="LiveId" clId="{C73472C3-1B80-4301-8C0B-A1CC45F580D0}" dt="2023-12-21T15:02:22.577" v="1226" actId="1076"/>
          <ac:spMkLst>
            <pc:docMk/>
            <pc:sldMk cId="2406132956" sldId="1721"/>
            <ac:spMk id="5" creationId="{C1EC8A52-EE9A-36CD-9A5C-95274A8767C6}"/>
          </ac:spMkLst>
        </pc:spChg>
      </pc:sldChg>
      <pc:sldChg chg="addSp modSp add mod">
        <pc:chgData name="I See Maths ltd" userId="2b6a9906fb7c83c6" providerId="LiveId" clId="{C73472C3-1B80-4301-8C0B-A1CC45F580D0}" dt="2023-12-21T16:29:49.346" v="1865" actId="1037"/>
        <pc:sldMkLst>
          <pc:docMk/>
          <pc:sldMk cId="1349039033" sldId="1722"/>
        </pc:sldMkLst>
        <pc:spChg chg="add mod">
          <ac:chgData name="I See Maths ltd" userId="2b6a9906fb7c83c6" providerId="LiveId" clId="{C73472C3-1B80-4301-8C0B-A1CC45F580D0}" dt="2023-12-21T16:29:49.346" v="1865" actId="1037"/>
          <ac:spMkLst>
            <pc:docMk/>
            <pc:sldMk cId="1349039033" sldId="1722"/>
            <ac:spMk id="2" creationId="{F79B4911-9A1F-4190-5703-3B8DC3602BDA}"/>
          </ac:spMkLst>
        </pc:spChg>
      </pc:sldChg>
      <pc:sldChg chg="addSp delSp modSp add mod">
        <pc:chgData name="I See Maths ltd" userId="2b6a9906fb7c83c6" providerId="LiveId" clId="{C73472C3-1B80-4301-8C0B-A1CC45F580D0}" dt="2023-12-21T20:22:22.744" v="3227" actId="6549"/>
        <pc:sldMkLst>
          <pc:docMk/>
          <pc:sldMk cId="2313267603" sldId="1723"/>
        </pc:sldMkLst>
        <pc:spChg chg="del">
          <ac:chgData name="I See Maths ltd" userId="2b6a9906fb7c83c6" providerId="LiveId" clId="{C73472C3-1B80-4301-8C0B-A1CC45F580D0}" dt="2023-12-21T15:19:41.675" v="1750" actId="478"/>
          <ac:spMkLst>
            <pc:docMk/>
            <pc:sldMk cId="2313267603" sldId="1723"/>
            <ac:spMk id="3" creationId="{680DA0F2-C192-A072-0E45-CEC008352C8D}"/>
          </ac:spMkLst>
        </pc:spChg>
        <pc:spChg chg="add mod">
          <ac:chgData name="I See Maths ltd" userId="2b6a9906fb7c83c6" providerId="LiveId" clId="{C73472C3-1B80-4301-8C0B-A1CC45F580D0}" dt="2023-12-21T16:43:00.290" v="2264" actId="1037"/>
          <ac:spMkLst>
            <pc:docMk/>
            <pc:sldMk cId="2313267603" sldId="1723"/>
            <ac:spMk id="7" creationId="{DE62AF09-F762-C293-FA95-8CE38E1D4092}"/>
          </ac:spMkLst>
        </pc:spChg>
        <pc:spChg chg="add mod">
          <ac:chgData name="I See Maths ltd" userId="2b6a9906fb7c83c6" providerId="LiveId" clId="{C73472C3-1B80-4301-8C0B-A1CC45F580D0}" dt="2023-12-21T16:44:27.427" v="2421" actId="20577"/>
          <ac:spMkLst>
            <pc:docMk/>
            <pc:sldMk cId="2313267603" sldId="1723"/>
            <ac:spMk id="9" creationId="{CABFA8DF-7A9E-7134-D3AE-EA4661BFA541}"/>
          </ac:spMkLst>
        </pc:spChg>
        <pc:spChg chg="mod">
          <ac:chgData name="I See Maths ltd" userId="2b6a9906fb7c83c6" providerId="LiveId" clId="{C73472C3-1B80-4301-8C0B-A1CC45F580D0}" dt="2023-12-21T20:22:21.490" v="3225" actId="6549"/>
          <ac:spMkLst>
            <pc:docMk/>
            <pc:sldMk cId="2313267603" sldId="1723"/>
            <ac:spMk id="13" creationId="{7DF924FE-5A27-5624-8326-31953D2476D8}"/>
          </ac:spMkLst>
        </pc:spChg>
        <pc:spChg chg="mod">
          <ac:chgData name="I See Maths ltd" userId="2b6a9906fb7c83c6" providerId="LiveId" clId="{C73472C3-1B80-4301-8C0B-A1CC45F580D0}" dt="2023-12-21T20:22:22.744" v="3227" actId="6549"/>
          <ac:spMkLst>
            <pc:docMk/>
            <pc:sldMk cId="2313267603" sldId="1723"/>
            <ac:spMk id="27" creationId="{06F03C28-748E-9475-ECFC-955C64B6461D}"/>
          </ac:spMkLst>
        </pc:spChg>
        <pc:cxnChg chg="add mod">
          <ac:chgData name="I See Maths ltd" userId="2b6a9906fb7c83c6" providerId="LiveId" clId="{C73472C3-1B80-4301-8C0B-A1CC45F580D0}" dt="2023-12-21T16:42:54.730" v="2251" actId="1037"/>
          <ac:cxnSpMkLst>
            <pc:docMk/>
            <pc:sldMk cId="2313267603" sldId="1723"/>
            <ac:cxnSpMk id="5" creationId="{AEBED087-CD58-81D6-8E6D-BDC27FC9774B}"/>
          </ac:cxnSpMkLst>
        </pc:cxnChg>
        <pc:cxnChg chg="add mod">
          <ac:chgData name="I See Maths ltd" userId="2b6a9906fb7c83c6" providerId="LiveId" clId="{C73472C3-1B80-4301-8C0B-A1CC45F580D0}" dt="2023-12-21T16:43:55.609" v="2397" actId="14100"/>
          <ac:cxnSpMkLst>
            <pc:docMk/>
            <pc:sldMk cId="2313267603" sldId="1723"/>
            <ac:cxnSpMk id="8" creationId="{4DE0B7CA-BE94-457B-50FB-B5DB819E776A}"/>
          </ac:cxnSpMkLst>
        </pc:cxnChg>
      </pc:sldChg>
      <pc:sldChg chg="addSp delSp modSp add mod">
        <pc:chgData name="I See Maths ltd" userId="2b6a9906fb7c83c6" providerId="LiveId" clId="{C73472C3-1B80-4301-8C0B-A1CC45F580D0}" dt="2023-12-21T16:43:08.824" v="2265"/>
        <pc:sldMkLst>
          <pc:docMk/>
          <pc:sldMk cId="3426372053" sldId="1724"/>
        </pc:sldMkLst>
        <pc:spChg chg="del">
          <ac:chgData name="I See Maths ltd" userId="2b6a9906fb7c83c6" providerId="LiveId" clId="{C73472C3-1B80-4301-8C0B-A1CC45F580D0}" dt="2023-12-21T15:17:54.935" v="1695" actId="478"/>
          <ac:spMkLst>
            <pc:docMk/>
            <pc:sldMk cId="3426372053" sldId="1724"/>
            <ac:spMk id="2" creationId="{0D4EA498-C897-48E2-42C5-7F9521BD81E9}"/>
          </ac:spMkLst>
        </pc:spChg>
        <pc:spChg chg="del">
          <ac:chgData name="I See Maths ltd" userId="2b6a9906fb7c83c6" providerId="LiveId" clId="{C73472C3-1B80-4301-8C0B-A1CC45F580D0}" dt="2023-12-21T15:19:45.983" v="1751" actId="478"/>
          <ac:spMkLst>
            <pc:docMk/>
            <pc:sldMk cId="3426372053" sldId="1724"/>
            <ac:spMk id="3" creationId="{680DA0F2-C192-A072-0E45-CEC008352C8D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4" creationId="{371FDE93-CAD2-0571-B7D3-CEB431744A7D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6" creationId="{40C72507-01EF-7623-2677-24F70A074975}"/>
          </ac:spMkLst>
        </pc:spChg>
        <pc:spChg chg="add mod">
          <ac:chgData name="I See Maths ltd" userId="2b6a9906fb7c83c6" providerId="LiveId" clId="{C73472C3-1B80-4301-8C0B-A1CC45F580D0}" dt="2023-12-21T16:43:08.824" v="2265"/>
          <ac:spMkLst>
            <pc:docMk/>
            <pc:sldMk cId="3426372053" sldId="1724"/>
            <ac:spMk id="7" creationId="{5F1A6D4B-41D2-7C95-D2A4-EE7CC926CCE9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13" creationId="{7DF924FE-5A27-5624-8326-31953D2476D8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27" creationId="{06F03C28-748E-9475-ECFC-955C64B6461D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28" creationId="{B1D6E8BB-47B6-2C9C-DF15-0C1357C98F08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29" creationId="{06A35CB6-7837-59FD-9D2C-358C0C53C397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0" creationId="{88A2ADF6-2FAC-D464-1990-2245CB117ED9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1" creationId="{0BADC3AC-7E91-7EF5-6061-75365DE8967E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2" creationId="{1D2C1E45-6536-5AFB-E7B6-94C1646D3036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3" creationId="{D72130A4-040F-5632-E503-5ECA1E10B7D1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4" creationId="{7ED87E13-D93F-2628-1493-4BA78AE0D508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5" creationId="{9CCB2367-15D4-EB4F-CB7F-37D28418725A}"/>
          </ac:spMkLst>
        </pc:spChg>
        <pc:spChg chg="del">
          <ac:chgData name="I See Maths ltd" userId="2b6a9906fb7c83c6" providerId="LiveId" clId="{C73472C3-1B80-4301-8C0B-A1CC45F580D0}" dt="2023-12-21T15:17:58.365" v="1696" actId="478"/>
          <ac:spMkLst>
            <pc:docMk/>
            <pc:sldMk cId="3426372053" sldId="1724"/>
            <ac:spMk id="36" creationId="{49F1EEF9-198C-DCAC-A37C-E7D002B3165C}"/>
          </ac:spMkLst>
        </pc:spChg>
        <pc:cxnChg chg="add mod">
          <ac:chgData name="I See Maths ltd" userId="2b6a9906fb7c83c6" providerId="LiveId" clId="{C73472C3-1B80-4301-8C0B-A1CC45F580D0}" dt="2023-12-21T16:43:08.824" v="2265"/>
          <ac:cxnSpMkLst>
            <pc:docMk/>
            <pc:sldMk cId="3426372053" sldId="1724"/>
            <ac:cxnSpMk id="5" creationId="{B4AE0300-31E4-AF12-0ACE-BD57A051124D}"/>
          </ac:cxnSpMkLst>
        </pc:cxnChg>
        <pc:cxnChg chg="del">
          <ac:chgData name="I See Maths ltd" userId="2b6a9906fb7c83c6" providerId="LiveId" clId="{C73472C3-1B80-4301-8C0B-A1CC45F580D0}" dt="2023-12-21T15:17:54.935" v="1695" actId="478"/>
          <ac:cxnSpMkLst>
            <pc:docMk/>
            <pc:sldMk cId="3426372053" sldId="1724"/>
            <ac:cxnSpMk id="50" creationId="{AFCB3C91-CBF3-2C5E-327A-1462A90F833C}"/>
          </ac:cxnSpMkLst>
        </pc:cxnChg>
        <pc:cxnChg chg="del">
          <ac:chgData name="I See Maths ltd" userId="2b6a9906fb7c83c6" providerId="LiveId" clId="{C73472C3-1B80-4301-8C0B-A1CC45F580D0}" dt="2023-12-21T15:17:54.935" v="1695" actId="478"/>
          <ac:cxnSpMkLst>
            <pc:docMk/>
            <pc:sldMk cId="3426372053" sldId="1724"/>
            <ac:cxnSpMk id="53" creationId="{A430D682-BCEE-1EF5-9124-04E4EADAA40C}"/>
          </ac:cxnSpMkLst>
        </pc:cxnChg>
      </pc:sldChg>
      <pc:sldChg chg="addSp delSp modSp add mod">
        <pc:chgData name="I See Maths ltd" userId="2b6a9906fb7c83c6" providerId="LiveId" clId="{C73472C3-1B80-4301-8C0B-A1CC45F580D0}" dt="2023-12-21T16:43:11.333" v="2266"/>
        <pc:sldMkLst>
          <pc:docMk/>
          <pc:sldMk cId="3828864235" sldId="1725"/>
        </pc:sldMkLst>
        <pc:spChg chg="add mod">
          <ac:chgData name="I See Maths ltd" userId="2b6a9906fb7c83c6" providerId="LiveId" clId="{C73472C3-1B80-4301-8C0B-A1CC45F580D0}" dt="2023-12-21T15:19:18.701" v="1749" actId="1076"/>
          <ac:spMkLst>
            <pc:docMk/>
            <pc:sldMk cId="3828864235" sldId="1725"/>
            <ac:spMk id="2" creationId="{AB82982E-654D-24A6-B755-3036F759F77A}"/>
          </ac:spMkLst>
        </pc:spChg>
        <pc:spChg chg="del">
          <ac:chgData name="I See Maths ltd" userId="2b6a9906fb7c83c6" providerId="LiveId" clId="{C73472C3-1B80-4301-8C0B-A1CC45F580D0}" dt="2023-12-21T15:19:55.475" v="1752" actId="478"/>
          <ac:spMkLst>
            <pc:docMk/>
            <pc:sldMk cId="3828864235" sldId="1725"/>
            <ac:spMk id="3" creationId="{680DA0F2-C192-A072-0E45-CEC008352C8D}"/>
          </ac:spMkLst>
        </pc:spChg>
        <pc:spChg chg="add mod">
          <ac:chgData name="I See Maths ltd" userId="2b6a9906fb7c83c6" providerId="LiveId" clId="{C73472C3-1B80-4301-8C0B-A1CC45F580D0}" dt="2023-12-21T16:43:11.333" v="2266"/>
          <ac:spMkLst>
            <pc:docMk/>
            <pc:sldMk cId="3828864235" sldId="1725"/>
            <ac:spMk id="5" creationId="{FB6D860A-A24C-D624-63F5-1260EF582B9F}"/>
          </ac:spMkLst>
        </pc:spChg>
        <pc:cxnChg chg="add mod">
          <ac:chgData name="I See Maths ltd" userId="2b6a9906fb7c83c6" providerId="LiveId" clId="{C73472C3-1B80-4301-8C0B-A1CC45F580D0}" dt="2023-12-21T16:43:11.333" v="2266"/>
          <ac:cxnSpMkLst>
            <pc:docMk/>
            <pc:sldMk cId="3828864235" sldId="1725"/>
            <ac:cxnSpMk id="4" creationId="{2099476F-0825-45D6-34FC-BC847565DD3A}"/>
          </ac:cxnSpMkLst>
        </pc:cxnChg>
      </pc:sldChg>
      <pc:sldChg chg="addSp delSp modSp add del mod ord">
        <pc:chgData name="I See Maths ltd" userId="2b6a9906fb7c83c6" providerId="LiveId" clId="{C73472C3-1B80-4301-8C0B-A1CC45F580D0}" dt="2023-12-21T17:09:57.498" v="2901" actId="47"/>
        <pc:sldMkLst>
          <pc:docMk/>
          <pc:sldMk cId="3816531417" sldId="1726"/>
        </pc:sldMkLst>
        <pc:spChg chg="add mod">
          <ac:chgData name="I See Maths ltd" userId="2b6a9906fb7c83c6" providerId="LiveId" clId="{C73472C3-1B80-4301-8C0B-A1CC45F580D0}" dt="2023-12-21T16:28:01.457" v="1792" actId="14100"/>
          <ac:spMkLst>
            <pc:docMk/>
            <pc:sldMk cId="3816531417" sldId="1726"/>
            <ac:spMk id="2" creationId="{1A3DE621-E496-0FFC-0BFD-C9BB7EBA630C}"/>
          </ac:spMkLst>
        </pc:spChg>
        <pc:spChg chg="add del mod">
          <ac:chgData name="I See Maths ltd" userId="2b6a9906fb7c83c6" providerId="LiveId" clId="{C73472C3-1B80-4301-8C0B-A1CC45F580D0}" dt="2023-12-21T16:28:55.164" v="1832" actId="478"/>
          <ac:spMkLst>
            <pc:docMk/>
            <pc:sldMk cId="3816531417" sldId="1726"/>
            <ac:spMk id="3" creationId="{4D277B02-CC86-9B86-8AAD-9DBC6121BF52}"/>
          </ac:spMkLst>
        </pc:spChg>
        <pc:cxnChg chg="add del mod">
          <ac:chgData name="I See Maths ltd" userId="2b6a9906fb7c83c6" providerId="LiveId" clId="{C73472C3-1B80-4301-8C0B-A1CC45F580D0}" dt="2023-12-21T16:28:52.676" v="1831" actId="478"/>
          <ac:cxnSpMkLst>
            <pc:docMk/>
            <pc:sldMk cId="3816531417" sldId="1726"/>
            <ac:cxnSpMk id="4" creationId="{EDADBD4A-11E4-2E5C-9209-8FBF6CCC3BBA}"/>
          </ac:cxnSpMkLst>
        </pc:cxnChg>
      </pc:sldChg>
      <pc:sldChg chg="addSp delSp modSp add mod">
        <pc:chgData name="I See Maths ltd" userId="2b6a9906fb7c83c6" providerId="LiveId" clId="{C73472C3-1B80-4301-8C0B-A1CC45F580D0}" dt="2023-12-21T16:29:31.068" v="1851" actId="207"/>
        <pc:sldMkLst>
          <pc:docMk/>
          <pc:sldMk cId="3556316774" sldId="1727"/>
        </pc:sldMkLst>
        <pc:spChg chg="del">
          <ac:chgData name="I See Maths ltd" userId="2b6a9906fb7c83c6" providerId="LiveId" clId="{C73472C3-1B80-4301-8C0B-A1CC45F580D0}" dt="2023-12-21T16:28:39.053" v="1827" actId="478"/>
          <ac:spMkLst>
            <pc:docMk/>
            <pc:sldMk cId="3556316774" sldId="1727"/>
            <ac:spMk id="2" creationId="{1A3DE621-E496-0FFC-0BFD-C9BB7EBA630C}"/>
          </ac:spMkLst>
        </pc:spChg>
        <pc:spChg chg="del">
          <ac:chgData name="I See Maths ltd" userId="2b6a9906fb7c83c6" providerId="LiveId" clId="{C73472C3-1B80-4301-8C0B-A1CC45F580D0}" dt="2023-12-21T16:28:43.565" v="1829" actId="478"/>
          <ac:spMkLst>
            <pc:docMk/>
            <pc:sldMk cId="3556316774" sldId="1727"/>
            <ac:spMk id="3" creationId="{4D277B02-CC86-9B86-8AAD-9DBC6121BF52}"/>
          </ac:spMkLst>
        </pc:spChg>
        <pc:spChg chg="add mod">
          <ac:chgData name="I See Maths ltd" userId="2b6a9906fb7c83c6" providerId="LiveId" clId="{C73472C3-1B80-4301-8C0B-A1CC45F580D0}" dt="2023-12-21T16:29:31.068" v="1851" actId="207"/>
          <ac:spMkLst>
            <pc:docMk/>
            <pc:sldMk cId="3556316774" sldId="1727"/>
            <ac:spMk id="5" creationId="{9AD31DC2-F226-B587-89BA-F6160642EE26}"/>
          </ac:spMkLst>
        </pc:spChg>
        <pc:cxnChg chg="del">
          <ac:chgData name="I See Maths ltd" userId="2b6a9906fb7c83c6" providerId="LiveId" clId="{C73472C3-1B80-4301-8C0B-A1CC45F580D0}" dt="2023-12-21T16:28:41.574" v="1828" actId="478"/>
          <ac:cxnSpMkLst>
            <pc:docMk/>
            <pc:sldMk cId="3556316774" sldId="1727"/>
            <ac:cxnSpMk id="4" creationId="{EDADBD4A-11E4-2E5C-9209-8FBF6CCC3BBA}"/>
          </ac:cxnSpMkLst>
        </pc:cxnChg>
      </pc:sldChg>
      <pc:sldChg chg="add">
        <pc:chgData name="I See Maths ltd" userId="2b6a9906fb7c83c6" providerId="LiveId" clId="{C73472C3-1B80-4301-8C0B-A1CC45F580D0}" dt="2023-12-21T16:28:48.613" v="1830" actId="2890"/>
        <pc:sldMkLst>
          <pc:docMk/>
          <pc:sldMk cId="497892450" sldId="1728"/>
        </pc:sldMkLst>
      </pc:sldChg>
      <pc:sldChg chg="addSp modSp add mod">
        <pc:chgData name="I See Maths ltd" userId="2b6a9906fb7c83c6" providerId="LiveId" clId="{C73472C3-1B80-4301-8C0B-A1CC45F580D0}" dt="2023-12-21T16:30:15.105" v="1881" actId="6549"/>
        <pc:sldMkLst>
          <pc:docMk/>
          <pc:sldMk cId="2652604491" sldId="1729"/>
        </pc:sldMkLst>
        <pc:spChg chg="add mod">
          <ac:chgData name="I See Maths ltd" userId="2b6a9906fb7c83c6" providerId="LiveId" clId="{C73472C3-1B80-4301-8C0B-A1CC45F580D0}" dt="2023-12-21T16:30:15.105" v="1881" actId="6549"/>
          <ac:spMkLst>
            <pc:docMk/>
            <pc:sldMk cId="2652604491" sldId="1729"/>
            <ac:spMk id="2" creationId="{8394E59E-77D1-0B8C-0224-88844D6C0FD7}"/>
          </ac:spMkLst>
        </pc:spChg>
      </pc:sldChg>
      <pc:sldChg chg="addSp delSp modSp add mod">
        <pc:chgData name="I See Maths ltd" userId="2b6a9906fb7c83c6" providerId="LiveId" clId="{C73472C3-1B80-4301-8C0B-A1CC45F580D0}" dt="2023-12-21T17:18:40.499" v="3085" actId="1036"/>
        <pc:sldMkLst>
          <pc:docMk/>
          <pc:sldMk cId="2587857139" sldId="1730"/>
        </pc:sldMkLst>
        <pc:spChg chg="add mod">
          <ac:chgData name="I See Maths ltd" userId="2b6a9906fb7c83c6" providerId="LiveId" clId="{C73472C3-1B80-4301-8C0B-A1CC45F580D0}" dt="2023-12-21T16:37:59.262" v="2151" actId="1038"/>
          <ac:spMkLst>
            <pc:docMk/>
            <pc:sldMk cId="2587857139" sldId="1730"/>
            <ac:spMk id="2" creationId="{E4529901-7FBF-3648-9C9A-B07B34C89AAE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3" creationId="{1F8E3234-7CE0-84A8-466A-249956CC572F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4" creationId="{01E68514-57D8-5EAD-C044-A0D961BE0C8A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5" creationId="{9EB2B7E5-8617-F77E-1152-84B50230FE47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6" creationId="{E0F22410-DEFA-275E-28A0-D7BBAA499A00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7" creationId="{478B969A-7C3A-EC5A-3FDF-759C4589F350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8" creationId="{5A869C48-45B1-A8A3-11C6-A54D7526D281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9" creationId="{E80E9EF2-FAB3-4F3B-6471-C8042C7C9D58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0" creationId="{FA8D3BF9-DFCA-E4C4-CBFD-5B6A6BB12FC1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2" creationId="{17E7216D-B2CE-5B0E-AB8B-1A6FC9D2F164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3" creationId="{2D01746B-F930-DAFE-9072-32985361F53F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4" creationId="{8CF06AFD-FA08-5A9F-C842-70FB09D07866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5" creationId="{5BBCCF0D-B22B-3EA2-AEAA-67766175E227}"/>
          </ac:spMkLst>
        </pc:spChg>
        <pc:spChg chg="add del mod">
          <ac:chgData name="I See Maths ltd" userId="2b6a9906fb7c83c6" providerId="LiveId" clId="{C73472C3-1B80-4301-8C0B-A1CC45F580D0}" dt="2023-12-21T16:33:30.884" v="1986" actId="478"/>
          <ac:spMkLst>
            <pc:docMk/>
            <pc:sldMk cId="2587857139" sldId="1730"/>
            <ac:spMk id="16" creationId="{B6F87680-F277-DC8E-08F4-31C812F9E52E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18" creationId="{1F9E4602-3F8B-BFA0-83CC-8809296F67D9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19" creationId="{40C066D0-ABD5-2E18-D573-176DE8E6FE24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2" creationId="{FDE8CF80-6B73-2449-1C0D-813F66099BE4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4" creationId="{406446AF-91ED-5F3B-868C-171C960313AF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5" creationId="{47953D41-2D63-00C3-F32A-42D0872413B4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6" creationId="{12275520-0EEB-0228-A98E-AFA3963AE172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7" creationId="{6FE40546-BEC9-2454-D701-DBD76094C64B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8" creationId="{8A5CEE7C-D16F-C9FF-E5A1-C0E5155E9485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29" creationId="{E5C964DD-6907-F61F-5DD9-9930BFD55B62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30" creationId="{4602ADF2-1900-1D9E-4ED0-9FDCFF70E720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31" creationId="{A4BB4B2F-13A6-4A9D-9BA2-8C70FD4BA607}"/>
          </ac:spMkLst>
        </pc:spChg>
        <pc:spChg chg="add mod">
          <ac:chgData name="I See Maths ltd" userId="2b6a9906fb7c83c6" providerId="LiveId" clId="{C73472C3-1B80-4301-8C0B-A1CC45F580D0}" dt="2023-12-21T16:35:50.831" v="2019" actId="1038"/>
          <ac:spMkLst>
            <pc:docMk/>
            <pc:sldMk cId="2587857139" sldId="1730"/>
            <ac:spMk id="37" creationId="{DF310DEF-AC4D-7284-50CF-FEE604B8EA28}"/>
          </ac:spMkLst>
        </pc:spChg>
        <pc:spChg chg="add mod">
          <ac:chgData name="I See Maths ltd" userId="2b6a9906fb7c83c6" providerId="LiveId" clId="{C73472C3-1B80-4301-8C0B-A1CC45F580D0}" dt="2023-12-21T16:36:59.382" v="2126" actId="208"/>
          <ac:spMkLst>
            <pc:docMk/>
            <pc:sldMk cId="2587857139" sldId="1730"/>
            <ac:spMk id="38" creationId="{ED3556B6-F7CC-A162-89EE-6CBE34F34DBA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39" creationId="{0CE941A5-8774-B740-2061-39031859D301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0" creationId="{E7D58F55-7539-A0D0-FE52-ED633C8BF80B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1" creationId="{9D4CC3B7-AD0A-37CA-C748-8E596E0880F0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2" creationId="{E3BD40CF-40F3-F4CC-3DB9-2DC7FD57F249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3" creationId="{4A62D8D0-AB2D-BD0E-83C4-7C3A808F9B4D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4" creationId="{2281F398-A6A8-F9D8-81B8-DB3A1D48BDD4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5" creationId="{8D5D69FA-D85B-8727-2239-27A203E2676C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6" creationId="{CD5FA688-0ABF-A02D-411B-92C857FE3AF3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7" creationId="{8487A247-2517-9063-6EDB-FFDC14766303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48" creationId="{468A3318-AE94-551E-EAB7-C7472A6266C7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0" creationId="{882C811F-23B4-1620-5BB0-D7CF7C5297CF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1" creationId="{6F387B2F-90CA-C449-90E2-61B83056D7C6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2" creationId="{6B2A433E-E7DC-87DB-B1D9-A5F9697341A9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3" creationId="{A4FAC9AF-AFE0-7EA1-AD27-E9E8165C4F52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4" creationId="{AAD7C425-1691-D60F-4227-A1825F5A74C4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5" creationId="{4DE70318-8D41-0E98-D6AE-4FA743D0AD18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6" creationId="{42452669-C229-F912-41F8-D63FB27DFA0F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7" creationId="{CD97116C-D78C-6C5F-8DE3-D672F077CD52}"/>
          </ac:spMkLst>
        </pc:spChg>
        <pc:spChg chg="add mod">
          <ac:chgData name="I See Maths ltd" userId="2b6a9906fb7c83c6" providerId="LiveId" clId="{C73472C3-1B80-4301-8C0B-A1CC45F580D0}" dt="2023-12-21T17:18:40.499" v="3085" actId="1036"/>
          <ac:spMkLst>
            <pc:docMk/>
            <pc:sldMk cId="2587857139" sldId="1730"/>
            <ac:spMk id="58" creationId="{484E21D3-549A-51C2-CBC8-CAA142FF88FB}"/>
          </ac:spMkLst>
        </pc:spChg>
        <pc:cxnChg chg="add mod">
          <ac:chgData name="I See Maths ltd" userId="2b6a9906fb7c83c6" providerId="LiveId" clId="{C73472C3-1B80-4301-8C0B-A1CC45F580D0}" dt="2023-12-21T16:37:59.262" v="2151" actId="1038"/>
          <ac:cxnSpMkLst>
            <pc:docMk/>
            <pc:sldMk cId="2587857139" sldId="1730"/>
            <ac:cxnSpMk id="32" creationId="{03862088-803B-EA62-2407-B8D9BD1EDE16}"/>
          </ac:cxnSpMkLst>
        </pc:cxnChg>
        <pc:cxnChg chg="add mod">
          <ac:chgData name="I See Maths ltd" userId="2b6a9906fb7c83c6" providerId="LiveId" clId="{C73472C3-1B80-4301-8C0B-A1CC45F580D0}" dt="2023-12-21T16:37:59.262" v="2151" actId="1038"/>
          <ac:cxnSpMkLst>
            <pc:docMk/>
            <pc:sldMk cId="2587857139" sldId="1730"/>
            <ac:cxnSpMk id="33" creationId="{B996BDE2-FB69-3062-E604-310C8B188DCE}"/>
          </ac:cxnSpMkLst>
        </pc:cxnChg>
        <pc:cxnChg chg="add mod">
          <ac:chgData name="I See Maths ltd" userId="2b6a9906fb7c83c6" providerId="LiveId" clId="{C73472C3-1B80-4301-8C0B-A1CC45F580D0}" dt="2023-12-21T16:35:50.831" v="2019" actId="1038"/>
          <ac:cxnSpMkLst>
            <pc:docMk/>
            <pc:sldMk cId="2587857139" sldId="1730"/>
            <ac:cxnSpMk id="35" creationId="{239EFD5E-E217-A395-597A-6390627ECDFF}"/>
          </ac:cxnSpMkLst>
        </pc:cxnChg>
        <pc:cxnChg chg="add mod">
          <ac:chgData name="I See Maths ltd" userId="2b6a9906fb7c83c6" providerId="LiveId" clId="{C73472C3-1B80-4301-8C0B-A1CC45F580D0}" dt="2023-12-21T17:18:40.499" v="3085" actId="1036"/>
          <ac:cxnSpMkLst>
            <pc:docMk/>
            <pc:sldMk cId="2587857139" sldId="1730"/>
            <ac:cxnSpMk id="49" creationId="{B477C028-C452-7898-C22C-F8B4E95FB03A}"/>
          </ac:cxnSpMkLst>
        </pc:cxnChg>
      </pc:sldChg>
      <pc:sldChg chg="delSp modSp add mod">
        <pc:chgData name="I See Maths ltd" userId="2b6a9906fb7c83c6" providerId="LiveId" clId="{C73472C3-1B80-4301-8C0B-A1CC45F580D0}" dt="2023-12-21T17:18:34.461" v="3082" actId="1036"/>
        <pc:sldMkLst>
          <pc:docMk/>
          <pc:sldMk cId="1428004533" sldId="1731"/>
        </pc:sldMkLst>
        <pc:spChg chg="del">
          <ac:chgData name="I See Maths ltd" userId="2b6a9906fb7c83c6" providerId="LiveId" clId="{C73472C3-1B80-4301-8C0B-A1CC45F580D0}" dt="2023-12-21T16:38:21.290" v="2155" actId="478"/>
          <ac:spMkLst>
            <pc:docMk/>
            <pc:sldMk cId="1428004533" sldId="1731"/>
            <ac:spMk id="2" creationId="{E4529901-7FBF-3648-9C9A-B07B34C89AAE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18" creationId="{1F9E4602-3F8B-BFA0-83CC-8809296F67D9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19" creationId="{40C066D0-ABD5-2E18-D573-176DE8E6FE24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2" creationId="{FDE8CF80-6B73-2449-1C0D-813F66099BE4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4" creationId="{406446AF-91ED-5F3B-868C-171C960313AF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5" creationId="{47953D41-2D63-00C3-F32A-42D0872413B4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6" creationId="{12275520-0EEB-0228-A98E-AFA3963AE172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7" creationId="{6FE40546-BEC9-2454-D701-DBD76094C64B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8" creationId="{8A5CEE7C-D16F-C9FF-E5A1-C0E5155E9485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29" creationId="{E5C964DD-6907-F61F-5DD9-9930BFD55B62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30" creationId="{4602ADF2-1900-1D9E-4ED0-9FDCFF70E720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31" creationId="{A4BB4B2F-13A6-4A9D-9BA2-8C70FD4BA607}"/>
          </ac:spMkLst>
        </pc:spChg>
        <pc:spChg chg="del">
          <ac:chgData name="I See Maths ltd" userId="2b6a9906fb7c83c6" providerId="LiveId" clId="{C73472C3-1B80-4301-8C0B-A1CC45F580D0}" dt="2023-12-21T16:38:17.832" v="2154" actId="478"/>
          <ac:spMkLst>
            <pc:docMk/>
            <pc:sldMk cId="1428004533" sldId="1731"/>
            <ac:spMk id="37" creationId="{DF310DEF-AC4D-7284-50CF-FEE604B8EA28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39" creationId="{0CE941A5-8774-B740-2061-39031859D301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0" creationId="{E7D58F55-7539-A0D0-FE52-ED633C8BF80B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1" creationId="{9D4CC3B7-AD0A-37CA-C748-8E596E0880F0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2" creationId="{E3BD40CF-40F3-F4CC-3DB9-2DC7FD57F249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3" creationId="{4A62D8D0-AB2D-BD0E-83C4-7C3A808F9B4D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4" creationId="{2281F398-A6A8-F9D8-81B8-DB3A1D48BDD4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5" creationId="{8D5D69FA-D85B-8727-2239-27A203E2676C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6" creationId="{CD5FA688-0ABF-A02D-411B-92C857FE3AF3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7" creationId="{8487A247-2517-9063-6EDB-FFDC14766303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48" creationId="{468A3318-AE94-551E-EAB7-C7472A6266C7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0" creationId="{882C811F-23B4-1620-5BB0-D7CF7C5297CF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1" creationId="{6F387B2F-90CA-C449-90E2-61B83056D7C6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2" creationId="{6B2A433E-E7DC-87DB-B1D9-A5F9697341A9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3" creationId="{A4FAC9AF-AFE0-7EA1-AD27-E9E8165C4F52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4" creationId="{AAD7C425-1691-D60F-4227-A1825F5A74C4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5" creationId="{4DE70318-8D41-0E98-D6AE-4FA743D0AD18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6" creationId="{42452669-C229-F912-41F8-D63FB27DFA0F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7" creationId="{CD97116C-D78C-6C5F-8DE3-D672F077CD52}"/>
          </ac:spMkLst>
        </pc:spChg>
        <pc:spChg chg="mod">
          <ac:chgData name="I See Maths ltd" userId="2b6a9906fb7c83c6" providerId="LiveId" clId="{C73472C3-1B80-4301-8C0B-A1CC45F580D0}" dt="2023-12-21T17:18:34.461" v="3082" actId="1036"/>
          <ac:spMkLst>
            <pc:docMk/>
            <pc:sldMk cId="1428004533" sldId="1731"/>
            <ac:spMk id="58" creationId="{484E21D3-549A-51C2-CBC8-CAA142FF88FB}"/>
          </ac:spMkLst>
        </pc:spChg>
        <pc:cxnChg chg="del">
          <ac:chgData name="I See Maths ltd" userId="2b6a9906fb7c83c6" providerId="LiveId" clId="{C73472C3-1B80-4301-8C0B-A1CC45F580D0}" dt="2023-12-21T16:38:14.531" v="2153" actId="478"/>
          <ac:cxnSpMkLst>
            <pc:docMk/>
            <pc:sldMk cId="1428004533" sldId="1731"/>
            <ac:cxnSpMk id="32" creationId="{03862088-803B-EA62-2407-B8D9BD1EDE16}"/>
          </ac:cxnSpMkLst>
        </pc:cxnChg>
        <pc:cxnChg chg="del">
          <ac:chgData name="I See Maths ltd" userId="2b6a9906fb7c83c6" providerId="LiveId" clId="{C73472C3-1B80-4301-8C0B-A1CC45F580D0}" dt="2023-12-21T16:38:21.290" v="2155" actId="478"/>
          <ac:cxnSpMkLst>
            <pc:docMk/>
            <pc:sldMk cId="1428004533" sldId="1731"/>
            <ac:cxnSpMk id="33" creationId="{B996BDE2-FB69-3062-E604-310C8B188DCE}"/>
          </ac:cxnSpMkLst>
        </pc:cxnChg>
        <pc:cxnChg chg="del">
          <ac:chgData name="I See Maths ltd" userId="2b6a9906fb7c83c6" providerId="LiveId" clId="{C73472C3-1B80-4301-8C0B-A1CC45F580D0}" dt="2023-12-21T16:38:17.832" v="2154" actId="478"/>
          <ac:cxnSpMkLst>
            <pc:docMk/>
            <pc:sldMk cId="1428004533" sldId="1731"/>
            <ac:cxnSpMk id="35" creationId="{239EFD5E-E217-A395-597A-6390627ECDFF}"/>
          </ac:cxnSpMkLst>
        </pc:cxnChg>
        <pc:cxnChg chg="mod">
          <ac:chgData name="I See Maths ltd" userId="2b6a9906fb7c83c6" providerId="LiveId" clId="{C73472C3-1B80-4301-8C0B-A1CC45F580D0}" dt="2023-12-21T17:18:34.461" v="3082" actId="1036"/>
          <ac:cxnSpMkLst>
            <pc:docMk/>
            <pc:sldMk cId="1428004533" sldId="1731"/>
            <ac:cxnSpMk id="49" creationId="{B477C028-C452-7898-C22C-F8B4E95FB03A}"/>
          </ac:cxnSpMkLst>
        </pc:cxnChg>
      </pc:sldChg>
      <pc:sldChg chg="addSp modSp add mod">
        <pc:chgData name="I See Maths ltd" userId="2b6a9906fb7c83c6" providerId="LiveId" clId="{C73472C3-1B80-4301-8C0B-A1CC45F580D0}" dt="2023-12-21T17:18:23.006" v="3079" actId="1036"/>
        <pc:sldMkLst>
          <pc:docMk/>
          <pc:sldMk cId="4051500483" sldId="1732"/>
        </pc:sldMkLst>
        <pc:spChg chg="add mod">
          <ac:chgData name="I See Maths ltd" userId="2b6a9906fb7c83c6" providerId="LiveId" clId="{C73472C3-1B80-4301-8C0B-A1CC45F580D0}" dt="2023-12-21T16:39:13.846" v="2193" actId="1037"/>
          <ac:spMkLst>
            <pc:docMk/>
            <pc:sldMk cId="4051500483" sldId="1732"/>
            <ac:spMk id="2" creationId="{02DD56F9-ED2B-5E89-0E96-97498B903E74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39" creationId="{0CE941A5-8774-B740-2061-39031859D301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0" creationId="{E7D58F55-7539-A0D0-FE52-ED633C8BF80B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1" creationId="{9D4CC3B7-AD0A-37CA-C748-8E596E0880F0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2" creationId="{E3BD40CF-40F3-F4CC-3DB9-2DC7FD57F249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3" creationId="{4A62D8D0-AB2D-BD0E-83C4-7C3A808F9B4D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4" creationId="{2281F398-A6A8-F9D8-81B8-DB3A1D48BDD4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5" creationId="{8D5D69FA-D85B-8727-2239-27A203E2676C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6" creationId="{CD5FA688-0ABF-A02D-411B-92C857FE3AF3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7" creationId="{8487A247-2517-9063-6EDB-FFDC14766303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48" creationId="{468A3318-AE94-551E-EAB7-C7472A6266C7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0" creationId="{882C811F-23B4-1620-5BB0-D7CF7C5297CF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1" creationId="{6F387B2F-90CA-C449-90E2-61B83056D7C6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2" creationId="{6B2A433E-E7DC-87DB-B1D9-A5F9697341A9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3" creationId="{A4FAC9AF-AFE0-7EA1-AD27-E9E8165C4F52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4" creationId="{AAD7C425-1691-D60F-4227-A1825F5A74C4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5" creationId="{4DE70318-8D41-0E98-D6AE-4FA743D0AD18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6" creationId="{42452669-C229-F912-41F8-D63FB27DFA0F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7" creationId="{CD97116C-D78C-6C5F-8DE3-D672F077CD52}"/>
          </ac:spMkLst>
        </pc:spChg>
        <pc:spChg chg="mod">
          <ac:chgData name="I See Maths ltd" userId="2b6a9906fb7c83c6" providerId="LiveId" clId="{C73472C3-1B80-4301-8C0B-A1CC45F580D0}" dt="2023-12-21T17:18:23.006" v="3079" actId="1036"/>
          <ac:spMkLst>
            <pc:docMk/>
            <pc:sldMk cId="4051500483" sldId="1732"/>
            <ac:spMk id="58" creationId="{484E21D3-549A-51C2-CBC8-CAA142FF88FB}"/>
          </ac:spMkLst>
        </pc:spChg>
        <pc:cxnChg chg="mod">
          <ac:chgData name="I See Maths ltd" userId="2b6a9906fb7c83c6" providerId="LiveId" clId="{C73472C3-1B80-4301-8C0B-A1CC45F580D0}" dt="2023-12-21T17:18:23.006" v="3079" actId="1036"/>
          <ac:cxnSpMkLst>
            <pc:docMk/>
            <pc:sldMk cId="4051500483" sldId="1732"/>
            <ac:cxnSpMk id="49" creationId="{B477C028-C452-7898-C22C-F8B4E95FB03A}"/>
          </ac:cxnSpMkLst>
        </pc:cxnChg>
      </pc:sldChg>
      <pc:sldChg chg="addSp modSp add mod">
        <pc:chgData name="I See Maths ltd" userId="2b6a9906fb7c83c6" providerId="LiveId" clId="{C73472C3-1B80-4301-8C0B-A1CC45F580D0}" dt="2023-12-21T16:45:39.031" v="2437" actId="1038"/>
        <pc:sldMkLst>
          <pc:docMk/>
          <pc:sldMk cId="1841524416" sldId="1733"/>
        </pc:sldMkLst>
        <pc:picChg chg="add mod">
          <ac:chgData name="I See Maths ltd" userId="2b6a9906fb7c83c6" providerId="LiveId" clId="{C73472C3-1B80-4301-8C0B-A1CC45F580D0}" dt="2023-12-21T16:45:16.334" v="2428" actId="1076"/>
          <ac:picMkLst>
            <pc:docMk/>
            <pc:sldMk cId="1841524416" sldId="1733"/>
            <ac:picMk id="4" creationId="{17CF2E5D-E0CF-CA8E-E95A-1AA3FCA85E83}"/>
          </ac:picMkLst>
        </pc:picChg>
        <pc:picChg chg="add mod">
          <ac:chgData name="I See Maths ltd" userId="2b6a9906fb7c83c6" providerId="LiveId" clId="{C73472C3-1B80-4301-8C0B-A1CC45F580D0}" dt="2023-12-21T16:45:39.031" v="2437" actId="1038"/>
          <ac:picMkLst>
            <pc:docMk/>
            <pc:sldMk cId="1841524416" sldId="1733"/>
            <ac:picMk id="8" creationId="{94DC63CF-4818-B38B-B5F6-D9174A03DF26}"/>
          </ac:picMkLst>
        </pc:picChg>
      </pc:sldChg>
      <pc:sldChg chg="add del">
        <pc:chgData name="I See Maths ltd" userId="2b6a9906fb7c83c6" providerId="LiveId" clId="{C73472C3-1B80-4301-8C0B-A1CC45F580D0}" dt="2023-12-21T17:09:51.176" v="2900" actId="47"/>
        <pc:sldMkLst>
          <pc:docMk/>
          <pc:sldMk cId="2052105064" sldId="1734"/>
        </pc:sldMkLst>
      </pc:sldChg>
      <pc:sldChg chg="addSp delSp modSp add mod">
        <pc:chgData name="I See Maths ltd" userId="2b6a9906fb7c83c6" providerId="LiveId" clId="{C73472C3-1B80-4301-8C0B-A1CC45F580D0}" dt="2023-12-21T20:22:00.449" v="3219" actId="6549"/>
        <pc:sldMkLst>
          <pc:docMk/>
          <pc:sldMk cId="376370373" sldId="1735"/>
        </pc:sldMkLst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2" creationId="{58E3CA12-B7FA-E8BC-6D8C-0194471366EA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3" creationId="{368B324D-B427-4D9F-0312-96D648311C79}"/>
          </ac:spMkLst>
        </pc:spChg>
        <pc:spChg chg="add mod">
          <ac:chgData name="I See Maths ltd" userId="2b6a9906fb7c83c6" providerId="LiveId" clId="{C73472C3-1B80-4301-8C0B-A1CC45F580D0}" dt="2023-12-21T20:22:00.449" v="3219" actId="6549"/>
          <ac:spMkLst>
            <pc:docMk/>
            <pc:sldMk cId="376370373" sldId="1735"/>
            <ac:spMk id="4" creationId="{69A6DC9E-4361-7349-CDCF-129C1087ACF1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5" creationId="{B223E06F-ED8C-431E-0DEE-929E495C00B0}"/>
          </ac:spMkLst>
        </pc:spChg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6" creationId="{3900E117-504D-12F5-729A-8ECC9A867A46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7" creationId="{A0120EA0-AACC-A677-80AC-F293F92C06CA}"/>
          </ac:spMkLst>
        </pc:spChg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8" creationId="{3DCEBD6D-E95B-F98E-442B-CD39FFBD762C}"/>
          </ac:spMkLst>
        </pc:spChg>
        <pc:spChg chg="add mod">
          <ac:chgData name="I See Maths ltd" userId="2b6a9906fb7c83c6" providerId="LiveId" clId="{C73472C3-1B80-4301-8C0B-A1CC45F580D0}" dt="2023-12-21T16:49:12.551" v="2512" actId="1076"/>
          <ac:spMkLst>
            <pc:docMk/>
            <pc:sldMk cId="376370373" sldId="1735"/>
            <ac:spMk id="9" creationId="{F3DA85C2-FAF8-E14E-1910-DF203A9A7AC6}"/>
          </ac:spMkLst>
        </pc:spChg>
        <pc:spChg chg="add del mod">
          <ac:chgData name="I See Maths ltd" userId="2b6a9906fb7c83c6" providerId="LiveId" clId="{C73472C3-1B80-4301-8C0B-A1CC45F580D0}" dt="2023-12-21T16:50:38.869" v="2550" actId="478"/>
          <ac:spMkLst>
            <pc:docMk/>
            <pc:sldMk cId="376370373" sldId="1735"/>
            <ac:spMk id="10" creationId="{8CB78622-B3FC-7592-2A13-D1C94FA8ED0E}"/>
          </ac:spMkLst>
        </pc:spChg>
        <pc:spChg chg="mod">
          <ac:chgData name="I See Maths ltd" userId="2b6a9906fb7c83c6" providerId="LiveId" clId="{C73472C3-1B80-4301-8C0B-A1CC45F580D0}" dt="2023-12-21T16:49:51.193" v="2525" actId="20577"/>
          <ac:spMkLst>
            <pc:docMk/>
            <pc:sldMk cId="376370373" sldId="1735"/>
            <ac:spMk id="11" creationId="{9EFE7479-098A-4D74-9534-57C402B049B6}"/>
          </ac:spMkLst>
        </pc:spChg>
        <pc:spChg chg="add del mod">
          <ac:chgData name="I See Maths ltd" userId="2b6a9906fb7c83c6" providerId="LiveId" clId="{C73472C3-1B80-4301-8C0B-A1CC45F580D0}" dt="2023-12-21T16:50:38.869" v="2550" actId="478"/>
          <ac:spMkLst>
            <pc:docMk/>
            <pc:sldMk cId="376370373" sldId="1735"/>
            <ac:spMk id="12" creationId="{450EC41D-8E3D-361D-DD6E-EE5E6980CE60}"/>
          </ac:spMkLst>
        </pc:spChg>
        <pc:spChg chg="add del mod">
          <ac:chgData name="I See Maths ltd" userId="2b6a9906fb7c83c6" providerId="LiveId" clId="{C73472C3-1B80-4301-8C0B-A1CC45F580D0}" dt="2023-12-21T16:52:20.949" v="2623" actId="478"/>
          <ac:spMkLst>
            <pc:docMk/>
            <pc:sldMk cId="376370373" sldId="1735"/>
            <ac:spMk id="13" creationId="{09135BB1-7C2E-ACD5-301C-0DA1AD68507B}"/>
          </ac:spMkLst>
        </pc:spChg>
        <pc:spChg chg="add del mod">
          <ac:chgData name="I See Maths ltd" userId="2b6a9906fb7c83c6" providerId="LiveId" clId="{C73472C3-1B80-4301-8C0B-A1CC45F580D0}" dt="2023-12-21T16:50:44.949" v="2551" actId="478"/>
          <ac:spMkLst>
            <pc:docMk/>
            <pc:sldMk cId="376370373" sldId="1735"/>
            <ac:spMk id="15" creationId="{A9EEA57F-1CBE-C003-1509-DF50425A515A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16" creationId="{AB449534-E522-11FF-C03B-E49E278E8844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18" creationId="{45A899A2-3635-A7CA-DF10-79617D1612D2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19" creationId="{1758C096-345D-4805-BDE1-235B836EC77F}"/>
          </ac:spMkLst>
        </pc:spChg>
        <pc:spChg chg="add del mod">
          <ac:chgData name="I See Maths ltd" userId="2b6a9906fb7c83c6" providerId="LiveId" clId="{C73472C3-1B80-4301-8C0B-A1CC45F580D0}" dt="2023-12-21T16:52:43.612" v="2625" actId="478"/>
          <ac:spMkLst>
            <pc:docMk/>
            <pc:sldMk cId="376370373" sldId="1735"/>
            <ac:spMk id="22" creationId="{352D792C-F1D1-22B5-A232-400CB0A0FA53}"/>
          </ac:spMkLst>
        </pc:spChg>
        <pc:spChg chg="add del mod">
          <ac:chgData name="I See Maths ltd" userId="2b6a9906fb7c83c6" providerId="LiveId" clId="{C73472C3-1B80-4301-8C0B-A1CC45F580D0}" dt="2023-12-21T16:52:45.902" v="2626" actId="478"/>
          <ac:spMkLst>
            <pc:docMk/>
            <pc:sldMk cId="376370373" sldId="1735"/>
            <ac:spMk id="25" creationId="{E4CA4CC1-3407-D536-97CD-DBF239AF6D0D}"/>
          </ac:spMkLst>
        </pc:spChg>
        <pc:cxnChg chg="add del mod">
          <ac:chgData name="I See Maths ltd" userId="2b6a9906fb7c83c6" providerId="LiveId" clId="{C73472C3-1B80-4301-8C0B-A1CC45F580D0}" dt="2023-12-21T16:50:44.949" v="2551" actId="478"/>
          <ac:cxnSpMkLst>
            <pc:docMk/>
            <pc:sldMk cId="376370373" sldId="1735"/>
            <ac:cxnSpMk id="14" creationId="{98E750D1-9C23-6906-8560-6F2295671FCB}"/>
          </ac:cxnSpMkLst>
        </pc:cxnChg>
        <pc:cxnChg chg="add del mod">
          <ac:chgData name="I See Maths ltd" userId="2b6a9906fb7c83c6" providerId="LiveId" clId="{C73472C3-1B80-4301-8C0B-A1CC45F580D0}" dt="2023-12-21T16:52:43.612" v="2625" actId="478"/>
          <ac:cxnSpMkLst>
            <pc:docMk/>
            <pc:sldMk cId="376370373" sldId="1735"/>
            <ac:cxnSpMk id="24" creationId="{657B03CC-9CA9-2C07-1C0F-9038D54D5A6E}"/>
          </ac:cxnSpMkLst>
        </pc:cxnChg>
      </pc:sldChg>
      <pc:sldChg chg="add">
        <pc:chgData name="I See Maths ltd" userId="2b6a9906fb7c83c6" providerId="LiveId" clId="{C73472C3-1B80-4301-8C0B-A1CC45F580D0}" dt="2023-12-21T16:52:17.867" v="2622" actId="2890"/>
        <pc:sldMkLst>
          <pc:docMk/>
          <pc:sldMk cId="439993490" sldId="1736"/>
        </pc:sldMkLst>
      </pc:sldChg>
      <pc:sldChg chg="add">
        <pc:chgData name="I See Maths ltd" userId="2b6a9906fb7c83c6" providerId="LiveId" clId="{C73472C3-1B80-4301-8C0B-A1CC45F580D0}" dt="2023-12-21T16:52:24.792" v="2624" actId="2890"/>
        <pc:sldMkLst>
          <pc:docMk/>
          <pc:sldMk cId="1707708741" sldId="1737"/>
        </pc:sldMkLst>
      </pc:sldChg>
      <pc:sldChg chg="addSp delSp modSp del mod">
        <pc:chgData name="I See Maths ltd" userId="2b6a9906fb7c83c6" providerId="LiveId" clId="{C73472C3-1B80-4301-8C0B-A1CC45F580D0}" dt="2023-12-21T17:09:42.134" v="2899" actId="47"/>
        <pc:sldMkLst>
          <pc:docMk/>
          <pc:sldMk cId="1999298799" sldId="1738"/>
        </pc:sldMkLst>
        <pc:spChg chg="add del mod">
          <ac:chgData name="I See Maths ltd" userId="2b6a9906fb7c83c6" providerId="LiveId" clId="{C73472C3-1B80-4301-8C0B-A1CC45F580D0}" dt="2023-12-21T17:06:32.821" v="2754" actId="478"/>
          <ac:spMkLst>
            <pc:docMk/>
            <pc:sldMk cId="1999298799" sldId="1738"/>
            <ac:spMk id="2" creationId="{87F39FCF-2E5B-8DFF-88F2-35E0BE909C78}"/>
          </ac:spMkLst>
        </pc:spChg>
        <pc:spChg chg="add del mod">
          <ac:chgData name="I See Maths ltd" userId="2b6a9906fb7c83c6" providerId="LiveId" clId="{C73472C3-1B80-4301-8C0B-A1CC45F580D0}" dt="2023-12-21T17:04:10.842" v="2631" actId="478"/>
          <ac:spMkLst>
            <pc:docMk/>
            <pc:sldMk cId="1999298799" sldId="1738"/>
            <ac:spMk id="3" creationId="{798008AC-4CFD-3FF8-A595-6E797CA640ED}"/>
          </ac:spMkLst>
        </pc:spChg>
        <pc:spChg chg="add mod">
          <ac:chgData name="I See Maths ltd" userId="2b6a9906fb7c83c6" providerId="LiveId" clId="{C73472C3-1B80-4301-8C0B-A1CC45F580D0}" dt="2023-12-21T17:09:06.476" v="2889" actId="207"/>
          <ac:spMkLst>
            <pc:docMk/>
            <pc:sldMk cId="1999298799" sldId="1738"/>
            <ac:spMk id="4" creationId="{9387C5EC-C6BB-A4D7-3B46-5DA5ED2D4C69}"/>
          </ac:spMkLst>
        </pc:spChg>
        <pc:spChg chg="add del mod">
          <ac:chgData name="I See Maths ltd" userId="2b6a9906fb7c83c6" providerId="LiveId" clId="{C73472C3-1B80-4301-8C0B-A1CC45F580D0}" dt="2023-12-21T17:09:36.202" v="2898" actId="478"/>
          <ac:spMkLst>
            <pc:docMk/>
            <pc:sldMk cId="1999298799" sldId="1738"/>
            <ac:spMk id="5" creationId="{95161D69-7469-B3D6-8C5E-488296D37A6F}"/>
          </ac:spMkLst>
        </pc:spChg>
        <pc:spChg chg="mod">
          <ac:chgData name="I See Maths ltd" userId="2b6a9906fb7c83c6" providerId="LiveId" clId="{C73472C3-1B80-4301-8C0B-A1CC45F580D0}" dt="2023-12-21T17:06:27.454" v="2753" actId="14100"/>
          <ac:spMkLst>
            <pc:docMk/>
            <pc:sldMk cId="1999298799" sldId="1738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1T17:03:47.349" v="2628" actId="6549"/>
          <ac:spMkLst>
            <pc:docMk/>
            <pc:sldMk cId="1999298799" sldId="1738"/>
            <ac:spMk id="21" creationId="{66C3C11C-1AF0-4134-B2B7-C8670802EB51}"/>
          </ac:spMkLst>
        </pc:spChg>
        <pc:cxnChg chg="add del mod">
          <ac:chgData name="I See Maths ltd" userId="2b6a9906fb7c83c6" providerId="LiveId" clId="{C73472C3-1B80-4301-8C0B-A1CC45F580D0}" dt="2023-12-21T17:09:36.202" v="2898" actId="478"/>
          <ac:cxnSpMkLst>
            <pc:docMk/>
            <pc:sldMk cId="1999298799" sldId="1738"/>
            <ac:cxnSpMk id="6" creationId="{5CC3FB85-1E70-BD3A-9A02-29903AD286C9}"/>
          </ac:cxnSpMkLst>
        </pc:cxnChg>
      </pc:sldChg>
      <pc:sldChg chg="addSp delSp modSp add mod">
        <pc:chgData name="I See Maths ltd" userId="2b6a9906fb7c83c6" providerId="LiveId" clId="{C73472C3-1B80-4301-8C0B-A1CC45F580D0}" dt="2023-12-21T17:12:44.604" v="2937" actId="478"/>
        <pc:sldMkLst>
          <pc:docMk/>
          <pc:sldMk cId="855991983" sldId="1739"/>
        </pc:sldMkLst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2" creationId="{4B85BB71-2EAA-0ABB-5160-32269EBA019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3" creationId="{11E34B85-9D2C-FD69-9C6F-076B23EE8618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4" creationId="{E6350D5F-EDAE-992E-4134-ECFF5044033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5" creationId="{A293FF5D-42CF-CF88-F3BE-4C1ACD155CD5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6" creationId="{4B63E059-5ED6-CB71-6940-865A536122C8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7" creationId="{EBB0D4A5-F617-C210-54D3-1B1E3A2E089E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8" creationId="{966309F3-9E10-FBFA-8BDC-F240007579AB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9" creationId="{57247805-CA36-CE3F-6588-811F3C22E5AF}"/>
          </ac:spMkLst>
        </pc:spChg>
        <pc:spChg chg="add del mod">
          <ac:chgData name="I See Maths ltd" userId="2b6a9906fb7c83c6" providerId="LiveId" clId="{C73472C3-1B80-4301-8C0B-A1CC45F580D0}" dt="2023-12-21T17:12:37.689" v="2935" actId="478"/>
          <ac:spMkLst>
            <pc:docMk/>
            <pc:sldMk cId="855991983" sldId="1739"/>
            <ac:spMk id="10" creationId="{6A5F7272-4B79-5113-34DB-E7BD18DB5B9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12" creationId="{AD2CCD4B-2B1A-FFCF-0ACD-33BAAA140DD2}"/>
          </ac:spMkLst>
        </pc:spChg>
        <pc:spChg chg="add del mod">
          <ac:chgData name="I See Maths ltd" userId="2b6a9906fb7c83c6" providerId="LiveId" clId="{C73472C3-1B80-4301-8C0B-A1CC45F580D0}" dt="2023-12-21T17:11:03.422" v="2911" actId="478"/>
          <ac:spMkLst>
            <pc:docMk/>
            <pc:sldMk cId="855991983" sldId="1739"/>
            <ac:spMk id="13" creationId="{1784CA25-8072-4ABD-AA06-6E8676493EBA}"/>
          </ac:spMkLst>
        </pc:spChg>
        <pc:spChg chg="add del mod">
          <ac:chgData name="I See Maths ltd" userId="2b6a9906fb7c83c6" providerId="LiveId" clId="{C73472C3-1B80-4301-8C0B-A1CC45F580D0}" dt="2023-12-21T17:11:03.422" v="2911" actId="478"/>
          <ac:spMkLst>
            <pc:docMk/>
            <pc:sldMk cId="855991983" sldId="1739"/>
            <ac:spMk id="14" creationId="{3B0B9DF0-417D-CDD6-1F5A-935816336A39}"/>
          </ac:spMkLst>
        </pc:spChg>
        <pc:spChg chg="add del mod">
          <ac:chgData name="I See Maths ltd" userId="2b6a9906fb7c83c6" providerId="LiveId" clId="{C73472C3-1B80-4301-8C0B-A1CC45F580D0}" dt="2023-12-21T17:11:03.422" v="2911" actId="478"/>
          <ac:spMkLst>
            <pc:docMk/>
            <pc:sldMk cId="855991983" sldId="1739"/>
            <ac:spMk id="15" creationId="{F4609134-C46D-EAF4-10E6-FBC7E075545F}"/>
          </ac:spMkLst>
        </pc:spChg>
        <pc:spChg chg="add del mod">
          <ac:chgData name="I See Maths ltd" userId="2b6a9906fb7c83c6" providerId="LiveId" clId="{C73472C3-1B80-4301-8C0B-A1CC45F580D0}" dt="2023-12-21T17:12:05.201" v="2918" actId="478"/>
          <ac:spMkLst>
            <pc:docMk/>
            <pc:sldMk cId="855991983" sldId="1739"/>
            <ac:spMk id="18" creationId="{981D8AD1-5596-D3E9-AE58-24F14F8E1FF1}"/>
          </ac:spMkLst>
        </pc:spChg>
        <pc:spChg chg="add del mod">
          <ac:chgData name="I See Maths ltd" userId="2b6a9906fb7c83c6" providerId="LiveId" clId="{C73472C3-1B80-4301-8C0B-A1CC45F580D0}" dt="2023-12-21T17:12:44.604" v="2937" actId="478"/>
          <ac:spMkLst>
            <pc:docMk/>
            <pc:sldMk cId="855991983" sldId="1739"/>
            <ac:spMk id="19" creationId="{45E1E6C2-FDE2-A8C3-D14F-0D1600B60820}"/>
          </ac:spMkLst>
        </pc:spChg>
        <pc:cxnChg chg="add del mod">
          <ac:chgData name="I See Maths ltd" userId="2b6a9906fb7c83c6" providerId="LiveId" clId="{C73472C3-1B80-4301-8C0B-A1CC45F580D0}" dt="2023-12-21T17:12:05.201" v="2918" actId="478"/>
          <ac:cxnSpMkLst>
            <pc:docMk/>
            <pc:sldMk cId="855991983" sldId="1739"/>
            <ac:cxnSpMk id="16" creationId="{F79626FC-C9B9-B975-59E0-121127CE7B33}"/>
          </ac:cxnSpMkLst>
        </pc:cxnChg>
      </pc:sldChg>
      <pc:sldChg chg="add">
        <pc:chgData name="I See Maths ltd" userId="2b6a9906fb7c83c6" providerId="LiveId" clId="{C73472C3-1B80-4301-8C0B-A1CC45F580D0}" dt="2023-12-21T17:09:30.269" v="2897" actId="2890"/>
        <pc:sldMkLst>
          <pc:docMk/>
          <pc:sldMk cId="2544012734" sldId="1740"/>
        </pc:sldMkLst>
      </pc:sldChg>
      <pc:sldChg chg="add">
        <pc:chgData name="I See Maths ltd" userId="2b6a9906fb7c83c6" providerId="LiveId" clId="{C73472C3-1B80-4301-8C0B-A1CC45F580D0}" dt="2023-12-21T17:12:34.431" v="2934" actId="2890"/>
        <pc:sldMkLst>
          <pc:docMk/>
          <pc:sldMk cId="3792009601" sldId="1741"/>
        </pc:sldMkLst>
      </pc:sldChg>
      <pc:sldChg chg="add">
        <pc:chgData name="I See Maths ltd" userId="2b6a9906fb7c83c6" providerId="LiveId" clId="{C73472C3-1B80-4301-8C0B-A1CC45F580D0}" dt="2023-12-21T17:12:41.051" v="2936" actId="2890"/>
        <pc:sldMkLst>
          <pc:docMk/>
          <pc:sldMk cId="678748401" sldId="1742"/>
        </pc:sldMkLst>
      </pc:sldChg>
      <pc:sldChg chg="addSp delSp modSp add mod">
        <pc:chgData name="I See Maths ltd" userId="2b6a9906fb7c83c6" providerId="LiveId" clId="{C73472C3-1B80-4301-8C0B-A1CC45F580D0}" dt="2023-12-21T17:16:03.590" v="3059" actId="14100"/>
        <pc:sldMkLst>
          <pc:docMk/>
          <pc:sldMk cId="3651427850" sldId="1743"/>
        </pc:sldMkLst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2" creationId="{4B85BB71-2EAA-0ABB-5160-32269EBA0191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3" creationId="{11E34B85-9D2C-FD69-9C6F-076B23EE8618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4" creationId="{E6350D5F-EDAE-992E-4134-ECFF50440331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5" creationId="{A293FF5D-42CF-CF88-F3BE-4C1ACD155CD5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6" creationId="{4B63E059-5ED6-CB71-6940-865A536122C8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7" creationId="{EBB0D4A5-F617-C210-54D3-1B1E3A2E089E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8" creationId="{966309F3-9E10-FBFA-8BDC-F240007579AB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9" creationId="{57247805-CA36-CE3F-6588-811F3C22E5AF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10" creationId="{6A5F7272-4B79-5113-34DB-E7BD18DB5B91}"/>
          </ac:spMkLst>
        </pc:spChg>
        <pc:spChg chg="mod">
          <ac:chgData name="I See Maths ltd" userId="2b6a9906fb7c83c6" providerId="LiveId" clId="{C73472C3-1B80-4301-8C0B-A1CC45F580D0}" dt="2023-12-21T17:14:20.284" v="3007" actId="6549"/>
          <ac:spMkLst>
            <pc:docMk/>
            <pc:sldMk cId="3651427850" sldId="1743"/>
            <ac:spMk id="11" creationId="{9EFE7479-098A-4D74-9534-57C402B049B6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12" creationId="{AD2CCD4B-2B1A-FFCF-0ACD-33BAAA140DD2}"/>
          </ac:spMkLst>
        </pc:spChg>
        <pc:spChg chg="add del mod">
          <ac:chgData name="I See Maths ltd" userId="2b6a9906fb7c83c6" providerId="LiveId" clId="{C73472C3-1B80-4301-8C0B-A1CC45F580D0}" dt="2023-12-21T17:15:16.310" v="3056" actId="478"/>
          <ac:spMkLst>
            <pc:docMk/>
            <pc:sldMk cId="3651427850" sldId="1743"/>
            <ac:spMk id="13" creationId="{140F3AE6-3D4A-DE91-BEFB-F54AC1CC5FC4}"/>
          </ac:spMkLst>
        </pc:spChg>
        <pc:spChg chg="add mod">
          <ac:chgData name="I See Maths ltd" userId="2b6a9906fb7c83c6" providerId="LiveId" clId="{C73472C3-1B80-4301-8C0B-A1CC45F580D0}" dt="2023-12-21T17:15:39.094" v="3057"/>
          <ac:spMkLst>
            <pc:docMk/>
            <pc:sldMk cId="3651427850" sldId="1743"/>
            <ac:spMk id="14" creationId="{1C2A0477-2D50-A401-4837-F9458FC19B7D}"/>
          </ac:spMkLst>
        </pc:spChg>
        <pc:spChg chg="add mod">
          <ac:chgData name="I See Maths ltd" userId="2b6a9906fb7c83c6" providerId="LiveId" clId="{C73472C3-1B80-4301-8C0B-A1CC45F580D0}" dt="2023-12-21T17:15:57.765" v="3058" actId="1076"/>
          <ac:spMkLst>
            <pc:docMk/>
            <pc:sldMk cId="3651427850" sldId="1743"/>
            <ac:spMk id="15" creationId="{A854DC7A-8A34-E4CF-DDE6-4ACDFE4E29F5}"/>
          </ac:spMkLst>
        </pc:spChg>
        <pc:spChg chg="del">
          <ac:chgData name="I See Maths ltd" userId="2b6a9906fb7c83c6" providerId="LiveId" clId="{C73472C3-1B80-4301-8C0B-A1CC45F580D0}" dt="2023-12-21T17:13:14.453" v="2939" actId="478"/>
          <ac:spMkLst>
            <pc:docMk/>
            <pc:sldMk cId="3651427850" sldId="1743"/>
            <ac:spMk id="19" creationId="{45E1E6C2-FDE2-A8C3-D14F-0D1600B60820}"/>
          </ac:spMkLst>
        </pc:spChg>
        <pc:cxnChg chg="add mod">
          <ac:chgData name="I See Maths ltd" userId="2b6a9906fb7c83c6" providerId="LiveId" clId="{C73472C3-1B80-4301-8C0B-A1CC45F580D0}" dt="2023-12-21T17:16:03.590" v="3059" actId="14100"/>
          <ac:cxnSpMkLst>
            <pc:docMk/>
            <pc:sldMk cId="3651427850" sldId="1743"/>
            <ac:cxnSpMk id="16" creationId="{FA78DE68-09D6-5998-FA0E-9DA02E727681}"/>
          </ac:cxnSpMkLst>
        </pc:cxnChg>
      </pc:sldChg>
      <pc:sldChg chg="delSp add mod">
        <pc:chgData name="I See Maths ltd" userId="2b6a9906fb7c83c6" providerId="LiveId" clId="{C73472C3-1B80-4301-8C0B-A1CC45F580D0}" dt="2023-12-21T17:16:26.222" v="3062" actId="478"/>
        <pc:sldMkLst>
          <pc:docMk/>
          <pc:sldMk cId="3582253242" sldId="1744"/>
        </pc:sldMkLst>
        <pc:spChg chg="del">
          <ac:chgData name="I See Maths ltd" userId="2b6a9906fb7c83c6" providerId="LiveId" clId="{C73472C3-1B80-4301-8C0B-A1CC45F580D0}" dt="2023-12-21T17:16:20.151" v="3061" actId="478"/>
          <ac:spMkLst>
            <pc:docMk/>
            <pc:sldMk cId="3582253242" sldId="1744"/>
            <ac:spMk id="14" creationId="{1C2A0477-2D50-A401-4837-F9458FC19B7D}"/>
          </ac:spMkLst>
        </pc:spChg>
        <pc:spChg chg="del">
          <ac:chgData name="I See Maths ltd" userId="2b6a9906fb7c83c6" providerId="LiveId" clId="{C73472C3-1B80-4301-8C0B-A1CC45F580D0}" dt="2023-12-21T17:16:26.222" v="3062" actId="478"/>
          <ac:spMkLst>
            <pc:docMk/>
            <pc:sldMk cId="3582253242" sldId="1744"/>
            <ac:spMk id="15" creationId="{A854DC7A-8A34-E4CF-DDE6-4ACDFE4E29F5}"/>
          </ac:spMkLst>
        </pc:spChg>
        <pc:cxnChg chg="del">
          <ac:chgData name="I See Maths ltd" userId="2b6a9906fb7c83c6" providerId="LiveId" clId="{C73472C3-1B80-4301-8C0B-A1CC45F580D0}" dt="2023-12-21T17:16:26.222" v="3062" actId="478"/>
          <ac:cxnSpMkLst>
            <pc:docMk/>
            <pc:sldMk cId="3582253242" sldId="1744"/>
            <ac:cxnSpMk id="16" creationId="{FA78DE68-09D6-5998-FA0E-9DA02E727681}"/>
          </ac:cxnSpMkLst>
        </pc:cxnChg>
      </pc:sldChg>
      <pc:sldChg chg="addSp delSp modSp add mod">
        <pc:chgData name="I See Maths ltd" userId="2b6a9906fb7c83c6" providerId="LiveId" clId="{C73472C3-1B80-4301-8C0B-A1CC45F580D0}" dt="2023-12-21T17:21:59.495" v="3173" actId="1038"/>
        <pc:sldMkLst>
          <pc:docMk/>
          <pc:sldMk cId="2665918822" sldId="1745"/>
        </pc:sldMkLst>
        <pc:spChg chg="add mod">
          <ac:chgData name="I See Maths ltd" userId="2b6a9906fb7c83c6" providerId="LiveId" clId="{C73472C3-1B80-4301-8C0B-A1CC45F580D0}" dt="2023-12-21T17:21:59.495" v="3173" actId="1038"/>
          <ac:spMkLst>
            <pc:docMk/>
            <pc:sldMk cId="2665918822" sldId="1745"/>
            <ac:spMk id="2" creationId="{5993CC1D-BD31-B931-0755-CA6AD31BB3A2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3" creationId="{0F3F23E2-8CAA-DAB1-4D10-440BAD4B3B86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4" creationId="{981D80F9-4742-FEAC-9517-BFEC3EF03E3D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5" creationId="{FD55F258-3F9E-FABE-7A3C-8C223A13DC90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6" creationId="{CF6017C3-9B18-C84C-F832-9D01166493A0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7" creationId="{C6436B01-66B6-6317-9E38-143ACCEAA01A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8" creationId="{E2C08E19-5E7C-982D-0493-EDEA22C4B620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9" creationId="{E37F256B-2556-789B-2A76-F9D389D8BE72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0" creationId="{4CCA116E-7ED7-3FDA-0D92-FA6F641C81F5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2" creationId="{1F5AFC5F-0B7E-3EA0-F149-F23E6249503E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3" creationId="{08A68687-4CA1-205E-B024-C09DD42C94F7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4" creationId="{340C0D9A-119A-159A-7F57-469748D01451}"/>
          </ac:spMkLst>
        </pc:spChg>
        <pc:spChg chg="add del mod">
          <ac:chgData name="I See Maths ltd" userId="2b6a9906fb7c83c6" providerId="LiveId" clId="{C73472C3-1B80-4301-8C0B-A1CC45F580D0}" dt="2023-12-21T17:19:01.595" v="3089" actId="478"/>
          <ac:spMkLst>
            <pc:docMk/>
            <pc:sldMk cId="2665918822" sldId="1745"/>
            <ac:spMk id="19" creationId="{2EDF32FA-4285-F623-3755-2B78256DD0C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2" creationId="{EB51FC34-2B80-B607-4E15-69F5A2E2D4A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4" creationId="{D460DB28-DA33-0290-F6BC-DA2C274EDE5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5" creationId="{E00C9E5D-628A-9A93-1868-6FEF123A47C9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6" creationId="{648D6A21-8187-CDE1-8F35-1B7725FBACEC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7" creationId="{20CACEB8-9D73-AF32-A271-00291C25822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8" creationId="{1184DA96-A712-E2DD-1E97-77DADCB9E07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29" creationId="{9297C96A-BC72-A839-C5E8-D84713E7D808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0" creationId="{3F8081CF-4443-6F93-8611-28F2F6016AD3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1" creationId="{D37410C4-0548-940B-E0BC-DB5A1C391AB1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2" creationId="{704402E5-18F0-4A05-8699-5E6199CA104B}"/>
          </ac:spMkLst>
        </pc:spChg>
        <pc:spChg chg="add del mod">
          <ac:chgData name="I See Maths ltd" userId="2b6a9906fb7c83c6" providerId="LiveId" clId="{C73472C3-1B80-4301-8C0B-A1CC45F580D0}" dt="2023-12-21T17:17:39.070" v="3075" actId="478"/>
          <ac:spMkLst>
            <pc:docMk/>
            <pc:sldMk cId="2665918822" sldId="1745"/>
            <ac:spMk id="33" creationId="{ED220331-FC19-6093-F147-6B7F16D8A489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35" creationId="{D6E4FB3D-7945-FC88-2BEA-5307C28B689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36" creationId="{6CC82D47-6A1B-EA63-7254-5C6ED3CC6D36}"/>
          </ac:spMkLst>
        </pc:spChg>
        <pc:spChg chg="add del mod">
          <ac:chgData name="I See Maths ltd" userId="2b6a9906fb7c83c6" providerId="LiveId" clId="{C73472C3-1B80-4301-8C0B-A1CC45F580D0}" dt="2023-12-21T17:17:34.371" v="3074" actId="478"/>
          <ac:spMkLst>
            <pc:docMk/>
            <pc:sldMk cId="2665918822" sldId="1745"/>
            <ac:spMk id="37" creationId="{0F259173-169E-A297-0FB4-C1A5AF5C6C93}"/>
          </ac:spMkLst>
        </pc:spChg>
        <pc:spChg chg="add del mod">
          <ac:chgData name="I See Maths ltd" userId="2b6a9906fb7c83c6" providerId="LiveId" clId="{C73472C3-1B80-4301-8C0B-A1CC45F580D0}" dt="2023-12-21T17:17:34.371" v="3074" actId="478"/>
          <ac:spMkLst>
            <pc:docMk/>
            <pc:sldMk cId="2665918822" sldId="1745"/>
            <ac:spMk id="38" creationId="{2E6D4A2C-DB0E-1726-31FC-B3D3DDAF85FE}"/>
          </ac:spMkLst>
        </pc:spChg>
        <pc:spChg chg="add del mod">
          <ac:chgData name="I See Maths ltd" userId="2b6a9906fb7c83c6" providerId="LiveId" clId="{C73472C3-1B80-4301-8C0B-A1CC45F580D0}" dt="2023-12-21T17:17:34.371" v="3074" actId="478"/>
          <ac:spMkLst>
            <pc:docMk/>
            <pc:sldMk cId="2665918822" sldId="1745"/>
            <ac:spMk id="39" creationId="{C5941246-5F39-A4CF-69CD-AADF9B66A950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0" creationId="{7E74F291-DDD8-B744-A26E-981CBC4A7C15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1" creationId="{DF0D7FE4-D46B-3D63-D62C-38CA1B382364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2" creationId="{BAA93C2C-F593-463B-5C60-31A5FFB29BE3}"/>
          </ac:spMkLst>
        </pc:spChg>
        <pc:spChg chg="add del mod">
          <ac:chgData name="I See Maths ltd" userId="2b6a9906fb7c83c6" providerId="LiveId" clId="{C73472C3-1B80-4301-8C0B-A1CC45F580D0}" dt="2023-12-21T17:17:28.166" v="3073" actId="478"/>
          <ac:spMkLst>
            <pc:docMk/>
            <pc:sldMk cId="2665918822" sldId="1745"/>
            <ac:spMk id="43" creationId="{F3150A7C-8DC4-C60B-0287-A8490F0984CF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4" creationId="{9ADDBA09-233C-0EF8-EB1A-DC6DBDC2F18F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5" creationId="{75675D09-2181-C617-487A-C737E7E4C2E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6" creationId="{F5E5E28D-B043-C834-12B3-6E7F2C82042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7" creationId="{1459B908-25C8-71DB-4F5D-02C098CDEB1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8" creationId="{4FEEB2DF-C960-C10D-3C00-AB169F71F4FD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49" creationId="{22E9EF28-7400-4378-2C88-7CA86C841522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0" creationId="{0AC63A22-7983-5B1C-8D83-D71D6B59A709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1" creationId="{05CC3C22-DC93-90CA-B003-49518C307F4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2" creationId="{5AF6D7D8-61AF-F5AD-2837-9EFE4643254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3" creationId="{7BEB1D30-B3F4-118F-7BDE-EDFBB0F1F0D8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4" creationId="{B827CF16-C281-2F07-8AED-22834875A550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5" creationId="{8FE6CAF9-BB87-B66F-66B5-2B435DF1D777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6" creationId="{1F5A27F4-9E75-1154-9781-61395F00689C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7" creationId="{081BDFB4-9F00-517A-843F-DF7161C8A997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8" creationId="{E2CC77F6-7F1C-EA7D-2683-59D09FAACC9B}"/>
          </ac:spMkLst>
        </pc:spChg>
        <pc:spChg chg="add mod">
          <ac:chgData name="I See Maths ltd" userId="2b6a9906fb7c83c6" providerId="LiveId" clId="{C73472C3-1B80-4301-8C0B-A1CC45F580D0}" dt="2023-12-21T17:21:50.771" v="3171" actId="1037"/>
          <ac:spMkLst>
            <pc:docMk/>
            <pc:sldMk cId="2665918822" sldId="1745"/>
            <ac:spMk id="59" creationId="{307F46F6-C911-0D8F-9D39-1007383CFD16}"/>
          </ac:spMkLst>
        </pc:spChg>
        <pc:cxnChg chg="add mod">
          <ac:chgData name="I See Maths ltd" userId="2b6a9906fb7c83c6" providerId="LiveId" clId="{C73472C3-1B80-4301-8C0B-A1CC45F580D0}" dt="2023-12-21T17:21:59.495" v="3173" actId="1038"/>
          <ac:cxnSpMkLst>
            <pc:docMk/>
            <pc:sldMk cId="2665918822" sldId="1745"/>
            <ac:cxnSpMk id="15" creationId="{F92C51C8-1049-482F-5CDD-D2A70CA59BA2}"/>
          </ac:cxnSpMkLst>
        </pc:cxnChg>
        <pc:cxnChg chg="add mod">
          <ac:chgData name="I See Maths ltd" userId="2b6a9906fb7c83c6" providerId="LiveId" clId="{C73472C3-1B80-4301-8C0B-A1CC45F580D0}" dt="2023-12-21T17:21:59.495" v="3173" actId="1038"/>
          <ac:cxnSpMkLst>
            <pc:docMk/>
            <pc:sldMk cId="2665918822" sldId="1745"/>
            <ac:cxnSpMk id="16" creationId="{A5383FF2-9C94-D305-E416-8F3945DD0A56}"/>
          </ac:cxnSpMkLst>
        </pc:cxnChg>
        <pc:cxnChg chg="add del mod">
          <ac:chgData name="I See Maths ltd" userId="2b6a9906fb7c83c6" providerId="LiveId" clId="{C73472C3-1B80-4301-8C0B-A1CC45F580D0}" dt="2023-12-21T17:19:01.595" v="3089" actId="478"/>
          <ac:cxnSpMkLst>
            <pc:docMk/>
            <pc:sldMk cId="2665918822" sldId="1745"/>
            <ac:cxnSpMk id="18" creationId="{1B102DAA-6898-DDC3-6C6D-28749E267AB4}"/>
          </ac:cxnSpMkLst>
        </pc:cxnChg>
        <pc:cxnChg chg="add del mod">
          <ac:chgData name="I See Maths ltd" userId="2b6a9906fb7c83c6" providerId="LiveId" clId="{C73472C3-1B80-4301-8C0B-A1CC45F580D0}" dt="2023-12-21T17:17:28.166" v="3073" actId="478"/>
          <ac:cxnSpMkLst>
            <pc:docMk/>
            <pc:sldMk cId="2665918822" sldId="1745"/>
            <ac:cxnSpMk id="34" creationId="{97DAB7CA-8568-A6A2-0B12-C11D6CF08786}"/>
          </ac:cxnSpMkLst>
        </pc:cxnChg>
      </pc:sldChg>
      <pc:sldChg chg="addSp delSp modSp add mod">
        <pc:chgData name="I See Maths ltd" userId="2b6a9906fb7c83c6" providerId="LiveId" clId="{C73472C3-1B80-4301-8C0B-A1CC45F580D0}" dt="2023-12-21T17:23:38.317" v="3196" actId="478"/>
        <pc:sldMkLst>
          <pc:docMk/>
          <pc:sldMk cId="3602123757" sldId="1746"/>
        </pc:sldMkLst>
        <pc:spChg chg="del">
          <ac:chgData name="I See Maths ltd" userId="2b6a9906fb7c83c6" providerId="LiveId" clId="{C73472C3-1B80-4301-8C0B-A1CC45F580D0}" dt="2023-12-21T17:22:18.034" v="3176" actId="478"/>
          <ac:spMkLst>
            <pc:docMk/>
            <pc:sldMk cId="3602123757" sldId="1746"/>
            <ac:spMk id="2" creationId="{5993CC1D-BD31-B931-0755-CA6AD31BB3A2}"/>
          </ac:spMkLst>
        </pc:spChg>
        <pc:spChg chg="add del mod">
          <ac:chgData name="I See Maths ltd" userId="2b6a9906fb7c83c6" providerId="LiveId" clId="{C73472C3-1B80-4301-8C0B-A1CC45F580D0}" dt="2023-12-21T17:23:38.317" v="3196" actId="478"/>
          <ac:spMkLst>
            <pc:docMk/>
            <pc:sldMk cId="3602123757" sldId="1746"/>
            <ac:spMk id="3" creationId="{B0ADAF54-867C-C35D-31FD-7F24ADD053A6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2" creationId="{EB51FC34-2B80-B607-4E15-69F5A2E2D4AB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4" creationId="{D460DB28-DA33-0290-F6BC-DA2C274EDE5D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5" creationId="{E00C9E5D-628A-9A93-1868-6FEF123A47C9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6" creationId="{648D6A21-8187-CDE1-8F35-1B7725FBACEC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7" creationId="{20CACEB8-9D73-AF32-A271-00291C25822D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8" creationId="{1184DA96-A712-E2DD-1E97-77DADCB9E07B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29" creationId="{9297C96A-BC72-A839-C5E8-D84713E7D808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0" creationId="{3F8081CF-4443-6F93-8611-28F2F6016AD3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1" creationId="{D37410C4-0548-940B-E0BC-DB5A1C391AB1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2" creationId="{704402E5-18F0-4A05-8699-5E6199CA104B}"/>
          </ac:spMkLst>
        </pc:spChg>
        <pc:spChg chg="del">
          <ac:chgData name="I See Maths ltd" userId="2b6a9906fb7c83c6" providerId="LiveId" clId="{C73472C3-1B80-4301-8C0B-A1CC45F580D0}" dt="2023-12-21T17:22:14.677" v="3175" actId="478"/>
          <ac:spMkLst>
            <pc:docMk/>
            <pc:sldMk cId="3602123757" sldId="1746"/>
            <ac:spMk id="36" creationId="{6CC82D47-6A1B-EA63-7254-5C6ED3CC6D36}"/>
          </ac:spMkLst>
        </pc:spChg>
        <pc:cxnChg chg="del">
          <ac:chgData name="I See Maths ltd" userId="2b6a9906fb7c83c6" providerId="LiveId" clId="{C73472C3-1B80-4301-8C0B-A1CC45F580D0}" dt="2023-12-21T17:22:18.034" v="3176" actId="478"/>
          <ac:cxnSpMkLst>
            <pc:docMk/>
            <pc:sldMk cId="3602123757" sldId="1746"/>
            <ac:cxnSpMk id="15" creationId="{F92C51C8-1049-482F-5CDD-D2A70CA59BA2}"/>
          </ac:cxnSpMkLst>
        </pc:cxnChg>
        <pc:cxnChg chg="del">
          <ac:chgData name="I See Maths ltd" userId="2b6a9906fb7c83c6" providerId="LiveId" clId="{C73472C3-1B80-4301-8C0B-A1CC45F580D0}" dt="2023-12-21T17:22:18.034" v="3176" actId="478"/>
          <ac:cxnSpMkLst>
            <pc:docMk/>
            <pc:sldMk cId="3602123757" sldId="1746"/>
            <ac:cxnSpMk id="16" creationId="{A5383FF2-9C94-D305-E416-8F3945DD0A56}"/>
          </ac:cxnSpMkLst>
        </pc:cxnChg>
      </pc:sldChg>
      <pc:sldChg chg="add">
        <pc:chgData name="I See Maths ltd" userId="2b6a9906fb7c83c6" providerId="LiveId" clId="{C73472C3-1B80-4301-8C0B-A1CC45F580D0}" dt="2023-12-21T17:23:34.722" v="3195" actId="2890"/>
        <pc:sldMkLst>
          <pc:docMk/>
          <pc:sldMk cId="633786377" sldId="1747"/>
        </pc:sldMkLst>
      </pc:sldChg>
      <pc:sldChg chg="addSp modSp add mod">
        <pc:chgData name="I See Maths ltd" userId="2b6a9906fb7c83c6" providerId="LiveId" clId="{C73472C3-1B80-4301-8C0B-A1CC45F580D0}" dt="2023-12-21T17:25:11.387" v="3215" actId="1038"/>
        <pc:sldMkLst>
          <pc:docMk/>
          <pc:sldMk cId="3437978605" sldId="1748"/>
        </pc:sldMkLst>
        <pc:picChg chg="add mod">
          <ac:chgData name="I See Maths ltd" userId="2b6a9906fb7c83c6" providerId="LiveId" clId="{C73472C3-1B80-4301-8C0B-A1CC45F580D0}" dt="2023-12-21T17:25:11.387" v="3215" actId="1038"/>
          <ac:picMkLst>
            <pc:docMk/>
            <pc:sldMk cId="3437978605" sldId="1748"/>
            <ac:picMk id="4" creationId="{972399DB-737F-60E0-9CEC-A0D9F6C06ABD}"/>
          </ac:picMkLst>
        </pc:picChg>
        <pc:picChg chg="add mod">
          <ac:chgData name="I See Maths ltd" userId="2b6a9906fb7c83c6" providerId="LiveId" clId="{C73472C3-1B80-4301-8C0B-A1CC45F580D0}" dt="2023-12-21T17:25:02.357" v="3209" actId="1076"/>
          <ac:picMkLst>
            <pc:docMk/>
            <pc:sldMk cId="3437978605" sldId="1748"/>
            <ac:picMk id="8" creationId="{8F75D312-812A-0607-BB69-420D226C69CB}"/>
          </ac:picMkLst>
        </pc:picChg>
      </pc:sldChg>
      <pc:sldChg chg="modSp add del mod ord">
        <pc:chgData name="I See Maths ltd" userId="2b6a9906fb7c83c6" providerId="LiveId" clId="{C73472C3-1B80-4301-8C0B-A1CC45F580D0}" dt="2023-12-22T10:30:21.054" v="3299" actId="47"/>
        <pc:sldMkLst>
          <pc:docMk/>
          <pc:sldMk cId="1585169992" sldId="1749"/>
        </pc:sldMkLst>
        <pc:spChg chg="mod">
          <ac:chgData name="I See Maths ltd" userId="2b6a9906fb7c83c6" providerId="LiveId" clId="{C73472C3-1B80-4301-8C0B-A1CC45F580D0}" dt="2023-12-22T10:29:52.829" v="3298" actId="6549"/>
          <ac:spMkLst>
            <pc:docMk/>
            <pc:sldMk cId="1585169992" sldId="1749"/>
            <ac:spMk id="11" creationId="{9EFE7479-098A-4D74-9534-57C402B049B6}"/>
          </ac:spMkLst>
        </pc:spChg>
        <pc:spChg chg="mod">
          <ac:chgData name="I See Maths ltd" userId="2b6a9906fb7c83c6" providerId="LiveId" clId="{C73472C3-1B80-4301-8C0B-A1CC45F580D0}" dt="2023-12-22T10:22:26.301" v="3232" actId="6549"/>
          <ac:spMkLst>
            <pc:docMk/>
            <pc:sldMk cId="1585169992" sldId="1749"/>
            <ac:spMk id="21" creationId="{66C3C11C-1AF0-4134-B2B7-C8670802EB51}"/>
          </ac:spMkLst>
        </pc:spChg>
      </pc:sldChg>
      <pc:sldChg chg="addSp delSp modSp add mod">
        <pc:chgData name="I See Maths ltd" userId="2b6a9906fb7c83c6" providerId="LiveId" clId="{C73472C3-1B80-4301-8C0B-A1CC45F580D0}" dt="2024-01-05T16:52:51.803" v="3733" actId="478"/>
        <pc:sldMkLst>
          <pc:docMk/>
          <pc:sldMk cId="1662934681" sldId="1749"/>
        </pc:sldMkLst>
        <pc:spChg chg="del">
          <ac:chgData name="I See Maths ltd" userId="2b6a9906fb7c83c6" providerId="LiveId" clId="{C73472C3-1B80-4301-8C0B-A1CC45F580D0}" dt="2024-01-05T16:31:18.227" v="3329" actId="478"/>
          <ac:spMkLst>
            <pc:docMk/>
            <pc:sldMk cId="1662934681" sldId="1749"/>
            <ac:spMk id="2" creationId="{BA7B819A-A64D-A450-57F1-01E703EEBF90}"/>
          </ac:spMkLst>
        </pc:spChg>
        <pc:spChg chg="add del mod">
          <ac:chgData name="I See Maths ltd" userId="2b6a9906fb7c83c6" providerId="LiveId" clId="{C73472C3-1B80-4301-8C0B-A1CC45F580D0}" dt="2024-01-05T16:50:31.647" v="3711" actId="478"/>
          <ac:spMkLst>
            <pc:docMk/>
            <pc:sldMk cId="1662934681" sldId="1749"/>
            <ac:spMk id="3" creationId="{C5E778CA-B3A1-99DC-7BDA-1FC8BBE04423}"/>
          </ac:spMkLst>
        </pc:spChg>
        <pc:spChg chg="del">
          <ac:chgData name="I See Maths ltd" userId="2b6a9906fb7c83c6" providerId="LiveId" clId="{C73472C3-1B80-4301-8C0B-A1CC45F580D0}" dt="2024-01-05T16:31:10.894" v="3328" actId="478"/>
          <ac:spMkLst>
            <pc:docMk/>
            <pc:sldMk cId="1662934681" sldId="1749"/>
            <ac:spMk id="6" creationId="{64C94DC7-4D19-C996-7740-EA8D0C921DE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7" creationId="{3C72DDEF-034C-675C-C2F4-A72C4020071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9" creationId="{36C1A80F-438A-31C0-DEE3-1959962BC784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0" creationId="{531B37AB-CC9A-B785-440C-0A95BF65684C}"/>
          </ac:spMkLst>
        </pc:spChg>
        <pc:spChg chg="del">
          <ac:chgData name="I See Maths ltd" userId="2b6a9906fb7c83c6" providerId="LiveId" clId="{C73472C3-1B80-4301-8C0B-A1CC45F580D0}" dt="2024-01-05T16:31:18.227" v="3329" actId="478"/>
          <ac:spMkLst>
            <pc:docMk/>
            <pc:sldMk cId="1662934681" sldId="1749"/>
            <ac:spMk id="11" creationId="{9EFE7479-098A-4D74-9534-57C402B049B6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2" creationId="{161AFCA3-EBF3-CE04-1DBC-97787E0B3F8F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3" creationId="{7DF4FF98-48DB-F68F-F092-2E3CEE06CFD7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4" creationId="{F38653EB-22C7-05AB-89B6-5BADE151C0F0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5" creationId="{AFAE0F00-D043-126B-F399-CEE6C3272AFF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6" creationId="{83B4160D-DDC4-62D4-F573-86FDA29111BF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8" creationId="{4A2D518D-3EDE-A5FF-6E96-A7344C369C36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19" creationId="{3C48C880-EBB0-98E3-BFE9-0073D35C53B1}"/>
          </ac:spMkLst>
        </pc:spChg>
        <pc:spChg chg="mod">
          <ac:chgData name="I See Maths ltd" userId="2b6a9906fb7c83c6" providerId="LiveId" clId="{C73472C3-1B80-4301-8C0B-A1CC45F580D0}" dt="2024-01-05T16:31:06.625" v="3327" actId="6549"/>
          <ac:spMkLst>
            <pc:docMk/>
            <pc:sldMk cId="1662934681" sldId="1749"/>
            <ac:spMk id="21" creationId="{66C3C11C-1AF0-4134-B2B7-C8670802EB51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2" creationId="{AFED109A-6D57-2F46-5E0C-7B5DC3B2BC54}"/>
          </ac:spMkLst>
        </pc:spChg>
        <pc:spChg chg="mod">
          <ac:chgData name="I See Maths ltd" userId="2b6a9906fb7c83c6" providerId="LiveId" clId="{C73472C3-1B80-4301-8C0B-A1CC45F580D0}" dt="2024-01-05T16:31:02.206" v="3325" actId="6549"/>
          <ac:spMkLst>
            <pc:docMk/>
            <pc:sldMk cId="1662934681" sldId="1749"/>
            <ac:spMk id="23" creationId="{B2672183-50C6-4B75-AB18-07F537B6E722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4" creationId="{032F5716-3798-B8BD-0DE7-63C295ACF1E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5" creationId="{A2552B50-3593-B54D-F811-BDF0A89998B9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6" creationId="{AD9C3962-A4A2-A5AF-3953-E911C54EA0E5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7" creationId="{5A9FA3EF-E301-0C7A-F315-F29C08F98E0D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8" creationId="{F8B621B9-F617-6F2E-0759-F9235BF2347D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29" creationId="{D349E144-08B5-F68D-58EF-068C5F4FD493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30" creationId="{4E428DC2-6A21-2E00-E005-72DAB910327E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31" creationId="{5922A400-6338-E224-55A0-A2A062BA2BC1}"/>
          </ac:spMkLst>
        </pc:spChg>
        <pc:spChg chg="add mod">
          <ac:chgData name="I See Maths ltd" userId="2b6a9906fb7c83c6" providerId="LiveId" clId="{C73472C3-1B80-4301-8C0B-A1CC45F580D0}" dt="2024-01-05T16:50:17.525" v="3710" actId="6549"/>
          <ac:spMkLst>
            <pc:docMk/>
            <pc:sldMk cId="1662934681" sldId="1749"/>
            <ac:spMk id="32" creationId="{5EF0A9E9-7E34-A5CF-2026-3AC350EE23DB}"/>
          </ac:spMkLst>
        </pc:spChg>
        <pc:spChg chg="add del mod">
          <ac:chgData name="I See Maths ltd" userId="2b6a9906fb7c83c6" providerId="LiveId" clId="{C73472C3-1B80-4301-8C0B-A1CC45F580D0}" dt="2024-01-05T16:52:51.803" v="3733" actId="478"/>
          <ac:spMkLst>
            <pc:docMk/>
            <pc:sldMk cId="1662934681" sldId="1749"/>
            <ac:spMk id="33" creationId="{F9E25481-BE1B-2588-4F26-8510FF32666F}"/>
          </ac:spMkLst>
        </pc:spChg>
        <pc:spChg chg="add mod">
          <ac:chgData name="I See Maths ltd" userId="2b6a9906fb7c83c6" providerId="LiveId" clId="{C73472C3-1B80-4301-8C0B-A1CC45F580D0}" dt="2024-01-05T16:52:26.961" v="3731" actId="207"/>
          <ac:spMkLst>
            <pc:docMk/>
            <pc:sldMk cId="1662934681" sldId="1749"/>
            <ac:spMk id="37" creationId="{8A5AA83A-B2F0-1D92-39BD-F5F0A8948B45}"/>
          </ac:spMkLst>
        </pc:spChg>
        <pc:spChg chg="add mod">
          <ac:chgData name="I See Maths ltd" userId="2b6a9906fb7c83c6" providerId="LiveId" clId="{C73472C3-1B80-4301-8C0B-A1CC45F580D0}" dt="2024-01-05T16:52:32.805" v="3732" actId="207"/>
          <ac:spMkLst>
            <pc:docMk/>
            <pc:sldMk cId="1662934681" sldId="1749"/>
            <ac:spMk id="38" creationId="{7C1004E5-38B3-2FCF-56E6-C0AF0951A5D7}"/>
          </ac:spMkLst>
        </pc:spChg>
        <pc:picChg chg="del">
          <ac:chgData name="I See Maths ltd" userId="2b6a9906fb7c83c6" providerId="LiveId" clId="{C73472C3-1B80-4301-8C0B-A1CC45F580D0}" dt="2024-01-05T16:31:18.227" v="3329" actId="478"/>
          <ac:picMkLst>
            <pc:docMk/>
            <pc:sldMk cId="1662934681" sldId="1749"/>
            <ac:picMk id="4" creationId="{972399DB-737F-60E0-9CEC-A0D9F6C06ABD}"/>
          </ac:picMkLst>
        </pc:picChg>
        <pc:picChg chg="del">
          <ac:chgData name="I See Maths ltd" userId="2b6a9906fb7c83c6" providerId="LiveId" clId="{C73472C3-1B80-4301-8C0B-A1CC45F580D0}" dt="2024-01-05T16:31:18.227" v="3329" actId="478"/>
          <ac:picMkLst>
            <pc:docMk/>
            <pc:sldMk cId="1662934681" sldId="1749"/>
            <ac:picMk id="8" creationId="{8F75D312-812A-0607-BB69-420D226C69CB}"/>
          </ac:picMkLst>
        </pc:picChg>
        <pc:cxnChg chg="del">
          <ac:chgData name="I See Maths ltd" userId="2b6a9906fb7c83c6" providerId="LiveId" clId="{C73472C3-1B80-4301-8C0B-A1CC45F580D0}" dt="2024-01-05T16:31:18.227" v="3329" actId="478"/>
          <ac:cxnSpMkLst>
            <pc:docMk/>
            <pc:sldMk cId="1662934681" sldId="1749"/>
            <ac:cxnSpMk id="5" creationId="{DBEAD18A-AD51-1E7D-E044-E0C42E672F91}"/>
          </ac:cxnSpMkLst>
        </pc:cxnChg>
        <pc:cxnChg chg="add del mod">
          <ac:chgData name="I See Maths ltd" userId="2b6a9906fb7c83c6" providerId="LiveId" clId="{C73472C3-1B80-4301-8C0B-A1CC45F580D0}" dt="2024-01-05T16:52:51.803" v="3733" actId="478"/>
          <ac:cxnSpMkLst>
            <pc:docMk/>
            <pc:sldMk cId="1662934681" sldId="1749"/>
            <ac:cxnSpMk id="35" creationId="{A06F485F-A4B9-C705-EB3A-434CB8628E8A}"/>
          </ac:cxnSpMkLst>
        </pc:cxnChg>
        <pc:cxnChg chg="add del mod">
          <ac:chgData name="I See Maths ltd" userId="2b6a9906fb7c83c6" providerId="LiveId" clId="{C73472C3-1B80-4301-8C0B-A1CC45F580D0}" dt="2024-01-05T16:52:51.803" v="3733" actId="478"/>
          <ac:cxnSpMkLst>
            <pc:docMk/>
            <pc:sldMk cId="1662934681" sldId="1749"/>
            <ac:cxnSpMk id="36" creationId="{D2C1013D-AB49-B80F-C897-3F1C48C13127}"/>
          </ac:cxnSpMkLst>
        </pc:cxnChg>
      </pc:sldChg>
      <pc:sldChg chg="delSp modSp add mod">
        <pc:chgData name="I See Maths ltd" userId="2b6a9906fb7c83c6" providerId="LiveId" clId="{C73472C3-1B80-4301-8C0B-A1CC45F580D0}" dt="2024-01-05T17:09:28.525" v="4052" actId="1035"/>
        <pc:sldMkLst>
          <pc:docMk/>
          <pc:sldMk cId="729899733" sldId="1750"/>
        </pc:sldMkLst>
        <pc:spChg chg="del mod">
          <ac:chgData name="I See Maths ltd" userId="2b6a9906fb7c83c6" providerId="LiveId" clId="{C73472C3-1B80-4301-8C0B-A1CC45F580D0}" dt="2024-01-05T16:54:23.267" v="3757" actId="478"/>
          <ac:spMkLst>
            <pc:docMk/>
            <pc:sldMk cId="729899733" sldId="1750"/>
            <ac:spMk id="7" creationId="{3C72DDEF-034C-675C-C2F4-A72C4020071E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9" creationId="{36C1A80F-438A-31C0-DEE3-1959962BC784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0" creationId="{531B37AB-CC9A-B785-440C-0A95BF65684C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2" creationId="{161AFCA3-EBF3-CE04-1DBC-97787E0B3F8F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3" creationId="{7DF4FF98-48DB-F68F-F092-2E3CEE06CFD7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4" creationId="{F38653EB-22C7-05AB-89B6-5BADE151C0F0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5" creationId="{AFAE0F00-D043-126B-F399-CEE6C3272AFF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6" creationId="{83B4160D-DDC4-62D4-F573-86FDA29111BF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8" creationId="{4A2D518D-3EDE-A5FF-6E96-A7344C369C36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19" creationId="{3C48C880-EBB0-98E3-BFE9-0073D35C53B1}"/>
          </ac:spMkLst>
        </pc:spChg>
        <pc:spChg chg="mod">
          <ac:chgData name="I See Maths ltd" userId="2b6a9906fb7c83c6" providerId="LiveId" clId="{C73472C3-1B80-4301-8C0B-A1CC45F580D0}" dt="2024-01-05T17:09:28.525" v="4052" actId="1035"/>
          <ac:spMkLst>
            <pc:docMk/>
            <pc:sldMk cId="729899733" sldId="1750"/>
            <ac:spMk id="22" creationId="{AFED109A-6D57-2F46-5E0C-7B5DC3B2BC54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4" creationId="{032F5716-3798-B8BD-0DE7-63C295ACF1EE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5" creationId="{A2552B50-3593-B54D-F811-BDF0A89998B9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6" creationId="{AD9C3962-A4A2-A5AF-3953-E911C54EA0E5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7" creationId="{5A9FA3EF-E301-0C7A-F315-F29C08F98E0D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28" creationId="{F8B621B9-F617-6F2E-0759-F9235BF2347D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29" creationId="{D349E144-08B5-F68D-58EF-068C5F4FD493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30" creationId="{4E428DC2-6A21-2E00-E005-72DAB910327E}"/>
          </ac:spMkLst>
        </pc:spChg>
        <pc:spChg chg="mod">
          <ac:chgData name="I See Maths ltd" userId="2b6a9906fb7c83c6" providerId="LiveId" clId="{C73472C3-1B80-4301-8C0B-A1CC45F580D0}" dt="2024-01-05T17:08:48.682" v="4048" actId="1036"/>
          <ac:spMkLst>
            <pc:docMk/>
            <pc:sldMk cId="729899733" sldId="1750"/>
            <ac:spMk id="31" creationId="{5922A400-6338-E224-55A0-A2A062BA2BC1}"/>
          </ac:spMkLst>
        </pc:spChg>
        <pc:spChg chg="mod">
          <ac:chgData name="I See Maths ltd" userId="2b6a9906fb7c83c6" providerId="LiveId" clId="{C73472C3-1B80-4301-8C0B-A1CC45F580D0}" dt="2024-01-05T16:54:03.366" v="3748" actId="1035"/>
          <ac:spMkLst>
            <pc:docMk/>
            <pc:sldMk cId="729899733" sldId="1750"/>
            <ac:spMk id="33" creationId="{F9E25481-BE1B-2588-4F26-8510FF32666F}"/>
          </ac:spMkLst>
        </pc:spChg>
        <pc:cxnChg chg="mod">
          <ac:chgData name="I See Maths ltd" userId="2b6a9906fb7c83c6" providerId="LiveId" clId="{C73472C3-1B80-4301-8C0B-A1CC45F580D0}" dt="2024-01-05T16:54:03.366" v="3748" actId="1035"/>
          <ac:cxnSpMkLst>
            <pc:docMk/>
            <pc:sldMk cId="729899733" sldId="1750"/>
            <ac:cxnSpMk id="35" creationId="{A06F485F-A4B9-C705-EB3A-434CB8628E8A}"/>
          </ac:cxnSpMkLst>
        </pc:cxnChg>
        <pc:cxnChg chg="mod">
          <ac:chgData name="I See Maths ltd" userId="2b6a9906fb7c83c6" providerId="LiveId" clId="{C73472C3-1B80-4301-8C0B-A1CC45F580D0}" dt="2024-01-05T16:54:03.366" v="3748" actId="1035"/>
          <ac:cxnSpMkLst>
            <pc:docMk/>
            <pc:sldMk cId="729899733" sldId="1750"/>
            <ac:cxnSpMk id="36" creationId="{D2C1013D-AB49-B80F-C897-3F1C48C13127}"/>
          </ac:cxnSpMkLst>
        </pc:cxnChg>
      </pc:sldChg>
      <pc:sldChg chg="delSp add mod">
        <pc:chgData name="I See Maths ltd" userId="2b6a9906fb7c83c6" providerId="LiveId" clId="{C73472C3-1B80-4301-8C0B-A1CC45F580D0}" dt="2024-01-05T16:52:59.672" v="3735" actId="478"/>
        <pc:sldMkLst>
          <pc:docMk/>
          <pc:sldMk cId="2929135724" sldId="1751"/>
        </pc:sldMkLst>
        <pc:spChg chg="del">
          <ac:chgData name="I See Maths ltd" userId="2b6a9906fb7c83c6" providerId="LiveId" clId="{C73472C3-1B80-4301-8C0B-A1CC45F580D0}" dt="2024-01-05T16:52:59.672" v="3735" actId="478"/>
          <ac:spMkLst>
            <pc:docMk/>
            <pc:sldMk cId="2929135724" sldId="1751"/>
            <ac:spMk id="37" creationId="{8A5AA83A-B2F0-1D92-39BD-F5F0A8948B45}"/>
          </ac:spMkLst>
        </pc:spChg>
      </pc:sldChg>
      <pc:sldChg chg="delSp add mod">
        <pc:chgData name="I See Maths ltd" userId="2b6a9906fb7c83c6" providerId="LiveId" clId="{C73472C3-1B80-4301-8C0B-A1CC45F580D0}" dt="2024-01-05T16:53:09.600" v="3737" actId="478"/>
        <pc:sldMkLst>
          <pc:docMk/>
          <pc:sldMk cId="894867663" sldId="1752"/>
        </pc:sldMkLst>
        <pc:spChg chg="del">
          <ac:chgData name="I See Maths ltd" userId="2b6a9906fb7c83c6" providerId="LiveId" clId="{C73472C3-1B80-4301-8C0B-A1CC45F580D0}" dt="2024-01-05T16:53:09.600" v="3737" actId="478"/>
          <ac:spMkLst>
            <pc:docMk/>
            <pc:sldMk cId="894867663" sldId="1752"/>
            <ac:spMk id="38" creationId="{7C1004E5-38B3-2FCF-56E6-C0AF0951A5D7}"/>
          </ac:spMkLst>
        </pc:spChg>
      </pc:sldChg>
      <pc:sldChg chg="delSp modSp add mod">
        <pc:chgData name="I See Maths ltd" userId="2b6a9906fb7c83c6" providerId="LiveId" clId="{C73472C3-1B80-4301-8C0B-A1CC45F580D0}" dt="2024-01-05T16:54:11.744" v="3756" actId="1035"/>
        <pc:sldMkLst>
          <pc:docMk/>
          <pc:sldMk cId="768696961" sldId="1753"/>
        </pc:sldMkLst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7" creationId="{3C72DDEF-034C-675C-C2F4-A72C4020071E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10" creationId="{531B37AB-CC9A-B785-440C-0A95BF65684C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2" creationId="{161AFCA3-EBF3-CE04-1DBC-97787E0B3F8F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3" creationId="{7DF4FF98-48DB-F68F-F092-2E3CEE06CFD7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4" creationId="{F38653EB-22C7-05AB-89B6-5BADE151C0F0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5" creationId="{AFAE0F00-D043-126B-F399-CEE6C3272AFF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6" creationId="{83B4160D-DDC4-62D4-F573-86FDA29111BF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8" creationId="{4A2D518D-3EDE-A5FF-6E96-A7344C369C36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2" creationId="{AFED109A-6D57-2F46-5E0C-7B5DC3B2BC54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4" creationId="{032F5716-3798-B8BD-0DE7-63C295ACF1EE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5" creationId="{A2552B50-3593-B54D-F811-BDF0A89998B9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6" creationId="{AD9C3962-A4A2-A5AF-3953-E911C54EA0E5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7" creationId="{5A9FA3EF-E301-0C7A-F315-F29C08F98E0D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28" creationId="{F8B621B9-F617-6F2E-0759-F9235BF2347D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29" creationId="{D349E144-08B5-F68D-58EF-068C5F4FD493}"/>
          </ac:spMkLst>
        </pc:spChg>
        <pc:spChg chg="mod">
          <ac:chgData name="I See Maths ltd" userId="2b6a9906fb7c83c6" providerId="LiveId" clId="{C73472C3-1B80-4301-8C0B-A1CC45F580D0}" dt="2024-01-05T16:54:11.744" v="3756" actId="1035"/>
          <ac:spMkLst>
            <pc:docMk/>
            <pc:sldMk cId="768696961" sldId="1753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31" creationId="{5922A400-6338-E224-55A0-A2A062BA2BC1}"/>
          </ac:spMkLst>
        </pc:spChg>
        <pc:spChg chg="del">
          <ac:chgData name="I See Maths ltd" userId="2b6a9906fb7c83c6" providerId="LiveId" clId="{C73472C3-1B80-4301-8C0B-A1CC45F580D0}" dt="2024-01-05T16:53:49.897" v="3740" actId="478"/>
          <ac:spMkLst>
            <pc:docMk/>
            <pc:sldMk cId="768696961" sldId="1753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6:53:49.897" v="3740" actId="478"/>
          <ac:cxnSpMkLst>
            <pc:docMk/>
            <pc:sldMk cId="768696961" sldId="1753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6:53:49.897" v="3740" actId="478"/>
          <ac:cxnSpMkLst>
            <pc:docMk/>
            <pc:sldMk cId="768696961" sldId="1753"/>
            <ac:cxnSpMk id="36" creationId="{D2C1013D-AB49-B80F-C897-3F1C48C13127}"/>
          </ac:cxnSpMkLst>
        </pc:cxnChg>
      </pc:sldChg>
      <pc:sldChg chg="addSp modSp add mod">
        <pc:chgData name="I See Maths ltd" userId="2b6a9906fb7c83c6" providerId="LiveId" clId="{C73472C3-1B80-4301-8C0B-A1CC45F580D0}" dt="2024-01-05T16:56:17.553" v="3773" actId="1037"/>
        <pc:sldMkLst>
          <pc:docMk/>
          <pc:sldMk cId="1157350282" sldId="1754"/>
        </pc:sldMkLst>
        <pc:spChg chg="add mod">
          <ac:chgData name="I See Maths ltd" userId="2b6a9906fb7c83c6" providerId="LiveId" clId="{C73472C3-1B80-4301-8C0B-A1CC45F580D0}" dt="2024-01-05T16:56:17.553" v="3773" actId="1037"/>
          <ac:spMkLst>
            <pc:docMk/>
            <pc:sldMk cId="1157350282" sldId="1754"/>
            <ac:spMk id="2" creationId="{7727C685-4A12-6A19-A2DD-6EFC3FC30E01}"/>
          </ac:spMkLst>
        </pc:spChg>
      </pc:sldChg>
      <pc:sldChg chg="addSp delSp modSp add mod ord">
        <pc:chgData name="I See Maths ltd" userId="2b6a9906fb7c83c6" providerId="LiveId" clId="{C73472C3-1B80-4301-8C0B-A1CC45F580D0}" dt="2024-01-05T17:11:02.932" v="4068" actId="478"/>
        <pc:sldMkLst>
          <pc:docMk/>
          <pc:sldMk cId="3514562280" sldId="1755"/>
        </pc:sldMkLst>
        <pc:spChg chg="add mod">
          <ac:chgData name="I See Maths ltd" userId="2b6a9906fb7c83c6" providerId="LiveId" clId="{C73472C3-1B80-4301-8C0B-A1CC45F580D0}" dt="2024-01-05T17:05:58.929" v="3931" actId="207"/>
          <ac:spMkLst>
            <pc:docMk/>
            <pc:sldMk cId="3514562280" sldId="1755"/>
            <ac:spMk id="2" creationId="{7F6BBD8C-75B1-28E0-2AEA-19BBFAEB1021}"/>
          </ac:spMkLst>
        </pc:spChg>
        <pc:spChg chg="add mod">
          <ac:chgData name="I See Maths ltd" userId="2b6a9906fb7c83c6" providerId="LiveId" clId="{C73472C3-1B80-4301-8C0B-A1CC45F580D0}" dt="2024-01-05T17:06:04.292" v="3932" actId="207"/>
          <ac:spMkLst>
            <pc:docMk/>
            <pc:sldMk cId="3514562280" sldId="1755"/>
            <ac:spMk id="3" creationId="{30E2DC3D-C946-D777-FB3D-7336246C3DD9}"/>
          </ac:spMkLst>
        </pc:spChg>
        <pc:spChg chg="add 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4" creationId="{44D2224C-93F0-A0C5-9F8F-AEBCB2AAC14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0" creationId="{531B37AB-CC9A-B785-440C-0A95BF65684C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8" creationId="{4A2D518D-3EDE-A5FF-6E96-A7344C369C36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19" creationId="{3C48C880-EBB0-98E3-BFE9-0073D35C53B1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2" creationId="{AFED109A-6D57-2F46-5E0C-7B5DC3B2BC54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4" creationId="{032F5716-3798-B8BD-0DE7-63C295ACF1EE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5" creationId="{A2552B50-3593-B54D-F811-BDF0A89998B9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6" creationId="{AD9C3962-A4A2-A5AF-3953-E911C54EA0E5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7" creationId="{5A9FA3EF-E301-0C7A-F315-F29C08F98E0D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8" creationId="{F8B621B9-F617-6F2E-0759-F9235BF2347D}"/>
          </ac:spMkLst>
        </pc:spChg>
        <pc:spChg chg="del mod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06:55.820" v="3943" actId="478"/>
          <ac:spMkLst>
            <pc:docMk/>
            <pc:sldMk cId="3514562280" sldId="1755"/>
            <ac:spMk id="31" creationId="{5922A400-6338-E224-55A0-A2A062BA2BC1}"/>
          </ac:spMkLst>
        </pc:spChg>
        <pc:spChg chg="mod">
          <ac:chgData name="I See Maths ltd" userId="2b6a9906fb7c83c6" providerId="LiveId" clId="{C73472C3-1B80-4301-8C0B-A1CC45F580D0}" dt="2024-01-05T17:05:01.249" v="3926" actId="20577"/>
          <ac:spMkLst>
            <pc:docMk/>
            <pc:sldMk cId="3514562280" sldId="1755"/>
            <ac:spMk id="32" creationId="{5EF0A9E9-7E34-A5CF-2026-3AC350EE23DB}"/>
          </ac:spMkLst>
        </pc:spChg>
        <pc:spChg chg="del">
          <ac:chgData name="I See Maths ltd" userId="2b6a9906fb7c83c6" providerId="LiveId" clId="{C73472C3-1B80-4301-8C0B-A1CC45F580D0}" dt="2024-01-05T17:11:02.932" v="4068" actId="478"/>
          <ac:spMkLst>
            <pc:docMk/>
            <pc:sldMk cId="3514562280" sldId="1755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11:02.932" v="4068" actId="478"/>
          <ac:cxnSpMkLst>
            <pc:docMk/>
            <pc:sldMk cId="3514562280" sldId="1755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7:11:02.932" v="4068" actId="478"/>
          <ac:cxnSpMkLst>
            <pc:docMk/>
            <pc:sldMk cId="3514562280" sldId="1755"/>
            <ac:cxnSpMk id="36" creationId="{D2C1013D-AB49-B80F-C897-3F1C48C13127}"/>
          </ac:cxnSpMkLst>
        </pc:cxnChg>
      </pc:sldChg>
      <pc:sldChg chg="delSp add mod">
        <pc:chgData name="I See Maths ltd" userId="2b6a9906fb7c83c6" providerId="LiveId" clId="{C73472C3-1B80-4301-8C0B-A1CC45F580D0}" dt="2024-01-05T17:10:56.496" v="4067" actId="478"/>
        <pc:sldMkLst>
          <pc:docMk/>
          <pc:sldMk cId="3025011349" sldId="1756"/>
        </pc:sldMkLst>
        <pc:spChg chg="del">
          <ac:chgData name="I See Maths ltd" userId="2b6a9906fb7c83c6" providerId="LiveId" clId="{C73472C3-1B80-4301-8C0B-A1CC45F580D0}" dt="2024-01-05T17:10:12.732" v="4057" actId="478"/>
          <ac:spMkLst>
            <pc:docMk/>
            <pc:sldMk cId="3025011349" sldId="1756"/>
            <ac:spMk id="2" creationId="{7F6BBD8C-75B1-28E0-2AEA-19BBFAEB1021}"/>
          </ac:spMkLst>
        </pc:spChg>
        <pc:spChg chg="del">
          <ac:chgData name="I See Maths ltd" userId="2b6a9906fb7c83c6" providerId="LiveId" clId="{C73472C3-1B80-4301-8C0B-A1CC45F580D0}" dt="2024-01-05T17:10:15.150" v="4058" actId="478"/>
          <ac:spMkLst>
            <pc:docMk/>
            <pc:sldMk cId="3025011349" sldId="1756"/>
            <ac:spMk id="3" creationId="{30E2DC3D-C946-D777-FB3D-7336246C3DD9}"/>
          </ac:spMkLst>
        </pc:spChg>
        <pc:spChg chg="del">
          <ac:chgData name="I See Maths ltd" userId="2b6a9906fb7c83c6" providerId="LiveId" clId="{C73472C3-1B80-4301-8C0B-A1CC45F580D0}" dt="2024-01-05T17:10:47.133" v="4065" actId="478"/>
          <ac:spMkLst>
            <pc:docMk/>
            <pc:sldMk cId="3025011349" sldId="1756"/>
            <ac:spMk id="4" creationId="{44D2224C-93F0-A0C5-9F8F-AEBCB2AAC14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0" creationId="{531B37AB-CC9A-B785-440C-0A95BF65684C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8" creationId="{4A2D518D-3EDE-A5FF-6E96-A7344C369C36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2" creationId="{AFED109A-6D57-2F46-5E0C-7B5DC3B2BC54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4" creationId="{032F5716-3798-B8BD-0DE7-63C295ACF1EE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5" creationId="{A2552B50-3593-B54D-F811-BDF0A89998B9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6" creationId="{AD9C3962-A4A2-A5AF-3953-E911C54EA0E5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7" creationId="{5A9FA3EF-E301-0C7A-F315-F29C08F98E0D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8" creationId="{F8B621B9-F617-6F2E-0759-F9235BF2347D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10:56.496" v="4067" actId="478"/>
          <ac:spMkLst>
            <pc:docMk/>
            <pc:sldMk cId="3025011349" sldId="1756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10:56.496" v="4067" actId="478"/>
          <ac:cxnSpMkLst>
            <pc:docMk/>
            <pc:sldMk cId="3025011349" sldId="1756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7:10:56.496" v="4067" actId="478"/>
          <ac:cxnSpMkLst>
            <pc:docMk/>
            <pc:sldMk cId="3025011349" sldId="1756"/>
            <ac:cxnSpMk id="36" creationId="{D2C1013D-AB49-B80F-C897-3F1C48C13127}"/>
          </ac:cxnSpMkLst>
        </pc:cxnChg>
      </pc:sldChg>
      <pc:sldChg chg="delSp modSp add mod">
        <pc:chgData name="I See Maths ltd" userId="2b6a9906fb7c83c6" providerId="LiveId" clId="{C73472C3-1B80-4301-8C0B-A1CC45F580D0}" dt="2024-01-05T17:10:41.749" v="4064" actId="478"/>
        <pc:sldMkLst>
          <pc:docMk/>
          <pc:sldMk cId="4186665924" sldId="1757"/>
        </pc:sldMkLst>
        <pc:spChg chg="del mod">
          <ac:chgData name="I See Maths ltd" userId="2b6a9906fb7c83c6" providerId="LiveId" clId="{C73472C3-1B80-4301-8C0B-A1CC45F580D0}" dt="2024-01-05T17:10:41.749" v="4064" actId="478"/>
          <ac:spMkLst>
            <pc:docMk/>
            <pc:sldMk cId="4186665924" sldId="1757"/>
            <ac:spMk id="4" creationId="{44D2224C-93F0-A0C5-9F8F-AEBCB2AAC14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8" creationId="{4A2D518D-3EDE-A5FF-6E96-A7344C369C36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10:26.095" v="4060" actId="478"/>
          <ac:spMkLst>
            <pc:docMk/>
            <pc:sldMk cId="4186665924" sldId="1757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10:26.095" v="4060" actId="478"/>
          <ac:cxnSpMkLst>
            <pc:docMk/>
            <pc:sldMk cId="4186665924" sldId="1757"/>
            <ac:cxnSpMk id="35" creationId="{A06F485F-A4B9-C705-EB3A-434CB8628E8A}"/>
          </ac:cxnSpMkLst>
        </pc:cxnChg>
        <pc:cxnChg chg="del">
          <ac:chgData name="I See Maths ltd" userId="2b6a9906fb7c83c6" providerId="LiveId" clId="{C73472C3-1B80-4301-8C0B-A1CC45F580D0}" dt="2024-01-05T17:10:26.095" v="4060" actId="478"/>
          <ac:cxnSpMkLst>
            <pc:docMk/>
            <pc:sldMk cId="4186665924" sldId="1757"/>
            <ac:cxnSpMk id="36" creationId="{D2C1013D-AB49-B80F-C897-3F1C48C13127}"/>
          </ac:cxnSpMkLst>
        </pc:cxnChg>
      </pc:sldChg>
      <pc:sldChg chg="add">
        <pc:chgData name="I See Maths ltd" userId="2b6a9906fb7c83c6" providerId="LiveId" clId="{C73472C3-1B80-4301-8C0B-A1CC45F580D0}" dt="2024-01-05T17:10:38.033" v="4063" actId="2890"/>
        <pc:sldMkLst>
          <pc:docMk/>
          <pc:sldMk cId="1014750578" sldId="1758"/>
        </pc:sldMkLst>
      </pc:sldChg>
      <pc:sldChg chg="add">
        <pc:chgData name="I See Maths ltd" userId="2b6a9906fb7c83c6" providerId="LiveId" clId="{C73472C3-1B80-4301-8C0B-A1CC45F580D0}" dt="2024-01-05T17:10:51.111" v="4066" actId="2890"/>
        <pc:sldMkLst>
          <pc:docMk/>
          <pc:sldMk cId="1327277160" sldId="1759"/>
        </pc:sldMkLst>
      </pc:sldChg>
      <pc:sldChg chg="delSp add mod">
        <pc:chgData name="I See Maths ltd" userId="2b6a9906fb7c83c6" providerId="LiveId" clId="{C73472C3-1B80-4301-8C0B-A1CC45F580D0}" dt="2024-01-05T17:11:11.924" v="4070" actId="478"/>
        <pc:sldMkLst>
          <pc:docMk/>
          <pc:sldMk cId="3652755081" sldId="1760"/>
        </pc:sldMkLst>
        <pc:spChg chg="del">
          <ac:chgData name="I See Maths ltd" userId="2b6a9906fb7c83c6" providerId="LiveId" clId="{C73472C3-1B80-4301-8C0B-A1CC45F580D0}" dt="2024-01-05T17:11:11.924" v="4070" actId="478"/>
          <ac:spMkLst>
            <pc:docMk/>
            <pc:sldMk cId="3652755081" sldId="1760"/>
            <ac:spMk id="2" creationId="{7F6BBD8C-75B1-28E0-2AEA-19BBFAEB1021}"/>
          </ac:spMkLst>
        </pc:spChg>
      </pc:sldChg>
      <pc:sldChg chg="addSp delSp modSp add mod ord">
        <pc:chgData name="I See Maths ltd" userId="2b6a9906fb7c83c6" providerId="LiveId" clId="{C73472C3-1B80-4301-8C0B-A1CC45F580D0}" dt="2024-01-05T17:22:42.899" v="4487" actId="478"/>
        <pc:sldMkLst>
          <pc:docMk/>
          <pc:sldMk cId="1645157105" sldId="1761"/>
        </pc:sldMkLst>
        <pc:spChg chg="add mod">
          <ac:chgData name="I See Maths ltd" userId="2b6a9906fb7c83c6" providerId="LiveId" clId="{C73472C3-1B80-4301-8C0B-A1CC45F580D0}" dt="2024-01-05T17:22:17.526" v="4482" actId="207"/>
          <ac:spMkLst>
            <pc:docMk/>
            <pc:sldMk cId="1645157105" sldId="1761"/>
            <ac:spMk id="2" creationId="{343C9084-FC0B-97B9-6BD5-D54EE686FF69}"/>
          </ac:spMkLst>
        </pc:spChg>
        <pc:spChg chg="add mod">
          <ac:chgData name="I See Maths ltd" userId="2b6a9906fb7c83c6" providerId="LiveId" clId="{C73472C3-1B80-4301-8C0B-A1CC45F580D0}" dt="2024-01-05T17:22:21.815" v="4483" actId="207"/>
          <ac:spMkLst>
            <pc:docMk/>
            <pc:sldMk cId="1645157105" sldId="1761"/>
            <ac:spMk id="3" creationId="{8AC5704F-E492-9A49-03C5-B77307C077F7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4" creationId="{09E412AE-09FC-AE2F-BC5F-F5B102EFC22D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5" creationId="{8AC9BD6C-F430-231C-09B5-9127885BDDBE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6" creationId="{8A10C7CB-B077-52AA-CA1A-D5C1C5485F03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7" creationId="{22DB659D-FA8E-BABB-E8F9-5DBCAD596387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8" creationId="{9F4E38DD-0DAE-BA52-8373-BDBB7D650FCB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10" creationId="{531B37AB-CC9A-B785-440C-0A95BF65684C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1" creationId="{703AD5BB-2041-D479-16A4-7AF5ADA56524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2" creationId="{161AFCA3-EBF3-CE04-1DBC-97787E0B3F8F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3" creationId="{7DF4FF98-48DB-F68F-F092-2E3CEE06CFD7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4" creationId="{F38653EB-22C7-05AB-89B6-5BADE151C0F0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5" creationId="{AFAE0F00-D043-126B-F399-CEE6C3272AFF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6" creationId="{83B4160D-DDC4-62D4-F573-86FDA29111BF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8" creationId="{4A2D518D-3EDE-A5FF-6E96-A7344C369C36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2" creationId="{AFED109A-6D57-2F46-5E0C-7B5DC3B2BC54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4" creationId="{032F5716-3798-B8BD-0DE7-63C295ACF1EE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5" creationId="{A2552B50-3593-B54D-F811-BDF0A89998B9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6" creationId="{AD9C3962-A4A2-A5AF-3953-E911C54EA0E5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7" creationId="{5A9FA3EF-E301-0C7A-F315-F29C08F98E0D}"/>
          </ac:spMkLst>
        </pc:spChg>
        <pc:spChg chg="del">
          <ac:chgData name="I See Maths ltd" userId="2b6a9906fb7c83c6" providerId="LiveId" clId="{C73472C3-1B80-4301-8C0B-A1CC45F580D0}" dt="2024-01-05T17:17:49.212" v="4240" actId="478"/>
          <ac:spMkLst>
            <pc:docMk/>
            <pc:sldMk cId="1645157105" sldId="1761"/>
            <ac:spMk id="28" creationId="{F8B621B9-F617-6F2E-0759-F9235BF2347D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29" creationId="{D349E144-08B5-F68D-58EF-068C5F4FD493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0" creationId="{4E428DC2-6A21-2E00-E005-72DAB910327E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1" creationId="{E9394990-D4AF-68A7-B67E-F933B1B96718}"/>
          </ac:spMkLst>
        </pc:spChg>
        <pc:spChg chg="mod">
          <ac:chgData name="I See Maths ltd" userId="2b6a9906fb7c83c6" providerId="LiveId" clId="{C73472C3-1B80-4301-8C0B-A1CC45F580D0}" dt="2024-01-05T17:15:53.852" v="4190" actId="6549"/>
          <ac:spMkLst>
            <pc:docMk/>
            <pc:sldMk cId="1645157105" sldId="1761"/>
            <ac:spMk id="32" creationId="{5EF0A9E9-7E34-A5CF-2026-3AC350EE23DB}"/>
          </ac:spMkLst>
        </pc:spChg>
        <pc:spChg chg="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3" creationId="{F9E25481-BE1B-2588-4F26-8510FF32666F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4" creationId="{A5DD9163-2FDE-08E9-A28A-0DFC8EB6DDFE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7" creationId="{56896529-BCD4-E5FF-41DE-0535500C11A8}"/>
          </ac:spMkLst>
        </pc:spChg>
        <pc:spChg chg="add del mod">
          <ac:chgData name="I See Maths ltd" userId="2b6a9906fb7c83c6" providerId="LiveId" clId="{C73472C3-1B80-4301-8C0B-A1CC45F580D0}" dt="2024-01-05T17:22:42.899" v="4487" actId="478"/>
          <ac:spMkLst>
            <pc:docMk/>
            <pc:sldMk cId="1645157105" sldId="1761"/>
            <ac:spMk id="38" creationId="{16B7EBB3-0CC5-C609-ECBC-264E70B9E446}"/>
          </ac:spMkLst>
        </pc:spChg>
        <pc:spChg chg="add del mod">
          <ac:chgData name="I See Maths ltd" userId="2b6a9906fb7c83c6" providerId="LiveId" clId="{C73472C3-1B80-4301-8C0B-A1CC45F580D0}" dt="2024-01-05T17:19:34.102" v="4362" actId="478"/>
          <ac:spMkLst>
            <pc:docMk/>
            <pc:sldMk cId="1645157105" sldId="1761"/>
            <ac:spMk id="39" creationId="{1DAAA4B3-8DBB-151F-265D-9322159888BC}"/>
          </ac:spMkLst>
        </pc:spChg>
        <pc:spChg chg="add del mod">
          <ac:chgData name="I See Maths ltd" userId="2b6a9906fb7c83c6" providerId="LiveId" clId="{C73472C3-1B80-4301-8C0B-A1CC45F580D0}" dt="2024-01-05T17:19:34.102" v="4362" actId="478"/>
          <ac:spMkLst>
            <pc:docMk/>
            <pc:sldMk cId="1645157105" sldId="1761"/>
            <ac:spMk id="40" creationId="{625D4605-3673-A2D5-5BAA-365AC5484A50}"/>
          </ac:spMkLst>
        </pc:spChg>
        <pc:cxnChg chg="del mod">
          <ac:chgData name="I See Maths ltd" userId="2b6a9906fb7c83c6" providerId="LiveId" clId="{C73472C3-1B80-4301-8C0B-A1CC45F580D0}" dt="2024-01-05T17:21:26.390" v="4439" actId="478"/>
          <ac:cxnSpMkLst>
            <pc:docMk/>
            <pc:sldMk cId="1645157105" sldId="1761"/>
            <ac:cxnSpMk id="35" creationId="{A06F485F-A4B9-C705-EB3A-434CB8628E8A}"/>
          </ac:cxnSpMkLst>
        </pc:cxnChg>
        <pc:cxnChg chg="del mod">
          <ac:chgData name="I See Maths ltd" userId="2b6a9906fb7c83c6" providerId="LiveId" clId="{C73472C3-1B80-4301-8C0B-A1CC45F580D0}" dt="2024-01-05T17:22:42.899" v="4487" actId="478"/>
          <ac:cxnSpMkLst>
            <pc:docMk/>
            <pc:sldMk cId="1645157105" sldId="1761"/>
            <ac:cxnSpMk id="36" creationId="{D2C1013D-AB49-B80F-C897-3F1C48C13127}"/>
          </ac:cxnSpMkLst>
        </pc:cxnChg>
        <pc:cxnChg chg="add del mod">
          <ac:chgData name="I See Maths ltd" userId="2b6a9906fb7c83c6" providerId="LiveId" clId="{C73472C3-1B80-4301-8C0B-A1CC45F580D0}" dt="2024-01-05T17:22:42.899" v="4487" actId="478"/>
          <ac:cxnSpMkLst>
            <pc:docMk/>
            <pc:sldMk cId="1645157105" sldId="1761"/>
            <ac:cxnSpMk id="41" creationId="{9495F448-D81C-E8AA-EF74-5AE7CA532C21}"/>
          </ac:cxnSpMkLst>
        </pc:cxnChg>
      </pc:sldChg>
      <pc:sldChg chg="delSp add mod">
        <pc:chgData name="I See Maths ltd" userId="2b6a9906fb7c83c6" providerId="LiveId" clId="{C73472C3-1B80-4301-8C0B-A1CC45F580D0}" dt="2024-01-05T17:22:36.517" v="4486" actId="478"/>
        <pc:sldMkLst>
          <pc:docMk/>
          <pc:sldMk cId="752085343" sldId="1762"/>
        </pc:sldMkLst>
        <pc:spChg chg="del">
          <ac:chgData name="I See Maths ltd" userId="2b6a9906fb7c83c6" providerId="LiveId" clId="{C73472C3-1B80-4301-8C0B-A1CC45F580D0}" dt="2024-01-05T17:22:34.884" v="4485" actId="478"/>
          <ac:spMkLst>
            <pc:docMk/>
            <pc:sldMk cId="752085343" sldId="1762"/>
            <ac:spMk id="2" creationId="{343C9084-FC0B-97B9-6BD5-D54EE686FF69}"/>
          </ac:spMkLst>
        </pc:spChg>
        <pc:spChg chg="del">
          <ac:chgData name="I See Maths ltd" userId="2b6a9906fb7c83c6" providerId="LiveId" clId="{C73472C3-1B80-4301-8C0B-A1CC45F580D0}" dt="2024-01-05T17:22:36.517" v="4486" actId="478"/>
          <ac:spMkLst>
            <pc:docMk/>
            <pc:sldMk cId="752085343" sldId="1762"/>
            <ac:spMk id="3" creationId="{8AC5704F-E492-9A49-03C5-B77307C077F7}"/>
          </ac:spMkLst>
        </pc:spChg>
      </pc:sldChg>
      <pc:sldChg chg="delSp add mod">
        <pc:chgData name="I See Maths ltd" userId="2b6a9906fb7c83c6" providerId="LiveId" clId="{C73472C3-1B80-4301-8C0B-A1CC45F580D0}" dt="2024-01-05T17:22:48.802" v="4489" actId="478"/>
        <pc:sldMkLst>
          <pc:docMk/>
          <pc:sldMk cId="2502212554" sldId="1763"/>
        </pc:sldMkLst>
        <pc:spChg chg="del">
          <ac:chgData name="I See Maths ltd" userId="2b6a9906fb7c83c6" providerId="LiveId" clId="{C73472C3-1B80-4301-8C0B-A1CC45F580D0}" dt="2024-01-05T17:22:48.802" v="4489" actId="478"/>
          <ac:spMkLst>
            <pc:docMk/>
            <pc:sldMk cId="2502212554" sldId="1763"/>
            <ac:spMk id="2" creationId="{343C9084-FC0B-97B9-6BD5-D54EE686FF69}"/>
          </ac:spMkLst>
        </pc:spChg>
      </pc:sldChg>
      <pc:sldChg chg="delSp add mod">
        <pc:chgData name="I See Maths ltd" userId="2b6a9906fb7c83c6" providerId="LiveId" clId="{C73472C3-1B80-4301-8C0B-A1CC45F580D0}" dt="2024-01-05T17:22:54.936" v="4491" actId="478"/>
        <pc:sldMkLst>
          <pc:docMk/>
          <pc:sldMk cId="1699873672" sldId="1764"/>
        </pc:sldMkLst>
        <pc:spChg chg="del">
          <ac:chgData name="I See Maths ltd" userId="2b6a9906fb7c83c6" providerId="LiveId" clId="{C73472C3-1B80-4301-8C0B-A1CC45F580D0}" dt="2024-01-05T17:22:54.936" v="4491" actId="478"/>
          <ac:spMkLst>
            <pc:docMk/>
            <pc:sldMk cId="1699873672" sldId="1764"/>
            <ac:spMk id="3" creationId="{8AC5704F-E492-9A49-03C5-B77307C077F7}"/>
          </ac:spMkLst>
        </pc:spChg>
      </pc:sldChg>
      <pc:sldChg chg="delSp add mod">
        <pc:chgData name="I See Maths ltd" userId="2b6a9906fb7c83c6" providerId="LiveId" clId="{C73472C3-1B80-4301-8C0B-A1CC45F580D0}" dt="2024-01-05T17:23:07.380" v="4493" actId="478"/>
        <pc:sldMkLst>
          <pc:docMk/>
          <pc:sldMk cId="1668762060" sldId="1765"/>
        </pc:sldMkLst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4" creationId="{09E412AE-09FC-AE2F-BC5F-F5B102EFC22D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9" creationId="{36C1A80F-438A-31C0-DEE3-1959962BC784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2" creationId="{161AFCA3-EBF3-CE04-1DBC-97787E0B3F8F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3" creationId="{7DF4FF98-48DB-F68F-F092-2E3CEE06CFD7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4" creationId="{F38653EB-22C7-05AB-89B6-5BADE151C0F0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5" creationId="{AFAE0F00-D043-126B-F399-CEE6C3272AFF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6" creationId="{83B4160D-DDC4-62D4-F573-86FDA29111BF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8" creationId="{4A2D518D-3EDE-A5FF-6E96-A7344C369C36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19" creationId="{3C48C880-EBB0-98E3-BFE9-0073D35C53B1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29" creationId="{D349E144-08B5-F68D-58EF-068C5F4FD493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30" creationId="{4E428DC2-6A21-2E00-E005-72DAB910327E}"/>
          </ac:spMkLst>
        </pc:spChg>
        <pc:spChg chg="del">
          <ac:chgData name="I See Maths ltd" userId="2b6a9906fb7c83c6" providerId="LiveId" clId="{C73472C3-1B80-4301-8C0B-A1CC45F580D0}" dt="2024-01-05T17:23:07.380" v="4493" actId="478"/>
          <ac:spMkLst>
            <pc:docMk/>
            <pc:sldMk cId="1668762060" sldId="1765"/>
            <ac:spMk id="33" creationId="{F9E25481-BE1B-2588-4F26-8510FF32666F}"/>
          </ac:spMkLst>
        </pc:spChg>
        <pc:cxnChg chg="del">
          <ac:chgData name="I See Maths ltd" userId="2b6a9906fb7c83c6" providerId="LiveId" clId="{C73472C3-1B80-4301-8C0B-A1CC45F580D0}" dt="2024-01-05T17:23:07.380" v="4493" actId="478"/>
          <ac:cxnSpMkLst>
            <pc:docMk/>
            <pc:sldMk cId="1668762060" sldId="1765"/>
            <ac:cxnSpMk id="36" creationId="{D2C1013D-AB49-B80F-C897-3F1C48C13127}"/>
          </ac:cxnSpMkLst>
        </pc:cxnChg>
        <pc:cxnChg chg="del">
          <ac:chgData name="I See Maths ltd" userId="2b6a9906fb7c83c6" providerId="LiveId" clId="{C73472C3-1B80-4301-8C0B-A1CC45F580D0}" dt="2024-01-05T17:23:07.380" v="4493" actId="478"/>
          <ac:cxnSpMkLst>
            <pc:docMk/>
            <pc:sldMk cId="1668762060" sldId="1765"/>
            <ac:cxnSpMk id="41" creationId="{9495F448-D81C-E8AA-EF74-5AE7CA532C21}"/>
          </ac:cxnSpMkLst>
        </pc:cxnChg>
      </pc:sldChg>
      <pc:sldChg chg="addSp modSp add mod">
        <pc:chgData name="I See Maths ltd" userId="2b6a9906fb7c83c6" providerId="LiveId" clId="{C73472C3-1B80-4301-8C0B-A1CC45F580D0}" dt="2024-01-05T17:23:33.956" v="4507" actId="6549"/>
        <pc:sldMkLst>
          <pc:docMk/>
          <pc:sldMk cId="2473697320" sldId="1766"/>
        </pc:sldMkLst>
        <pc:spChg chg="add mod">
          <ac:chgData name="I See Maths ltd" userId="2b6a9906fb7c83c6" providerId="LiveId" clId="{C73472C3-1B80-4301-8C0B-A1CC45F580D0}" dt="2024-01-05T17:23:33.956" v="4507" actId="6549"/>
          <ac:spMkLst>
            <pc:docMk/>
            <pc:sldMk cId="2473697320" sldId="1766"/>
            <ac:spMk id="2" creationId="{4F1C4C6E-CC3C-086F-FD89-9396E05A96A4}"/>
          </ac:spMkLst>
        </pc:spChg>
      </pc:sldChg>
      <pc:sldChg chg="addSp delSp modSp add mod">
        <pc:chgData name="I See Maths ltd" userId="2b6a9906fb7c83c6" providerId="LiveId" clId="{C73472C3-1B80-4301-8C0B-A1CC45F580D0}" dt="2024-01-05T17:45:04.228" v="4804" actId="478"/>
        <pc:sldMkLst>
          <pc:docMk/>
          <pc:sldMk cId="1893011122" sldId="1767"/>
        </pc:sldMkLst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2" creationId="{4F1C4C6E-CC3C-086F-FD89-9396E05A96A4}"/>
          </ac:spMkLst>
        </pc:spChg>
        <pc:spChg chg="add del mod">
          <ac:chgData name="I See Maths ltd" userId="2b6a9906fb7c83c6" providerId="LiveId" clId="{C73472C3-1B80-4301-8C0B-A1CC45F580D0}" dt="2024-01-05T17:43:00.641" v="4774" actId="478"/>
          <ac:spMkLst>
            <pc:docMk/>
            <pc:sldMk cId="1893011122" sldId="1767"/>
            <ac:spMk id="4" creationId="{BA6710FF-9F34-05B9-01B4-56B1E493A04B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5" creationId="{8AC9BD6C-F430-231C-09B5-9127885BDDBE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6" creationId="{8A10C7CB-B077-52AA-CA1A-D5C1C5485F03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7" creationId="{22DB659D-FA8E-BABB-E8F9-5DBCAD596387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8" creationId="{9F4E38DD-0DAE-BA52-8373-BDBB7D650FCB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9" creationId="{CC5F9FCB-EF4F-B75F-1B56-DE1F399DB044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0" creationId="{275E6186-03D9-E149-9409-CC748C8FC876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11" creationId="{703AD5BB-2041-D479-16A4-7AF5ADA56524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2" creationId="{98A57C49-739C-1B62-72F3-D397F6D5E3BD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3" creationId="{8C6725F5-FDF2-933E-802C-45B094CCA72D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4" creationId="{5FFBB34E-0CD5-CDB4-CEC7-7652E93C9D1E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5" creationId="{E25DD373-AC29-A89B-661D-974A596E7CCF}"/>
          </ac:spMkLst>
        </pc:spChg>
        <pc:spChg chg="add del mod">
          <ac:chgData name="I See Maths ltd" userId="2b6a9906fb7c83c6" providerId="LiveId" clId="{C73472C3-1B80-4301-8C0B-A1CC45F580D0}" dt="2024-01-05T17:45:04.228" v="4804" actId="478"/>
          <ac:spMkLst>
            <pc:docMk/>
            <pc:sldMk cId="1893011122" sldId="1767"/>
            <ac:spMk id="16" creationId="{009585C4-BCB2-CD63-B625-CBB075EAE0CD}"/>
          </ac:spMkLst>
        </pc:spChg>
        <pc:spChg chg="mod">
          <ac:chgData name="I See Maths ltd" userId="2b6a9906fb7c83c6" providerId="LiveId" clId="{C73472C3-1B80-4301-8C0B-A1CC45F580D0}" dt="2024-01-05T17:25:36.509" v="4510" actId="6549"/>
          <ac:spMkLst>
            <pc:docMk/>
            <pc:sldMk cId="1893011122" sldId="1767"/>
            <ac:spMk id="21" creationId="{66C3C11C-1AF0-4134-B2B7-C8670802EB51}"/>
          </ac:spMkLst>
        </pc:spChg>
        <pc:spChg chg="add del">
          <ac:chgData name="I See Maths ltd" userId="2b6a9906fb7c83c6" providerId="LiveId" clId="{C73472C3-1B80-4301-8C0B-A1CC45F580D0}" dt="2024-01-05T17:40:46.973" v="4748" actId="22"/>
          <ac:spMkLst>
            <pc:docMk/>
            <pc:sldMk cId="1893011122" sldId="1767"/>
            <ac:spMk id="24" creationId="{F265B737-E650-F416-E1BE-A888FB1FA378}"/>
          </ac:spMkLst>
        </pc:spChg>
        <pc:spChg chg="add del mod">
          <ac:chgData name="I See Maths ltd" userId="2b6a9906fb7c83c6" providerId="LiveId" clId="{C73472C3-1B80-4301-8C0B-A1CC45F580D0}" dt="2024-01-05T17:44:44.801" v="4800" actId="478"/>
          <ac:spMkLst>
            <pc:docMk/>
            <pc:sldMk cId="1893011122" sldId="1767"/>
            <ac:spMk id="26" creationId="{AAEE0C91-182C-4979-17C6-DF821205159D}"/>
          </ac:spMkLst>
        </pc:spChg>
        <pc:spChg chg="add del mod">
          <ac:chgData name="I See Maths ltd" userId="2b6a9906fb7c83c6" providerId="LiveId" clId="{C73472C3-1B80-4301-8C0B-A1CC45F580D0}" dt="2024-01-05T17:44:54.451" v="4802" actId="478"/>
          <ac:spMkLst>
            <pc:docMk/>
            <pc:sldMk cId="1893011122" sldId="1767"/>
            <ac:spMk id="27" creationId="{F534DF8E-C093-1E3F-AABE-AF426FF0BDA2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1" creationId="{E9394990-D4AF-68A7-B67E-F933B1B96718}"/>
          </ac:spMkLst>
        </pc:spChg>
        <pc:spChg chg="del">
          <ac:chgData name="I See Maths ltd" userId="2b6a9906fb7c83c6" providerId="LiveId" clId="{C73472C3-1B80-4301-8C0B-A1CC45F580D0}" dt="2024-01-05T17:26:39.377" v="4512" actId="478"/>
          <ac:spMkLst>
            <pc:docMk/>
            <pc:sldMk cId="1893011122" sldId="1767"/>
            <ac:spMk id="32" creationId="{5EF0A9E9-7E34-A5CF-2026-3AC350EE23DB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4" creationId="{A5DD9163-2FDE-08E9-A28A-0DFC8EB6DDFE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7" creationId="{56896529-BCD4-E5FF-41DE-0535500C11A8}"/>
          </ac:spMkLst>
        </pc:spChg>
        <pc:spChg chg="del">
          <ac:chgData name="I See Maths ltd" userId="2b6a9906fb7c83c6" providerId="LiveId" clId="{C73472C3-1B80-4301-8C0B-A1CC45F580D0}" dt="2024-01-05T17:25:43.717" v="4511" actId="478"/>
          <ac:spMkLst>
            <pc:docMk/>
            <pc:sldMk cId="1893011122" sldId="1767"/>
            <ac:spMk id="38" creationId="{16B7EBB3-0CC5-C609-ECBC-264E70B9E446}"/>
          </ac:spMkLst>
        </pc:spChg>
        <pc:graphicFrameChg chg="add mod modGraphic">
          <ac:chgData name="I See Maths ltd" userId="2b6a9906fb7c83c6" providerId="LiveId" clId="{C73472C3-1B80-4301-8C0B-A1CC45F580D0}" dt="2024-01-05T17:44:15.812" v="4798" actId="403"/>
          <ac:graphicFrameMkLst>
            <pc:docMk/>
            <pc:sldMk cId="1893011122" sldId="1767"/>
            <ac:graphicFrameMk id="3" creationId="{9C2502F1-569C-04E8-233C-77A5998BF6E4}"/>
          </ac:graphicFrameMkLst>
        </pc:graphicFrameChg>
        <pc:picChg chg="add del mod">
          <ac:chgData name="I See Maths ltd" userId="2b6a9906fb7c83c6" providerId="LiveId" clId="{C73472C3-1B80-4301-8C0B-A1CC45F580D0}" dt="2024-01-05T17:27:54.548" v="4527" actId="478"/>
          <ac:picMkLst>
            <pc:docMk/>
            <pc:sldMk cId="1893011122" sldId="1767"/>
            <ac:picMk id="19" creationId="{54CD3260-816D-C533-2324-BCA2B7C3B679}"/>
          </ac:picMkLst>
        </pc:picChg>
      </pc:sldChg>
      <pc:sldChg chg="add">
        <pc:chgData name="I See Maths ltd" userId="2b6a9906fb7c83c6" providerId="LiveId" clId="{C73472C3-1B80-4301-8C0B-A1CC45F580D0}" dt="2024-01-05T17:44:37.809" v="4799" actId="2890"/>
        <pc:sldMkLst>
          <pc:docMk/>
          <pc:sldMk cId="3390096789" sldId="1768"/>
        </pc:sldMkLst>
      </pc:sldChg>
      <pc:sldChg chg="add">
        <pc:chgData name="I See Maths ltd" userId="2b6a9906fb7c83c6" providerId="LiveId" clId="{C73472C3-1B80-4301-8C0B-A1CC45F580D0}" dt="2024-01-05T17:44:49.165" v="4801" actId="2890"/>
        <pc:sldMkLst>
          <pc:docMk/>
          <pc:sldMk cId="919063656" sldId="1769"/>
        </pc:sldMkLst>
      </pc:sldChg>
      <pc:sldChg chg="add">
        <pc:chgData name="I See Maths ltd" userId="2b6a9906fb7c83c6" providerId="LiveId" clId="{C73472C3-1B80-4301-8C0B-A1CC45F580D0}" dt="2024-01-05T17:44:59.004" v="4803" actId="2890"/>
        <pc:sldMkLst>
          <pc:docMk/>
          <pc:sldMk cId="282130298" sldId="1770"/>
        </pc:sldMkLst>
      </pc:sldChg>
      <pc:sldChg chg="addSp delSp modSp add mod">
        <pc:chgData name="I See Maths ltd" userId="2b6a9906fb7c83c6" providerId="LiveId" clId="{C73472C3-1B80-4301-8C0B-A1CC45F580D0}" dt="2024-01-05T17:52:11.120" v="4988" actId="478"/>
        <pc:sldMkLst>
          <pc:docMk/>
          <pc:sldMk cId="2818463099" sldId="1771"/>
        </pc:sldMkLst>
        <pc:spChg chg="add del">
          <ac:chgData name="I See Maths ltd" userId="2b6a9906fb7c83c6" providerId="LiveId" clId="{C73472C3-1B80-4301-8C0B-A1CC45F580D0}" dt="2024-01-05T17:49:26.490" v="4931" actId="22"/>
          <ac:spMkLst>
            <pc:docMk/>
            <pc:sldMk cId="2818463099" sldId="1771"/>
            <ac:spMk id="4" creationId="{FC7C034F-4E97-B874-1B7B-C5F1D3118CE6}"/>
          </ac:spMkLst>
        </pc:spChg>
        <pc:spChg chg="add mod">
          <ac:chgData name="I See Maths ltd" userId="2b6a9906fb7c83c6" providerId="LiveId" clId="{C73472C3-1B80-4301-8C0B-A1CC45F580D0}" dt="2024-01-05T17:50:01.706" v="4940" actId="1035"/>
          <ac:spMkLst>
            <pc:docMk/>
            <pc:sldMk cId="2818463099" sldId="1771"/>
            <ac:spMk id="6" creationId="{2B4C490A-04D2-F6B4-396A-331F2B68EDFE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9" creationId="{CC5F9FCB-EF4F-B75F-1B56-DE1F399DB044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0" creationId="{275E6186-03D9-E149-9409-CC748C8FC876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2" creationId="{98A57C49-739C-1B62-72F3-D397F6D5E3BD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3" creationId="{8C6725F5-FDF2-933E-802C-45B094CCA72D}"/>
          </ac:spMkLst>
        </pc:spChg>
        <pc:spChg chg="del mod">
          <ac:chgData name="I See Maths ltd" userId="2b6a9906fb7c83c6" providerId="LiveId" clId="{C73472C3-1B80-4301-8C0B-A1CC45F580D0}" dt="2024-01-05T17:52:11.120" v="4988" actId="478"/>
          <ac:spMkLst>
            <pc:docMk/>
            <pc:sldMk cId="2818463099" sldId="1771"/>
            <ac:spMk id="14" creationId="{5FFBB34E-0CD5-CDB4-CEC7-7652E93C9D1E}"/>
          </ac:spMkLst>
        </pc:spChg>
        <pc:spChg chg="del">
          <ac:chgData name="I See Maths ltd" userId="2b6a9906fb7c83c6" providerId="LiveId" clId="{C73472C3-1B80-4301-8C0B-A1CC45F580D0}" dt="2024-01-05T17:50:15.193" v="4941" actId="478"/>
          <ac:spMkLst>
            <pc:docMk/>
            <pc:sldMk cId="2818463099" sldId="1771"/>
            <ac:spMk id="15" creationId="{E25DD373-AC29-A89B-661D-974A596E7CCF}"/>
          </ac:spMkLst>
        </pc:spChg>
        <pc:spChg chg="del">
          <ac:chgData name="I See Maths ltd" userId="2b6a9906fb7c83c6" providerId="LiveId" clId="{C73472C3-1B80-4301-8C0B-A1CC45F580D0}" dt="2024-01-05T17:50:15.193" v="4941" actId="478"/>
          <ac:spMkLst>
            <pc:docMk/>
            <pc:sldMk cId="2818463099" sldId="1771"/>
            <ac:spMk id="16" creationId="{009585C4-BCB2-CD63-B625-CBB075EAE0CD}"/>
          </ac:spMkLst>
        </pc:spChg>
        <pc:spChg chg="del mod">
          <ac:chgData name="I See Maths ltd" userId="2b6a9906fb7c83c6" providerId="LiveId" clId="{C73472C3-1B80-4301-8C0B-A1CC45F580D0}" dt="2024-01-05T17:51:54.436" v="4984" actId="478"/>
          <ac:spMkLst>
            <pc:docMk/>
            <pc:sldMk cId="2818463099" sldId="1771"/>
            <ac:spMk id="26" creationId="{AAEE0C91-182C-4979-17C6-DF821205159D}"/>
          </ac:spMkLst>
        </pc:spChg>
        <pc:spChg chg="del mod">
          <ac:chgData name="I See Maths ltd" userId="2b6a9906fb7c83c6" providerId="LiveId" clId="{C73472C3-1B80-4301-8C0B-A1CC45F580D0}" dt="2024-01-05T17:52:02.752" v="4986" actId="478"/>
          <ac:spMkLst>
            <pc:docMk/>
            <pc:sldMk cId="2818463099" sldId="1771"/>
            <ac:spMk id="27" creationId="{F534DF8E-C093-1E3F-AABE-AF426FF0BDA2}"/>
          </ac:spMkLst>
        </pc:spChg>
        <pc:graphicFrameChg chg="mod modGraphic">
          <ac:chgData name="I See Maths ltd" userId="2b6a9906fb7c83c6" providerId="LiveId" clId="{C73472C3-1B80-4301-8C0B-A1CC45F580D0}" dt="2024-01-05T17:49:21.946" v="4929" actId="21"/>
          <ac:graphicFrameMkLst>
            <pc:docMk/>
            <pc:sldMk cId="2818463099" sldId="1771"/>
            <ac:graphicFrameMk id="3" creationId="{9C2502F1-569C-04E8-233C-77A5998BF6E4}"/>
          </ac:graphicFrameMkLst>
        </pc:graphicFrameChg>
      </pc:sldChg>
      <pc:sldChg chg="add">
        <pc:chgData name="I See Maths ltd" userId="2b6a9906fb7c83c6" providerId="LiveId" clId="{C73472C3-1B80-4301-8C0B-A1CC45F580D0}" dt="2024-01-05T17:51:50.235" v="4983" actId="2890"/>
        <pc:sldMkLst>
          <pc:docMk/>
          <pc:sldMk cId="2588449109" sldId="1772"/>
        </pc:sldMkLst>
      </pc:sldChg>
      <pc:sldChg chg="add">
        <pc:chgData name="I See Maths ltd" userId="2b6a9906fb7c83c6" providerId="LiveId" clId="{C73472C3-1B80-4301-8C0B-A1CC45F580D0}" dt="2024-01-05T17:51:58.358" v="4985" actId="2890"/>
        <pc:sldMkLst>
          <pc:docMk/>
          <pc:sldMk cId="2720775939" sldId="1773"/>
        </pc:sldMkLst>
      </pc:sldChg>
      <pc:sldChg chg="add">
        <pc:chgData name="I See Maths ltd" userId="2b6a9906fb7c83c6" providerId="LiveId" clId="{C73472C3-1B80-4301-8C0B-A1CC45F580D0}" dt="2024-01-05T17:52:07.146" v="4987" actId="2890"/>
        <pc:sldMkLst>
          <pc:docMk/>
          <pc:sldMk cId="973270528" sldId="1774"/>
        </pc:sldMkLst>
      </pc:sldChg>
      <pc:sldChg chg="addSp delSp modSp add mod ord">
        <pc:chgData name="I See Maths ltd" userId="2b6a9906fb7c83c6" providerId="LiveId" clId="{C73472C3-1B80-4301-8C0B-A1CC45F580D0}" dt="2024-01-09T10:00:11.205" v="5376" actId="1037"/>
        <pc:sldMkLst>
          <pc:docMk/>
          <pc:sldMk cId="3014876569" sldId="1775"/>
        </pc:sldMkLst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2" creationId="{4F1C4C6E-CC3C-086F-FD89-9396E05A96A4}"/>
          </ac:spMkLst>
        </pc:spChg>
        <pc:spChg chg="add mod">
          <ac:chgData name="I See Maths ltd" userId="2b6a9906fb7c83c6" providerId="LiveId" clId="{C73472C3-1B80-4301-8C0B-A1CC45F580D0}" dt="2024-01-09T09:59:10.250" v="5356"/>
          <ac:spMkLst>
            <pc:docMk/>
            <pc:sldMk cId="3014876569" sldId="1775"/>
            <ac:spMk id="2" creationId="{DA9D0492-CA2B-A74D-423F-8B4806E9F062}"/>
          </ac:spMkLst>
        </pc:spChg>
        <pc:spChg chg="add mod">
          <ac:chgData name="I See Maths ltd" userId="2b6a9906fb7c83c6" providerId="LiveId" clId="{C73472C3-1B80-4301-8C0B-A1CC45F580D0}" dt="2024-01-09T10:00:03.246" v="5371" actId="1037"/>
          <ac:spMkLst>
            <pc:docMk/>
            <pc:sldMk cId="3014876569" sldId="1775"/>
            <ac:spMk id="3" creationId="{1FC426C7-E00B-C56C-A06A-7C654C04C4ED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5" creationId="{8AC9BD6C-F430-231C-09B5-9127885BDDBE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6" creationId="{8A10C7CB-B077-52AA-CA1A-D5C1C5485F03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7" creationId="{22DB659D-FA8E-BABB-E8F9-5DBCAD596387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8" creationId="{9F4E38DD-0DAE-BA52-8373-BDBB7D650FCB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11" creationId="{703AD5BB-2041-D479-16A4-7AF5ADA56524}"/>
          </ac:spMkLst>
        </pc:spChg>
        <pc:spChg chg="mod">
          <ac:chgData name="I See Maths ltd" userId="2b6a9906fb7c83c6" providerId="LiveId" clId="{C73472C3-1B80-4301-8C0B-A1CC45F580D0}" dt="2024-01-05T17:53:08.378" v="4993" actId="6549"/>
          <ac:spMkLst>
            <pc:docMk/>
            <pc:sldMk cId="3014876569" sldId="1775"/>
            <ac:spMk id="21" creationId="{66C3C11C-1AF0-4134-B2B7-C8670802EB51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1" creationId="{E9394990-D4AF-68A7-B67E-F933B1B96718}"/>
          </ac:spMkLst>
        </pc:spChg>
        <pc:spChg chg="mod">
          <ac:chgData name="I See Maths ltd" userId="2b6a9906fb7c83c6" providerId="LiveId" clId="{C73472C3-1B80-4301-8C0B-A1CC45F580D0}" dt="2024-01-09T09:54:43.068" v="5117" actId="14100"/>
          <ac:spMkLst>
            <pc:docMk/>
            <pc:sldMk cId="3014876569" sldId="1775"/>
            <ac:spMk id="32" creationId="{5EF0A9E9-7E34-A5CF-2026-3AC350EE23DB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4" creationId="{A5DD9163-2FDE-08E9-A28A-0DFC8EB6DDFE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7" creationId="{56896529-BCD4-E5FF-41DE-0535500C11A8}"/>
          </ac:spMkLst>
        </pc:spChg>
        <pc:spChg chg="del">
          <ac:chgData name="I See Maths ltd" userId="2b6a9906fb7c83c6" providerId="LiveId" clId="{C73472C3-1B80-4301-8C0B-A1CC45F580D0}" dt="2024-01-05T17:53:12.372" v="4994" actId="478"/>
          <ac:spMkLst>
            <pc:docMk/>
            <pc:sldMk cId="3014876569" sldId="1775"/>
            <ac:spMk id="38" creationId="{16B7EBB3-0CC5-C609-ECBC-264E70B9E446}"/>
          </ac:spMkLst>
        </pc:spChg>
        <pc:cxnChg chg="add mod">
          <ac:chgData name="I See Maths ltd" userId="2b6a9906fb7c83c6" providerId="LiveId" clId="{C73472C3-1B80-4301-8C0B-A1CC45F580D0}" dt="2024-01-09T10:00:11.205" v="5376" actId="1037"/>
          <ac:cxnSpMkLst>
            <pc:docMk/>
            <pc:sldMk cId="3014876569" sldId="1775"/>
            <ac:cxnSpMk id="4" creationId="{CC608990-BB99-4177-344B-6B65EF789C4D}"/>
          </ac:cxnSpMkLst>
        </pc:cxnChg>
      </pc:sldChg>
      <pc:sldChg chg="addSp delSp modSp add mod">
        <pc:chgData name="I See Maths ltd" userId="2b6a9906fb7c83c6" providerId="LiveId" clId="{C73472C3-1B80-4301-8C0B-A1CC45F580D0}" dt="2024-01-09T11:23:01.901" v="5843" actId="478"/>
        <pc:sldMkLst>
          <pc:docMk/>
          <pc:sldMk cId="2073283034" sldId="1776"/>
        </pc:sldMkLst>
        <pc:spChg chg="add mod">
          <ac:chgData name="I See Maths ltd" userId="2b6a9906fb7c83c6" providerId="LiveId" clId="{C73472C3-1B80-4301-8C0B-A1CC45F580D0}" dt="2024-01-09T10:10:21.559" v="5650" actId="207"/>
          <ac:spMkLst>
            <pc:docMk/>
            <pc:sldMk cId="2073283034" sldId="1776"/>
            <ac:spMk id="2" creationId="{E4FB5CD6-65BE-F6C5-9457-395C955D96FC}"/>
          </ac:spMkLst>
        </pc:spChg>
        <pc:spChg chg="add mod">
          <ac:chgData name="I See Maths ltd" userId="2b6a9906fb7c83c6" providerId="LiveId" clId="{C73472C3-1B80-4301-8C0B-A1CC45F580D0}" dt="2024-01-09T10:00:20.529" v="5377"/>
          <ac:spMkLst>
            <pc:docMk/>
            <pc:sldMk cId="2073283034" sldId="1776"/>
            <ac:spMk id="3" creationId="{D8C8C8C5-31DF-2A0D-8101-52A4D41D8F41}"/>
          </ac:spMkLst>
        </pc:spChg>
        <pc:spChg chg="add del mod">
          <ac:chgData name="I See Maths ltd" userId="2b6a9906fb7c83c6" providerId="LiveId" clId="{C73472C3-1B80-4301-8C0B-A1CC45F580D0}" dt="2024-01-09T11:23:01.901" v="5843" actId="478"/>
          <ac:spMkLst>
            <pc:docMk/>
            <pc:sldMk cId="2073283034" sldId="1776"/>
            <ac:spMk id="5" creationId="{899E0EE5-C0C4-6D5F-7A4E-E0271ED21AB5}"/>
          </ac:spMkLst>
        </pc:spChg>
        <pc:spChg chg="add del mod">
          <ac:chgData name="I See Maths ltd" userId="2b6a9906fb7c83c6" providerId="LiveId" clId="{C73472C3-1B80-4301-8C0B-A1CC45F580D0}" dt="2024-01-09T11:23:01.901" v="5843" actId="478"/>
          <ac:spMkLst>
            <pc:docMk/>
            <pc:sldMk cId="2073283034" sldId="1776"/>
            <ac:spMk id="6" creationId="{90783AD1-6A2D-8550-6257-A70174E39BE1}"/>
          </ac:spMkLst>
        </pc:spChg>
        <pc:spChg chg="add del mod">
          <ac:chgData name="I See Maths ltd" userId="2b6a9906fb7c83c6" providerId="LiveId" clId="{C73472C3-1B80-4301-8C0B-A1CC45F580D0}" dt="2024-01-09T11:23:01.901" v="5843" actId="478"/>
          <ac:spMkLst>
            <pc:docMk/>
            <pc:sldMk cId="2073283034" sldId="1776"/>
            <ac:spMk id="7" creationId="{3A391A30-514D-2B67-34B6-B22E72EA0FF4}"/>
          </ac:spMkLst>
        </pc:spChg>
        <pc:spChg chg="mod">
          <ac:chgData name="I See Maths ltd" userId="2b6a9906fb7c83c6" providerId="LiveId" clId="{C73472C3-1B80-4301-8C0B-A1CC45F580D0}" dt="2024-01-09T09:56:36.151" v="5226" actId="6549"/>
          <ac:spMkLst>
            <pc:docMk/>
            <pc:sldMk cId="2073283034" sldId="1776"/>
            <ac:spMk id="32" creationId="{5EF0A9E9-7E34-A5CF-2026-3AC350EE23DB}"/>
          </ac:spMkLst>
        </pc:spChg>
        <pc:cxnChg chg="add mod">
          <ac:chgData name="I See Maths ltd" userId="2b6a9906fb7c83c6" providerId="LiveId" clId="{C73472C3-1B80-4301-8C0B-A1CC45F580D0}" dt="2024-01-09T10:00:20.529" v="5377"/>
          <ac:cxnSpMkLst>
            <pc:docMk/>
            <pc:sldMk cId="2073283034" sldId="1776"/>
            <ac:cxnSpMk id="4" creationId="{D818BFA5-D2F7-C6C2-B0B6-829B1082BE02}"/>
          </ac:cxnSpMkLst>
        </pc:cxnChg>
      </pc:sldChg>
      <pc:sldChg chg="addSp delSp modSp add mod">
        <pc:chgData name="I See Maths ltd" userId="2b6a9906fb7c83c6" providerId="LiveId" clId="{C73472C3-1B80-4301-8C0B-A1CC45F580D0}" dt="2024-01-09T11:26:35.902" v="5895" actId="478"/>
        <pc:sldMkLst>
          <pc:docMk/>
          <pc:sldMk cId="3528561731" sldId="1777"/>
        </pc:sldMkLst>
        <pc:spChg chg="add mod">
          <ac:chgData name="I See Maths ltd" userId="2b6a9906fb7c83c6" providerId="LiveId" clId="{C73472C3-1B80-4301-8C0B-A1CC45F580D0}" dt="2024-01-09T10:11:35.522" v="5766" actId="207"/>
          <ac:spMkLst>
            <pc:docMk/>
            <pc:sldMk cId="3528561731" sldId="1777"/>
            <ac:spMk id="2" creationId="{387AFAB0-7843-A19A-B149-E4F3D4E796A8}"/>
          </ac:spMkLst>
        </pc:spChg>
        <pc:spChg chg="add mod">
          <ac:chgData name="I See Maths ltd" userId="2b6a9906fb7c83c6" providerId="LiveId" clId="{C73472C3-1B80-4301-8C0B-A1CC45F580D0}" dt="2024-01-09T10:00:24.849" v="5378"/>
          <ac:spMkLst>
            <pc:docMk/>
            <pc:sldMk cId="3528561731" sldId="1777"/>
            <ac:spMk id="3" creationId="{42681150-F9BE-EBCB-C2CF-B3CBE1302389}"/>
          </ac:spMkLst>
        </pc:spChg>
        <pc:spChg chg="add del mod">
          <ac:chgData name="I See Maths ltd" userId="2b6a9906fb7c83c6" providerId="LiveId" clId="{C73472C3-1B80-4301-8C0B-A1CC45F580D0}" dt="2024-01-09T10:01:36.185" v="5387" actId="21"/>
          <ac:spMkLst>
            <pc:docMk/>
            <pc:sldMk cId="3528561731" sldId="1777"/>
            <ac:spMk id="5" creationId="{16318DD1-07D5-1C37-F873-D71293D85F43}"/>
          </ac:spMkLst>
        </pc:spChg>
        <pc:spChg chg="add del mod">
          <ac:chgData name="I See Maths ltd" userId="2b6a9906fb7c83c6" providerId="LiveId" clId="{C73472C3-1B80-4301-8C0B-A1CC45F580D0}" dt="2024-01-09T11:26:35.902" v="5895" actId="478"/>
          <ac:spMkLst>
            <pc:docMk/>
            <pc:sldMk cId="3528561731" sldId="1777"/>
            <ac:spMk id="6" creationId="{B2F00BD4-1DA7-815D-6440-66169777E770}"/>
          </ac:spMkLst>
        </pc:spChg>
        <pc:spChg chg="add del mod">
          <ac:chgData name="I See Maths ltd" userId="2b6a9906fb7c83c6" providerId="LiveId" clId="{C73472C3-1B80-4301-8C0B-A1CC45F580D0}" dt="2024-01-09T11:26:35.902" v="5895" actId="478"/>
          <ac:spMkLst>
            <pc:docMk/>
            <pc:sldMk cId="3528561731" sldId="1777"/>
            <ac:spMk id="7" creationId="{EAF71F21-C7D1-DA22-865A-696788DC86BE}"/>
          </ac:spMkLst>
        </pc:spChg>
        <pc:spChg chg="add del mod">
          <ac:chgData name="I See Maths ltd" userId="2b6a9906fb7c83c6" providerId="LiveId" clId="{C73472C3-1B80-4301-8C0B-A1CC45F580D0}" dt="2024-01-09T11:26:35.902" v="5895" actId="478"/>
          <ac:spMkLst>
            <pc:docMk/>
            <pc:sldMk cId="3528561731" sldId="1777"/>
            <ac:spMk id="8" creationId="{9BF4CD7F-4AD6-89E1-D125-D7E549CC36FB}"/>
          </ac:spMkLst>
        </pc:spChg>
        <pc:spChg chg="mod">
          <ac:chgData name="I See Maths ltd" userId="2b6a9906fb7c83c6" providerId="LiveId" clId="{C73472C3-1B80-4301-8C0B-A1CC45F580D0}" dt="2024-01-09T09:58:30.350" v="5355" actId="14100"/>
          <ac:spMkLst>
            <pc:docMk/>
            <pc:sldMk cId="3528561731" sldId="1777"/>
            <ac:spMk id="32" creationId="{5EF0A9E9-7E34-A5CF-2026-3AC350EE23DB}"/>
          </ac:spMkLst>
        </pc:spChg>
        <pc:cxnChg chg="add mod">
          <ac:chgData name="I See Maths ltd" userId="2b6a9906fb7c83c6" providerId="LiveId" clId="{C73472C3-1B80-4301-8C0B-A1CC45F580D0}" dt="2024-01-09T10:00:24.849" v="5378"/>
          <ac:cxnSpMkLst>
            <pc:docMk/>
            <pc:sldMk cId="3528561731" sldId="1777"/>
            <ac:cxnSpMk id="4" creationId="{7ADE0096-CF0E-69DD-B65A-470A5480F814}"/>
          </ac:cxnSpMkLst>
        </pc:cxnChg>
      </pc:sldChg>
      <pc:sldChg chg="addSp delSp modSp add mod">
        <pc:chgData name="I See Maths ltd" userId="2b6a9906fb7c83c6" providerId="LiveId" clId="{C73472C3-1B80-4301-8C0B-A1CC45F580D0}" dt="2024-01-09T10:08:29.608" v="5610" actId="1038"/>
        <pc:sldMkLst>
          <pc:docMk/>
          <pc:sldMk cId="2385271771" sldId="1778"/>
        </pc:sldMkLst>
        <pc:spChg chg="add del">
          <ac:chgData name="I See Maths ltd" userId="2b6a9906fb7c83c6" providerId="LiveId" clId="{C73472C3-1B80-4301-8C0B-A1CC45F580D0}" dt="2024-01-09T10:05:21.687" v="5434" actId="22"/>
          <ac:spMkLst>
            <pc:docMk/>
            <pc:sldMk cId="2385271771" sldId="1778"/>
            <ac:spMk id="6" creationId="{28D0345B-2BCE-8699-199F-E30D91927F38}"/>
          </ac:spMkLst>
        </pc:spChg>
        <pc:spChg chg="add mod">
          <ac:chgData name="I See Maths ltd" userId="2b6a9906fb7c83c6" providerId="LiveId" clId="{C73472C3-1B80-4301-8C0B-A1CC45F580D0}" dt="2024-01-09T10:08:16.455" v="5587" actId="1037"/>
          <ac:spMkLst>
            <pc:docMk/>
            <pc:sldMk cId="2385271771" sldId="1778"/>
            <ac:spMk id="8" creationId="{8B231EDF-D442-F36F-D525-5B8A23C56EAA}"/>
          </ac:spMkLst>
        </pc:spChg>
        <pc:spChg chg="add mod">
          <ac:chgData name="I See Maths ltd" userId="2b6a9906fb7c83c6" providerId="LiveId" clId="{C73472C3-1B80-4301-8C0B-A1CC45F580D0}" dt="2024-01-09T10:08:26.230" v="5596" actId="1038"/>
          <ac:spMkLst>
            <pc:docMk/>
            <pc:sldMk cId="2385271771" sldId="1778"/>
            <ac:spMk id="9" creationId="{C5BD2F70-A87A-6C74-5027-DC14ACDA7FB0}"/>
          </ac:spMkLst>
        </pc:spChg>
        <pc:spChg chg="add mod">
          <ac:chgData name="I See Maths ltd" userId="2b6a9906fb7c83c6" providerId="LiveId" clId="{C73472C3-1B80-4301-8C0B-A1CC45F580D0}" dt="2024-01-09T10:08:29.608" v="5610" actId="1038"/>
          <ac:spMkLst>
            <pc:docMk/>
            <pc:sldMk cId="2385271771" sldId="1778"/>
            <ac:spMk id="10" creationId="{823C956B-BB54-031A-493F-918F4F87BE83}"/>
          </ac:spMkLst>
        </pc:spChg>
        <pc:graphicFrameChg chg="add del mod modGraphic">
          <ac:chgData name="I See Maths ltd" userId="2b6a9906fb7c83c6" providerId="LiveId" clId="{C73472C3-1B80-4301-8C0B-A1CC45F580D0}" dt="2024-01-09T10:06:55.451" v="5519" actId="478"/>
          <ac:graphicFrameMkLst>
            <pc:docMk/>
            <pc:sldMk cId="2385271771" sldId="1778"/>
            <ac:graphicFrameMk id="11" creationId="{0E769FD4-82A1-06A9-EEEB-BBDACCD7B273}"/>
          </ac:graphicFrameMkLst>
        </pc:graphicFrameChg>
      </pc:sldChg>
      <pc:sldChg chg="delSp add mod">
        <pc:chgData name="I See Maths ltd" userId="2b6a9906fb7c83c6" providerId="LiveId" clId="{C73472C3-1B80-4301-8C0B-A1CC45F580D0}" dt="2024-01-09T10:00:53.645" v="5383" actId="478"/>
        <pc:sldMkLst>
          <pc:docMk/>
          <pc:sldMk cId="3228630048" sldId="1779"/>
        </pc:sldMkLst>
        <pc:spChg chg="del">
          <ac:chgData name="I See Maths ltd" userId="2b6a9906fb7c83c6" providerId="LiveId" clId="{C73472C3-1B80-4301-8C0B-A1CC45F580D0}" dt="2024-01-09T10:00:48.401" v="5381" actId="478"/>
          <ac:spMkLst>
            <pc:docMk/>
            <pc:sldMk cId="3228630048" sldId="1779"/>
            <ac:spMk id="2" creationId="{DA9D0492-CA2B-A74D-423F-8B4806E9F062}"/>
          </ac:spMkLst>
        </pc:spChg>
        <pc:spChg chg="del">
          <ac:chgData name="I See Maths ltd" userId="2b6a9906fb7c83c6" providerId="LiveId" clId="{C73472C3-1B80-4301-8C0B-A1CC45F580D0}" dt="2024-01-09T10:00:53.645" v="5383" actId="478"/>
          <ac:spMkLst>
            <pc:docMk/>
            <pc:sldMk cId="3228630048" sldId="1779"/>
            <ac:spMk id="3" creationId="{1FC426C7-E00B-C56C-A06A-7C654C04C4ED}"/>
          </ac:spMkLst>
        </pc:spChg>
        <pc:cxnChg chg="del">
          <ac:chgData name="I See Maths ltd" userId="2b6a9906fb7c83c6" providerId="LiveId" clId="{C73472C3-1B80-4301-8C0B-A1CC45F580D0}" dt="2024-01-09T10:00:51.425" v="5382" actId="478"/>
          <ac:cxnSpMkLst>
            <pc:docMk/>
            <pc:sldMk cId="3228630048" sldId="1779"/>
            <ac:cxnSpMk id="4" creationId="{CC608990-BB99-4177-344B-6B65EF789C4D}"/>
          </ac:cxnSpMkLst>
        </pc:cxnChg>
      </pc:sldChg>
      <pc:sldChg chg="addSp delSp modSp add del mod">
        <pc:chgData name="I See Maths ltd" userId="2b6a9906fb7c83c6" providerId="LiveId" clId="{C73472C3-1B80-4301-8C0B-A1CC45F580D0}" dt="2024-01-09T10:07:19.249" v="5536" actId="47"/>
        <pc:sldMkLst>
          <pc:docMk/>
          <pc:sldMk cId="549871252" sldId="1780"/>
        </pc:sldMkLst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2" creationId="{58070A2C-6A2C-0E35-F814-16E5A39337CA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3" creationId="{DA02B427-98DE-6099-2FB9-6479BC36880F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4" creationId="{D44F3F0F-B1F4-0472-B761-C4EAEB8EE50A}"/>
          </ac:spMkLst>
        </pc:spChg>
        <pc:spChg chg="add del mod">
          <ac:chgData name="I See Maths ltd" userId="2b6a9906fb7c83c6" providerId="LiveId" clId="{C73472C3-1B80-4301-8C0B-A1CC45F580D0}" dt="2024-01-09T10:04:47.318" v="5426" actId="478"/>
          <ac:spMkLst>
            <pc:docMk/>
            <pc:sldMk cId="549871252" sldId="1780"/>
            <ac:spMk id="5" creationId="{16318DD1-07D5-1C37-F873-D71293D85F43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6" creationId="{D9F14F88-DACB-F1E2-49DF-252083CB4F43}"/>
          </ac:spMkLst>
        </pc:spChg>
        <pc:spChg chg="add del mod">
          <ac:chgData name="I See Maths ltd" userId="2b6a9906fb7c83c6" providerId="LiveId" clId="{C73472C3-1B80-4301-8C0B-A1CC45F580D0}" dt="2024-01-09T10:03:33.703" v="5414" actId="478"/>
          <ac:spMkLst>
            <pc:docMk/>
            <pc:sldMk cId="549871252" sldId="1780"/>
            <ac:spMk id="7" creationId="{A5E8BC25-B84E-728E-7261-06EFB4DD6F55}"/>
          </ac:spMkLst>
        </pc:spChg>
        <pc:spChg chg="add del mod">
          <ac:chgData name="I See Maths ltd" userId="2b6a9906fb7c83c6" providerId="LiveId" clId="{C73472C3-1B80-4301-8C0B-A1CC45F580D0}" dt="2024-01-09T10:03:33.703" v="5414" actId="478"/>
          <ac:spMkLst>
            <pc:docMk/>
            <pc:sldMk cId="549871252" sldId="1780"/>
            <ac:spMk id="8" creationId="{D77E6955-775C-AD12-01C8-6DB08D40C91F}"/>
          </ac:spMkLst>
        </pc:spChg>
        <pc:spChg chg="add del mod">
          <ac:chgData name="I See Maths ltd" userId="2b6a9906fb7c83c6" providerId="LiveId" clId="{C73472C3-1B80-4301-8C0B-A1CC45F580D0}" dt="2024-01-09T10:03:33.703" v="5414" actId="478"/>
          <ac:spMkLst>
            <pc:docMk/>
            <pc:sldMk cId="549871252" sldId="1780"/>
            <ac:spMk id="9" creationId="{7F13FA8C-AE2C-2B0A-540E-FBF519FCA513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12" creationId="{77004F2E-F077-9A4F-B8C6-95A5B34FA0E1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14" creationId="{913C9173-2AA4-9D99-77FD-B36403D0EAD1}"/>
          </ac:spMkLst>
        </pc:spChg>
        <pc:spChg chg="add del mod">
          <ac:chgData name="I See Maths ltd" userId="2b6a9906fb7c83c6" providerId="LiveId" clId="{C73472C3-1B80-4301-8C0B-A1CC45F580D0}" dt="2024-01-09T10:05:04.744" v="5432" actId="478"/>
          <ac:spMkLst>
            <pc:docMk/>
            <pc:sldMk cId="549871252" sldId="1780"/>
            <ac:spMk id="16" creationId="{E34550F1-40E7-A78B-8016-0A6CC92A652E}"/>
          </ac:spMkLst>
        </pc:spChg>
        <pc:cxnChg chg="add del mod">
          <ac:chgData name="I See Maths ltd" userId="2b6a9906fb7c83c6" providerId="LiveId" clId="{C73472C3-1B80-4301-8C0B-A1CC45F580D0}" dt="2024-01-09T10:03:47.187" v="5417" actId="478"/>
          <ac:cxnSpMkLst>
            <pc:docMk/>
            <pc:sldMk cId="549871252" sldId="1780"/>
            <ac:cxnSpMk id="11" creationId="{982C38A2-0049-7266-D054-A9CA970FA4FF}"/>
          </ac:cxnSpMkLst>
        </pc:cxnChg>
        <pc:cxnChg chg="add del mod">
          <ac:chgData name="I See Maths ltd" userId="2b6a9906fb7c83c6" providerId="LiveId" clId="{C73472C3-1B80-4301-8C0B-A1CC45F580D0}" dt="2024-01-09T10:04:55.920" v="5429" actId="478"/>
          <ac:cxnSpMkLst>
            <pc:docMk/>
            <pc:sldMk cId="549871252" sldId="1780"/>
            <ac:cxnSpMk id="13" creationId="{222DAFDC-83A5-B6FC-881E-6488E539A37C}"/>
          </ac:cxnSpMkLst>
        </pc:cxnChg>
        <pc:cxnChg chg="add del mod">
          <ac:chgData name="I See Maths ltd" userId="2b6a9906fb7c83c6" providerId="LiveId" clId="{C73472C3-1B80-4301-8C0B-A1CC45F580D0}" dt="2024-01-09T10:04:54.383" v="5428" actId="478"/>
          <ac:cxnSpMkLst>
            <pc:docMk/>
            <pc:sldMk cId="549871252" sldId="1780"/>
            <ac:cxnSpMk id="15" creationId="{D96853D7-B2BD-F780-64B1-818A89F93377}"/>
          </ac:cxnSpMkLst>
        </pc:cxnChg>
        <pc:cxnChg chg="add del mod">
          <ac:chgData name="I See Maths ltd" userId="2b6a9906fb7c83c6" providerId="LiveId" clId="{C73472C3-1B80-4301-8C0B-A1CC45F580D0}" dt="2024-01-09T10:04:57.671" v="5430" actId="478"/>
          <ac:cxnSpMkLst>
            <pc:docMk/>
            <pc:sldMk cId="549871252" sldId="1780"/>
            <ac:cxnSpMk id="18" creationId="{9E468646-87A6-FC13-A9FF-3D10487E104F}"/>
          </ac:cxnSpMkLst>
        </pc:cxnChg>
      </pc:sldChg>
      <pc:sldChg chg="delSp modSp add mod">
        <pc:chgData name="I See Maths ltd" userId="2b6a9906fb7c83c6" providerId="LiveId" clId="{C73472C3-1B80-4301-8C0B-A1CC45F580D0}" dt="2024-01-09T11:25:29.029" v="5873" actId="478"/>
        <pc:sldMkLst>
          <pc:docMk/>
          <pc:sldMk cId="150720303" sldId="1781"/>
        </pc:sldMkLst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2" creationId="{58070A2C-6A2C-0E35-F814-16E5A39337CA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3" creationId="{DA02B427-98DE-6099-2FB9-6479BC36880F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4" creationId="{D44F3F0F-B1F4-0472-B761-C4EAEB8EE50A}"/>
          </ac:spMkLst>
        </pc:spChg>
        <pc:spChg chg="del mod">
          <ac:chgData name="I See Maths ltd" userId="2b6a9906fb7c83c6" providerId="LiveId" clId="{C73472C3-1B80-4301-8C0B-A1CC45F580D0}" dt="2024-01-09T11:25:16.697" v="5869" actId="478"/>
          <ac:spMkLst>
            <pc:docMk/>
            <pc:sldMk cId="150720303" sldId="1781"/>
            <ac:spMk id="5" creationId="{16318DD1-07D5-1C37-F873-D71293D85F43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6" creationId="{D9F14F88-DACB-F1E2-49DF-252083CB4F43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12" creationId="{77004F2E-F077-9A4F-B8C6-95A5B34FA0E1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14" creationId="{913C9173-2AA4-9D99-77FD-B36403D0EAD1}"/>
          </ac:spMkLst>
        </pc:spChg>
        <pc:spChg chg="mod">
          <ac:chgData name="I See Maths ltd" userId="2b6a9906fb7c83c6" providerId="LiveId" clId="{C73472C3-1B80-4301-8C0B-A1CC45F580D0}" dt="2024-01-09T11:24:49.008" v="5860" actId="1076"/>
          <ac:spMkLst>
            <pc:docMk/>
            <pc:sldMk cId="150720303" sldId="1781"/>
            <ac:spMk id="16" creationId="{E34550F1-40E7-A78B-8016-0A6CC92A652E}"/>
          </ac:spMkLst>
        </pc:spChg>
        <pc:cxnChg chg="del mod">
          <ac:chgData name="I See Maths ltd" userId="2b6a9906fb7c83c6" providerId="LiveId" clId="{C73472C3-1B80-4301-8C0B-A1CC45F580D0}" dt="2024-01-09T11:25:26.992" v="5872" actId="478"/>
          <ac:cxnSpMkLst>
            <pc:docMk/>
            <pc:sldMk cId="150720303" sldId="1781"/>
            <ac:cxnSpMk id="13" creationId="{222DAFDC-83A5-B6FC-881E-6488E539A37C}"/>
          </ac:cxnSpMkLst>
        </pc:cxnChg>
        <pc:cxnChg chg="del mod">
          <ac:chgData name="I See Maths ltd" userId="2b6a9906fb7c83c6" providerId="LiveId" clId="{C73472C3-1B80-4301-8C0B-A1CC45F580D0}" dt="2024-01-09T11:25:25.107" v="5871" actId="478"/>
          <ac:cxnSpMkLst>
            <pc:docMk/>
            <pc:sldMk cId="150720303" sldId="1781"/>
            <ac:cxnSpMk id="15" creationId="{D96853D7-B2BD-F780-64B1-818A89F93377}"/>
          </ac:cxnSpMkLst>
        </pc:cxnChg>
        <pc:cxnChg chg="del mod">
          <ac:chgData name="I See Maths ltd" userId="2b6a9906fb7c83c6" providerId="LiveId" clId="{C73472C3-1B80-4301-8C0B-A1CC45F580D0}" dt="2024-01-09T11:25:29.029" v="5873" actId="478"/>
          <ac:cxnSpMkLst>
            <pc:docMk/>
            <pc:sldMk cId="150720303" sldId="1781"/>
            <ac:cxnSpMk id="18" creationId="{9E468646-87A6-FC13-A9FF-3D10487E104F}"/>
          </ac:cxnSpMkLst>
        </pc:cxnChg>
      </pc:sldChg>
      <pc:sldChg chg="add del">
        <pc:chgData name="I See Maths ltd" userId="2b6a9906fb7c83c6" providerId="LiveId" clId="{C73472C3-1B80-4301-8C0B-A1CC45F580D0}" dt="2024-01-09T11:25:08.823" v="5867" actId="47"/>
        <pc:sldMkLst>
          <pc:docMk/>
          <pc:sldMk cId="1686613328" sldId="1782"/>
        </pc:sldMkLst>
      </pc:sldChg>
      <pc:sldChg chg="add del">
        <pc:chgData name="I See Maths ltd" userId="2b6a9906fb7c83c6" providerId="LiveId" clId="{C73472C3-1B80-4301-8C0B-A1CC45F580D0}" dt="2024-01-09T11:25:08.242" v="5866" actId="47"/>
        <pc:sldMkLst>
          <pc:docMk/>
          <pc:sldMk cId="2892855671" sldId="1783"/>
        </pc:sldMkLst>
      </pc:sldChg>
      <pc:sldChg chg="add">
        <pc:chgData name="I See Maths ltd" userId="2b6a9906fb7c83c6" providerId="LiveId" clId="{C73472C3-1B80-4301-8C0B-A1CC45F580D0}" dt="2024-01-09T11:22:56.330" v="5842" actId="2890"/>
        <pc:sldMkLst>
          <pc:docMk/>
          <pc:sldMk cId="3604311236" sldId="1784"/>
        </pc:sldMkLst>
      </pc:sldChg>
      <pc:sldChg chg="delSp add mod">
        <pc:chgData name="I See Maths ltd" userId="2b6a9906fb7c83c6" providerId="LiveId" clId="{C73472C3-1B80-4301-8C0B-A1CC45F580D0}" dt="2024-01-09T11:23:22.567" v="5848" actId="478"/>
        <pc:sldMkLst>
          <pc:docMk/>
          <pc:sldMk cId="4250801855" sldId="1785"/>
        </pc:sldMkLst>
        <pc:spChg chg="del">
          <ac:chgData name="I See Maths ltd" userId="2b6a9906fb7c83c6" providerId="LiveId" clId="{C73472C3-1B80-4301-8C0B-A1CC45F580D0}" dt="2024-01-09T11:23:18.092" v="5846" actId="478"/>
          <ac:spMkLst>
            <pc:docMk/>
            <pc:sldMk cId="4250801855" sldId="1785"/>
            <ac:spMk id="2" creationId="{E4FB5CD6-65BE-F6C5-9457-395C955D96FC}"/>
          </ac:spMkLst>
        </pc:spChg>
        <pc:spChg chg="del">
          <ac:chgData name="I See Maths ltd" userId="2b6a9906fb7c83c6" providerId="LiveId" clId="{C73472C3-1B80-4301-8C0B-A1CC45F580D0}" dt="2024-01-09T11:23:22.567" v="5848" actId="478"/>
          <ac:spMkLst>
            <pc:docMk/>
            <pc:sldMk cId="4250801855" sldId="1785"/>
            <ac:spMk id="3" creationId="{D8C8C8C5-31DF-2A0D-8101-52A4D41D8F41}"/>
          </ac:spMkLst>
        </pc:spChg>
        <pc:spChg chg="del">
          <ac:chgData name="I See Maths ltd" userId="2b6a9906fb7c83c6" providerId="LiveId" clId="{C73472C3-1B80-4301-8C0B-A1CC45F580D0}" dt="2024-01-09T11:23:14.827" v="5845" actId="478"/>
          <ac:spMkLst>
            <pc:docMk/>
            <pc:sldMk cId="4250801855" sldId="1785"/>
            <ac:spMk id="5" creationId="{899E0EE5-C0C4-6D5F-7A4E-E0271ED21AB5}"/>
          </ac:spMkLst>
        </pc:spChg>
        <pc:spChg chg="del">
          <ac:chgData name="I See Maths ltd" userId="2b6a9906fb7c83c6" providerId="LiveId" clId="{C73472C3-1B80-4301-8C0B-A1CC45F580D0}" dt="2024-01-09T11:23:14.827" v="5845" actId="478"/>
          <ac:spMkLst>
            <pc:docMk/>
            <pc:sldMk cId="4250801855" sldId="1785"/>
            <ac:spMk id="6" creationId="{90783AD1-6A2D-8550-6257-A70174E39BE1}"/>
          </ac:spMkLst>
        </pc:spChg>
        <pc:spChg chg="del">
          <ac:chgData name="I See Maths ltd" userId="2b6a9906fb7c83c6" providerId="LiveId" clId="{C73472C3-1B80-4301-8C0B-A1CC45F580D0}" dt="2024-01-09T11:23:14.827" v="5845" actId="478"/>
          <ac:spMkLst>
            <pc:docMk/>
            <pc:sldMk cId="4250801855" sldId="1785"/>
            <ac:spMk id="7" creationId="{3A391A30-514D-2B67-34B6-B22E72EA0FF4}"/>
          </ac:spMkLst>
        </pc:spChg>
        <pc:cxnChg chg="del">
          <ac:chgData name="I See Maths ltd" userId="2b6a9906fb7c83c6" providerId="LiveId" clId="{C73472C3-1B80-4301-8C0B-A1CC45F580D0}" dt="2024-01-09T11:23:20.298" v="5847" actId="478"/>
          <ac:cxnSpMkLst>
            <pc:docMk/>
            <pc:sldMk cId="4250801855" sldId="1785"/>
            <ac:cxnSpMk id="4" creationId="{D818BFA5-D2F7-C6C2-B0B6-829B1082BE02}"/>
          </ac:cxnSpMkLst>
        </pc:cxnChg>
      </pc:sldChg>
      <pc:sldChg chg="addSp delSp modSp add mod">
        <pc:chgData name="I See Maths ltd" userId="2b6a9906fb7c83c6" providerId="LiveId" clId="{C73472C3-1B80-4301-8C0B-A1CC45F580D0}" dt="2024-01-09T11:26:22.220" v="5893" actId="478"/>
        <pc:sldMkLst>
          <pc:docMk/>
          <pc:sldMk cId="2242423571" sldId="1786"/>
        </pc:sldMkLst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2" creationId="{F7F074F4-E2C4-62A5-61EF-7F8C65798B27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3" creationId="{42EE8F2B-E185-8A4F-CA9C-0E9DDCF9408C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4" creationId="{0A237EA2-D967-9920-4B3A-9F387D151B75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5" creationId="{B871AECF-AF7D-82BF-F4A9-963E61B4A212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6" creationId="{B8C6AB2C-926A-9DFD-65F6-9DE5919380FB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7" creationId="{6F67DF38-787C-3B2B-EC5C-8A9BEEA77D50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8" creationId="{2470A312-59FC-100D-81F6-5F2D3F73DA15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9" creationId="{6F4231C3-4B5A-208D-1F0D-3979A94DC1C0}"/>
          </ac:spMkLst>
        </pc:spChg>
        <pc:spChg chg="add del mod">
          <ac:chgData name="I See Maths ltd" userId="2b6a9906fb7c83c6" providerId="LiveId" clId="{C73472C3-1B80-4301-8C0B-A1CC45F580D0}" dt="2024-01-09T11:24:07.780" v="5855" actId="478"/>
          <ac:spMkLst>
            <pc:docMk/>
            <pc:sldMk cId="2242423571" sldId="1786"/>
            <ac:spMk id="10" creationId="{47CBE78F-BB26-4DD1-EF0F-EC0D05457F9A}"/>
          </ac:spMkLst>
        </pc:spChg>
        <pc:spChg chg="add del mod">
          <ac:chgData name="I See Maths ltd" userId="2b6a9906fb7c83c6" providerId="LiveId" clId="{C73472C3-1B80-4301-8C0B-A1CC45F580D0}" dt="2024-01-09T11:24:07.780" v="5855" actId="478"/>
          <ac:spMkLst>
            <pc:docMk/>
            <pc:sldMk cId="2242423571" sldId="1786"/>
            <ac:spMk id="11" creationId="{5B5227E2-10B0-DD72-BEF8-A3909362C329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12" creationId="{A765548C-1E55-6132-E536-4C19C84DC366}"/>
          </ac:spMkLst>
        </pc:spChg>
        <pc:spChg chg="add mod">
          <ac:chgData name="I See Maths ltd" userId="2b6a9906fb7c83c6" providerId="LiveId" clId="{C73472C3-1B80-4301-8C0B-A1CC45F580D0}" dt="2024-01-09T11:24:24.354" v="5858" actId="1076"/>
          <ac:spMkLst>
            <pc:docMk/>
            <pc:sldMk cId="2242423571" sldId="1786"/>
            <ac:spMk id="13" creationId="{4205D47C-DB13-9FEF-1BCB-DE2978ABAA91}"/>
          </ac:spMkLst>
        </pc:spChg>
        <pc:spChg chg="add del mod">
          <ac:chgData name="I See Maths ltd" userId="2b6a9906fb7c83c6" providerId="LiveId" clId="{C73472C3-1B80-4301-8C0B-A1CC45F580D0}" dt="2024-01-09T11:26:22.220" v="5893" actId="478"/>
          <ac:spMkLst>
            <pc:docMk/>
            <pc:sldMk cId="2242423571" sldId="1786"/>
            <ac:spMk id="14" creationId="{24BBD1AA-A9D8-A01D-A28E-82255A58B4A4}"/>
          </ac:spMkLst>
        </pc:spChg>
      </pc:sldChg>
      <pc:sldChg chg="add">
        <pc:chgData name="I See Maths ltd" userId="2b6a9906fb7c83c6" providerId="LiveId" clId="{C73472C3-1B80-4301-8C0B-A1CC45F580D0}" dt="2024-01-09T11:25:13.402" v="5868" actId="2890"/>
        <pc:sldMkLst>
          <pc:docMk/>
          <pc:sldMk cId="963314646" sldId="1787"/>
        </pc:sldMkLst>
      </pc:sldChg>
      <pc:sldChg chg="add">
        <pc:chgData name="I See Maths ltd" userId="2b6a9906fb7c83c6" providerId="LiveId" clId="{C73472C3-1B80-4301-8C0B-A1CC45F580D0}" dt="2024-01-09T11:25:21.721" v="5870" actId="2890"/>
        <pc:sldMkLst>
          <pc:docMk/>
          <pc:sldMk cId="1165205059" sldId="1788"/>
        </pc:sldMkLst>
      </pc:sldChg>
      <pc:sldChg chg="add">
        <pc:chgData name="I See Maths ltd" userId="2b6a9906fb7c83c6" providerId="LiveId" clId="{C73472C3-1B80-4301-8C0B-A1CC45F580D0}" dt="2024-01-09T11:26:18.515" v="5892" actId="2890"/>
        <pc:sldMkLst>
          <pc:docMk/>
          <pc:sldMk cId="131070098" sldId="1789"/>
        </pc:sldMkLst>
      </pc:sldChg>
      <pc:sldChg chg="add">
        <pc:chgData name="I See Maths ltd" userId="2b6a9906fb7c83c6" providerId="LiveId" clId="{C73472C3-1B80-4301-8C0B-A1CC45F580D0}" dt="2024-01-09T11:26:31.367" v="5894" actId="2890"/>
        <pc:sldMkLst>
          <pc:docMk/>
          <pc:sldMk cId="2143625526" sldId="1790"/>
        </pc:sldMkLst>
      </pc:sldChg>
      <pc:sldChg chg="addSp delSp modSp add mod">
        <pc:chgData name="I See Maths ltd" userId="2b6a9906fb7c83c6" providerId="LiveId" clId="{C73472C3-1B80-4301-8C0B-A1CC45F580D0}" dt="2024-01-09T11:28:34.636" v="5934" actId="478"/>
        <pc:sldMkLst>
          <pc:docMk/>
          <pc:sldMk cId="4182376899" sldId="1791"/>
        </pc:sldMkLst>
        <pc:spChg chg="del">
          <ac:chgData name="I See Maths ltd" userId="2b6a9906fb7c83c6" providerId="LiveId" clId="{C73472C3-1B80-4301-8C0B-A1CC45F580D0}" dt="2024-01-09T11:26:44.800" v="5898" actId="478"/>
          <ac:spMkLst>
            <pc:docMk/>
            <pc:sldMk cId="4182376899" sldId="1791"/>
            <ac:spMk id="2" creationId="{387AFAB0-7843-A19A-B149-E4F3D4E796A8}"/>
          </ac:spMkLst>
        </pc:spChg>
        <pc:spChg chg="del">
          <ac:chgData name="I See Maths ltd" userId="2b6a9906fb7c83c6" providerId="LiveId" clId="{C73472C3-1B80-4301-8C0B-A1CC45F580D0}" dt="2024-01-09T11:26:49.507" v="5900" actId="478"/>
          <ac:spMkLst>
            <pc:docMk/>
            <pc:sldMk cId="4182376899" sldId="1791"/>
            <ac:spMk id="3" creationId="{42681150-F9BE-EBCB-C2CF-B3CBE1302389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5" creationId="{3EA4D4B2-8A2E-A604-B4C3-4F020341EF00}"/>
          </ac:spMkLst>
        </pc:spChg>
        <pc:spChg chg="del">
          <ac:chgData name="I See Maths ltd" userId="2b6a9906fb7c83c6" providerId="LiveId" clId="{C73472C3-1B80-4301-8C0B-A1CC45F580D0}" dt="2024-01-09T11:26:42.718" v="5897" actId="478"/>
          <ac:spMkLst>
            <pc:docMk/>
            <pc:sldMk cId="4182376899" sldId="1791"/>
            <ac:spMk id="6" creationId="{B2F00BD4-1DA7-815D-6440-66169777E770}"/>
          </ac:spMkLst>
        </pc:spChg>
        <pc:spChg chg="del">
          <ac:chgData name="I See Maths ltd" userId="2b6a9906fb7c83c6" providerId="LiveId" clId="{C73472C3-1B80-4301-8C0B-A1CC45F580D0}" dt="2024-01-09T11:26:42.718" v="5897" actId="478"/>
          <ac:spMkLst>
            <pc:docMk/>
            <pc:sldMk cId="4182376899" sldId="1791"/>
            <ac:spMk id="7" creationId="{EAF71F21-C7D1-DA22-865A-696788DC86BE}"/>
          </ac:spMkLst>
        </pc:spChg>
        <pc:spChg chg="del">
          <ac:chgData name="I See Maths ltd" userId="2b6a9906fb7c83c6" providerId="LiveId" clId="{C73472C3-1B80-4301-8C0B-A1CC45F580D0}" dt="2024-01-09T11:26:42.718" v="5897" actId="478"/>
          <ac:spMkLst>
            <pc:docMk/>
            <pc:sldMk cId="4182376899" sldId="1791"/>
            <ac:spMk id="8" creationId="{9BF4CD7F-4AD6-89E1-D125-D7E549CC36FB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9" creationId="{99E6C87B-6413-F872-5BDF-F9E9FE98CE4B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0" creationId="{A0355B03-9714-0D4B-F4C8-B253E793AC4A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1" creationId="{7247105A-E24A-B5CA-05DE-8B2A17CEDEA2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2" creationId="{5DBC8F47-21E8-3008-4E31-97D6C576301D}"/>
          </ac:spMkLst>
        </pc:spChg>
        <pc:spChg chg="add del mod">
          <ac:chgData name="I See Maths ltd" userId="2b6a9906fb7c83c6" providerId="LiveId" clId="{C73472C3-1B80-4301-8C0B-A1CC45F580D0}" dt="2024-01-09T11:28:34.636" v="5934" actId="478"/>
          <ac:spMkLst>
            <pc:docMk/>
            <pc:sldMk cId="4182376899" sldId="1791"/>
            <ac:spMk id="13" creationId="{6189D555-618B-6E3E-DA28-E82DCD52AA38}"/>
          </ac:spMkLst>
        </pc:spChg>
        <pc:spChg chg="add del mod">
          <ac:chgData name="I See Maths ltd" userId="2b6a9906fb7c83c6" providerId="LiveId" clId="{C73472C3-1B80-4301-8C0B-A1CC45F580D0}" dt="2024-01-09T11:28:18.825" v="5932" actId="478"/>
          <ac:spMkLst>
            <pc:docMk/>
            <pc:sldMk cId="4182376899" sldId="1791"/>
            <ac:spMk id="14" creationId="{8AEB49CF-D056-4AF7-E18E-332700516814}"/>
          </ac:spMkLst>
        </pc:spChg>
        <pc:cxnChg chg="del">
          <ac:chgData name="I See Maths ltd" userId="2b6a9906fb7c83c6" providerId="LiveId" clId="{C73472C3-1B80-4301-8C0B-A1CC45F580D0}" dt="2024-01-09T11:26:47.202" v="5899" actId="478"/>
          <ac:cxnSpMkLst>
            <pc:docMk/>
            <pc:sldMk cId="4182376899" sldId="1791"/>
            <ac:cxnSpMk id="4" creationId="{7ADE0096-CF0E-69DD-B65A-470A5480F814}"/>
          </ac:cxnSpMkLst>
        </pc:cxnChg>
      </pc:sldChg>
      <pc:sldChg chg="add">
        <pc:chgData name="I See Maths ltd" userId="2b6a9906fb7c83c6" providerId="LiveId" clId="{C73472C3-1B80-4301-8C0B-A1CC45F580D0}" dt="2024-01-09T11:28:15.497" v="5931" actId="2890"/>
        <pc:sldMkLst>
          <pc:docMk/>
          <pc:sldMk cId="3608475753" sldId="1792"/>
        </pc:sldMkLst>
      </pc:sldChg>
      <pc:sldChg chg="add">
        <pc:chgData name="I See Maths ltd" userId="2b6a9906fb7c83c6" providerId="LiveId" clId="{C73472C3-1B80-4301-8C0B-A1CC45F580D0}" dt="2024-01-09T11:28:31.545" v="5933" actId="2890"/>
        <pc:sldMkLst>
          <pc:docMk/>
          <pc:sldMk cId="1734945818" sldId="17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44D65-2DC7-4D11-83E9-BE6DA4B9FC57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EEC74-FF28-4BC6-BDD8-967A90E10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7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0022" y="1531818"/>
            <a:ext cx="12480131" cy="3258632"/>
          </a:xfrm>
        </p:spPr>
        <p:txBody>
          <a:bodyPr anchor="b"/>
          <a:lstStyle>
            <a:lvl1pPr algn="ctr"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0022" y="4916115"/>
            <a:ext cx="12480131" cy="2259809"/>
          </a:xfrm>
        </p:spPr>
        <p:txBody>
          <a:bodyPr/>
          <a:lstStyle>
            <a:lvl1pPr marL="0" indent="0" algn="ctr">
              <a:buNone/>
              <a:defRPr sz="3276"/>
            </a:lvl1pPr>
            <a:lvl2pPr marL="623987" indent="0" algn="ctr">
              <a:buNone/>
              <a:defRPr sz="2730"/>
            </a:lvl2pPr>
            <a:lvl3pPr marL="1247973" indent="0" algn="ctr">
              <a:buNone/>
              <a:defRPr sz="2457"/>
            </a:lvl3pPr>
            <a:lvl4pPr marL="1871960" indent="0" algn="ctr">
              <a:buNone/>
              <a:defRPr sz="2184"/>
            </a:lvl4pPr>
            <a:lvl5pPr marL="2495946" indent="0" algn="ctr">
              <a:buNone/>
              <a:defRPr sz="2184"/>
            </a:lvl5pPr>
            <a:lvl6pPr marL="3119933" indent="0" algn="ctr">
              <a:buNone/>
              <a:defRPr sz="2184"/>
            </a:lvl6pPr>
            <a:lvl7pPr marL="3743919" indent="0" algn="ctr">
              <a:buNone/>
              <a:defRPr sz="2184"/>
            </a:lvl7pPr>
            <a:lvl8pPr marL="4367906" indent="0" algn="ctr">
              <a:buNone/>
              <a:defRPr sz="2184"/>
            </a:lvl8pPr>
            <a:lvl9pPr marL="4991892" indent="0" algn="ctr">
              <a:buNone/>
              <a:defRPr sz="21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4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7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08125" y="498328"/>
            <a:ext cx="3588038" cy="79320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4012" y="498328"/>
            <a:ext cx="10556111" cy="79320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2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345" y="2333476"/>
            <a:ext cx="14352151" cy="3893458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5345" y="6263768"/>
            <a:ext cx="14352151" cy="2047477"/>
          </a:xfrm>
        </p:spPr>
        <p:txBody>
          <a:bodyPr/>
          <a:lstStyle>
            <a:lvl1pPr marL="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1pPr>
            <a:lvl2pPr marL="623987" indent="0">
              <a:buNone/>
              <a:defRPr sz="2730">
                <a:solidFill>
                  <a:schemeClr val="tx1">
                    <a:tint val="75000"/>
                  </a:schemeClr>
                </a:solidFill>
              </a:defRPr>
            </a:lvl2pPr>
            <a:lvl3pPr marL="1247973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3pPr>
            <a:lvl4pPr marL="1871960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4pPr>
            <a:lvl5pPr marL="249594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5pPr>
            <a:lvl6pPr marL="3119933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6pPr>
            <a:lvl7pPr marL="3743919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7pPr>
            <a:lvl8pPr marL="436790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8pPr>
            <a:lvl9pPr marL="4991892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9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4012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4089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79" y="498329"/>
            <a:ext cx="14352151" cy="1809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180" y="2294476"/>
            <a:ext cx="7039573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6180" y="3418964"/>
            <a:ext cx="7039573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424088" y="2294476"/>
            <a:ext cx="7074242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24088" y="3418964"/>
            <a:ext cx="7074242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55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9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4242" y="1347653"/>
            <a:ext cx="8424089" cy="6651596"/>
          </a:xfrm>
        </p:spPr>
        <p:txBody>
          <a:bodyPr/>
          <a:lstStyle>
            <a:lvl1pPr>
              <a:defRPr sz="4367"/>
            </a:lvl1pPr>
            <a:lvl2pPr>
              <a:defRPr sz="3821"/>
            </a:lvl2pPr>
            <a:lvl3pPr>
              <a:defRPr sz="3276"/>
            </a:lvl3pPr>
            <a:lvl4pPr>
              <a:defRPr sz="2730"/>
            </a:lvl4pPr>
            <a:lvl5pPr>
              <a:defRPr sz="2730"/>
            </a:lvl5pPr>
            <a:lvl6pPr>
              <a:defRPr sz="2730"/>
            </a:lvl6pPr>
            <a:lvl7pPr>
              <a:defRPr sz="2730"/>
            </a:lvl7pPr>
            <a:lvl8pPr>
              <a:defRPr sz="2730"/>
            </a:lvl8pPr>
            <a:lvl9pPr>
              <a:defRPr sz="27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074242" y="1347653"/>
            <a:ext cx="8424089" cy="6651596"/>
          </a:xfrm>
        </p:spPr>
        <p:txBody>
          <a:bodyPr anchor="t"/>
          <a:lstStyle>
            <a:lvl1pPr marL="0" indent="0">
              <a:buNone/>
              <a:defRPr sz="4367"/>
            </a:lvl1pPr>
            <a:lvl2pPr marL="623987" indent="0">
              <a:buNone/>
              <a:defRPr sz="3821"/>
            </a:lvl2pPr>
            <a:lvl3pPr marL="1247973" indent="0">
              <a:buNone/>
              <a:defRPr sz="3276"/>
            </a:lvl3pPr>
            <a:lvl4pPr marL="1871960" indent="0">
              <a:buNone/>
              <a:defRPr sz="2730"/>
            </a:lvl4pPr>
            <a:lvl5pPr marL="2495946" indent="0">
              <a:buNone/>
              <a:defRPr sz="2730"/>
            </a:lvl5pPr>
            <a:lvl6pPr marL="3119933" indent="0">
              <a:buNone/>
              <a:defRPr sz="2730"/>
            </a:lvl6pPr>
            <a:lvl7pPr marL="3743919" indent="0">
              <a:buNone/>
              <a:defRPr sz="2730"/>
            </a:lvl7pPr>
            <a:lvl8pPr marL="4367906" indent="0">
              <a:buNone/>
              <a:defRPr sz="2730"/>
            </a:lvl8pPr>
            <a:lvl9pPr marL="4991892" indent="0">
              <a:buNone/>
              <a:defRPr sz="27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4012" y="498329"/>
            <a:ext cx="14352151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4012" y="2491640"/>
            <a:ext cx="14352151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4012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2748-632D-4E34-8DCA-7F07AF9C0704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12058" y="8675241"/>
            <a:ext cx="561605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52124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7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47973" rtl="0" eaLnBrk="1" latinLnBrk="0" hangingPunct="1">
        <a:lnSpc>
          <a:spcPct val="90000"/>
        </a:lnSpc>
        <a:spcBef>
          <a:spcPct val="0"/>
        </a:spcBef>
        <a:buNone/>
        <a:defRPr sz="60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993" indent="-311993" algn="l" defTabSz="1247973" rtl="0" eaLnBrk="1" latinLnBrk="0" hangingPunct="1">
        <a:lnSpc>
          <a:spcPct val="90000"/>
        </a:lnSpc>
        <a:spcBef>
          <a:spcPts val="1365"/>
        </a:spcBef>
        <a:buFont typeface="Arial" panose="020B0604020202020204" pitchFamily="34" charset="0"/>
        <a:buChar char="•"/>
        <a:defRPr sz="3821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3276" kern="1200">
          <a:solidFill>
            <a:schemeClr val="tx1"/>
          </a:solidFill>
          <a:latin typeface="+mn-lt"/>
          <a:ea typeface="+mn-ea"/>
          <a:cs typeface="+mn-cs"/>
        </a:defRPr>
      </a:lvl2pPr>
      <a:lvl3pPr marL="155996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3pPr>
      <a:lvl4pPr marL="218395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80794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43192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405591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679899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530388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1pPr>
      <a:lvl2pPr marL="623987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24797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3pPr>
      <a:lvl4pPr marL="187196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49594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11993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3743919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36790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4991892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757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69C4B-DA81-F331-4FDE-8392F62AB8A2}"/>
              </a:ext>
            </a:extLst>
          </p:cNvPr>
          <p:cNvSpPr/>
          <p:nvPr/>
        </p:nvSpPr>
        <p:spPr>
          <a:xfrm>
            <a:off x="9577464" y="6400800"/>
            <a:ext cx="6242755" cy="2304000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5B5AC8B-0570-029C-2A05-5A6700147557}"/>
              </a:ext>
            </a:extLst>
          </p:cNvPr>
          <p:cNvSpPr/>
          <p:nvPr/>
        </p:nvSpPr>
        <p:spPr>
          <a:xfrm>
            <a:off x="11276335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5FD8B65-04AE-73BF-F2D4-3C95C3B18591}"/>
              </a:ext>
            </a:extLst>
          </p:cNvPr>
          <p:cNvSpPr txBox="1"/>
          <p:nvPr/>
        </p:nvSpPr>
        <p:spPr>
          <a:xfrm>
            <a:off x="9671593" y="7675770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AF62405-D45F-B81E-67CD-A87ED567322F}"/>
              </a:ext>
            </a:extLst>
          </p:cNvPr>
          <p:cNvSpPr txBox="1"/>
          <p:nvPr/>
        </p:nvSpPr>
        <p:spPr>
          <a:xfrm>
            <a:off x="9983882" y="6714447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529B961-874B-F64E-BC16-52C2A5D9C27D}"/>
              </a:ext>
            </a:extLst>
          </p:cNvPr>
          <p:cNvSpPr/>
          <p:nvPr/>
        </p:nvSpPr>
        <p:spPr>
          <a:xfrm>
            <a:off x="11276335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1BAB2A-4852-1DB3-0B21-ADF9FD0C0346}"/>
              </a:ext>
            </a:extLst>
          </p:cNvPr>
          <p:cNvSpPr/>
          <p:nvPr/>
        </p:nvSpPr>
        <p:spPr>
          <a:xfrm>
            <a:off x="12022525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D9A126B-89A7-0E3D-D814-59B49162794A}"/>
              </a:ext>
            </a:extLst>
          </p:cNvPr>
          <p:cNvSpPr/>
          <p:nvPr/>
        </p:nvSpPr>
        <p:spPr>
          <a:xfrm>
            <a:off x="12022525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BEA8699-5CE7-8351-6243-BFD1EF11EA38}"/>
              </a:ext>
            </a:extLst>
          </p:cNvPr>
          <p:cNvSpPr/>
          <p:nvPr/>
        </p:nvSpPr>
        <p:spPr>
          <a:xfrm>
            <a:off x="12782574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B8DE7C5-4091-4D9D-2204-F3F21B6B0EF0}"/>
              </a:ext>
            </a:extLst>
          </p:cNvPr>
          <p:cNvSpPr/>
          <p:nvPr/>
        </p:nvSpPr>
        <p:spPr>
          <a:xfrm>
            <a:off x="13528764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D8BE093-52DF-0B61-1E4F-ED35E4D632EE}"/>
              </a:ext>
            </a:extLst>
          </p:cNvPr>
          <p:cNvSpPr/>
          <p:nvPr/>
        </p:nvSpPr>
        <p:spPr>
          <a:xfrm>
            <a:off x="14302429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3B24B5C-4929-387C-592D-402A1491606A}"/>
              </a:ext>
            </a:extLst>
          </p:cNvPr>
          <p:cNvSpPr/>
          <p:nvPr/>
        </p:nvSpPr>
        <p:spPr>
          <a:xfrm>
            <a:off x="15048619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4AE0300-31E4-AF12-0ACE-BD57A051124D}"/>
              </a:ext>
            </a:extLst>
          </p:cNvPr>
          <p:cNvCxnSpPr/>
          <p:nvPr/>
        </p:nvCxnSpPr>
        <p:spPr>
          <a:xfrm>
            <a:off x="12788548" y="7612438"/>
            <a:ext cx="26424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F1A6D4B-41D2-7C95-D2A4-EE7CC926CCE9}"/>
              </a:ext>
            </a:extLst>
          </p:cNvPr>
          <p:cNvSpPr txBox="1"/>
          <p:nvPr/>
        </p:nvSpPr>
        <p:spPr>
          <a:xfrm>
            <a:off x="13902550" y="7687440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26372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69C4B-DA81-F331-4FDE-8392F62AB8A2}"/>
              </a:ext>
            </a:extLst>
          </p:cNvPr>
          <p:cNvSpPr/>
          <p:nvPr/>
        </p:nvSpPr>
        <p:spPr>
          <a:xfrm>
            <a:off x="9577464" y="6400800"/>
            <a:ext cx="6242755" cy="2304000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5B5AC8B-0570-029C-2A05-5A6700147557}"/>
              </a:ext>
            </a:extLst>
          </p:cNvPr>
          <p:cNvSpPr/>
          <p:nvPr/>
        </p:nvSpPr>
        <p:spPr>
          <a:xfrm>
            <a:off x="11276335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5FD8B65-04AE-73BF-F2D4-3C95C3B18591}"/>
              </a:ext>
            </a:extLst>
          </p:cNvPr>
          <p:cNvSpPr txBox="1"/>
          <p:nvPr/>
        </p:nvSpPr>
        <p:spPr>
          <a:xfrm>
            <a:off x="9671593" y="7675770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AF62405-D45F-B81E-67CD-A87ED567322F}"/>
              </a:ext>
            </a:extLst>
          </p:cNvPr>
          <p:cNvSpPr txBox="1"/>
          <p:nvPr/>
        </p:nvSpPr>
        <p:spPr>
          <a:xfrm>
            <a:off x="9983882" y="6714447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529B961-874B-F64E-BC16-52C2A5D9C27D}"/>
              </a:ext>
            </a:extLst>
          </p:cNvPr>
          <p:cNvSpPr/>
          <p:nvPr/>
        </p:nvSpPr>
        <p:spPr>
          <a:xfrm>
            <a:off x="11276335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1BAB2A-4852-1DB3-0B21-ADF9FD0C0346}"/>
              </a:ext>
            </a:extLst>
          </p:cNvPr>
          <p:cNvSpPr/>
          <p:nvPr/>
        </p:nvSpPr>
        <p:spPr>
          <a:xfrm>
            <a:off x="12022525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D9A126B-89A7-0E3D-D814-59B49162794A}"/>
              </a:ext>
            </a:extLst>
          </p:cNvPr>
          <p:cNvSpPr/>
          <p:nvPr/>
        </p:nvSpPr>
        <p:spPr>
          <a:xfrm>
            <a:off x="12022525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BEA8699-5CE7-8351-6243-BFD1EF11EA38}"/>
              </a:ext>
            </a:extLst>
          </p:cNvPr>
          <p:cNvSpPr/>
          <p:nvPr/>
        </p:nvSpPr>
        <p:spPr>
          <a:xfrm>
            <a:off x="12782574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B8DE7C5-4091-4D9D-2204-F3F21B6B0EF0}"/>
              </a:ext>
            </a:extLst>
          </p:cNvPr>
          <p:cNvSpPr/>
          <p:nvPr/>
        </p:nvSpPr>
        <p:spPr>
          <a:xfrm>
            <a:off x="13528764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D8BE093-52DF-0B61-1E4F-ED35E4D632EE}"/>
              </a:ext>
            </a:extLst>
          </p:cNvPr>
          <p:cNvSpPr/>
          <p:nvPr/>
        </p:nvSpPr>
        <p:spPr>
          <a:xfrm>
            <a:off x="14302429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3B24B5C-4929-387C-592D-402A1491606A}"/>
              </a:ext>
            </a:extLst>
          </p:cNvPr>
          <p:cNvSpPr/>
          <p:nvPr/>
        </p:nvSpPr>
        <p:spPr>
          <a:xfrm>
            <a:off x="15048619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82982E-654D-24A6-B755-3036F759F77A}"/>
              </a:ext>
            </a:extLst>
          </p:cNvPr>
          <p:cNvSpPr/>
          <p:nvPr/>
        </p:nvSpPr>
        <p:spPr>
          <a:xfrm>
            <a:off x="924815" y="7068390"/>
            <a:ext cx="75188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i="1" dirty="0">
                <a:latin typeface="Century Gothic" panose="020B0502020202020204" pitchFamily="34" charset="0"/>
              </a:rPr>
              <a:t>Answer: Amy has 2 pens</a:t>
            </a:r>
            <a:endParaRPr lang="en-GB" sz="48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099476F-0825-45D6-34FC-BC847565DD3A}"/>
              </a:ext>
            </a:extLst>
          </p:cNvPr>
          <p:cNvCxnSpPr/>
          <p:nvPr/>
        </p:nvCxnSpPr>
        <p:spPr>
          <a:xfrm>
            <a:off x="12788548" y="7612438"/>
            <a:ext cx="26424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B6D860A-A24C-D624-63F5-1260EF582B9F}"/>
              </a:ext>
            </a:extLst>
          </p:cNvPr>
          <p:cNvSpPr txBox="1"/>
          <p:nvPr/>
        </p:nvSpPr>
        <p:spPr>
          <a:xfrm>
            <a:off x="13902550" y="7687440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828864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3DE621-E496-0FFC-0BFD-C9BB7EBA630C}"/>
              </a:ext>
            </a:extLst>
          </p:cNvPr>
          <p:cNvSpPr/>
          <p:nvPr/>
        </p:nvSpPr>
        <p:spPr>
          <a:xfrm>
            <a:off x="503965" y="2522466"/>
            <a:ext cx="10468835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277B02-CC86-9B86-8AAD-9DBC6121BF52}"/>
              </a:ext>
            </a:extLst>
          </p:cNvPr>
          <p:cNvSpPr txBox="1"/>
          <p:nvPr/>
        </p:nvSpPr>
        <p:spPr>
          <a:xfrm>
            <a:off x="11936589" y="183323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DADBD4A-11E4-2E5C-9209-8FBF6CCC3BBA}"/>
              </a:ext>
            </a:extLst>
          </p:cNvPr>
          <p:cNvCxnSpPr/>
          <p:nvPr/>
        </p:nvCxnSpPr>
        <p:spPr>
          <a:xfrm flipH="1">
            <a:off x="11080375" y="2535913"/>
            <a:ext cx="864000" cy="287969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892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D31DC2-F226-B587-89BA-F6160642EE26}"/>
              </a:ext>
            </a:extLst>
          </p:cNvPr>
          <p:cNvSpPr/>
          <p:nvPr/>
        </p:nvSpPr>
        <p:spPr>
          <a:xfrm>
            <a:off x="2971801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316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D31DC2-F226-B587-89BA-F6160642EE26}"/>
              </a:ext>
            </a:extLst>
          </p:cNvPr>
          <p:cNvSpPr/>
          <p:nvPr/>
        </p:nvSpPr>
        <p:spPr>
          <a:xfrm>
            <a:off x="2971801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94E59E-77D1-0B8C-0224-88844D6C0FD7}"/>
              </a:ext>
            </a:extLst>
          </p:cNvPr>
          <p:cNvSpPr txBox="1"/>
          <p:nvPr/>
        </p:nvSpPr>
        <p:spPr>
          <a:xfrm>
            <a:off x="5419165" y="5679096"/>
            <a:ext cx="69924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Who has more grapes?</a:t>
            </a:r>
          </a:p>
          <a:p>
            <a:pPr>
              <a:spcAft>
                <a:spcPts val="2400"/>
              </a:spcAft>
            </a:pPr>
            <a:r>
              <a:rPr lang="en-GB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Who has fewer grapes?</a:t>
            </a:r>
            <a:endParaRPr lang="en-GB" sz="1600" b="1" i="1" dirty="0"/>
          </a:p>
        </p:txBody>
      </p:sp>
    </p:spTree>
    <p:extLst>
      <p:ext uri="{BB962C8B-B14F-4D97-AF65-F5344CB8AC3E}">
        <p14:creationId xmlns:p14="http://schemas.microsoft.com/office/powerpoint/2010/main" val="2652604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383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529901-7FBF-3648-9C9A-B07B34C89AAE}"/>
              </a:ext>
            </a:extLst>
          </p:cNvPr>
          <p:cNvSpPr txBox="1"/>
          <p:nvPr/>
        </p:nvSpPr>
        <p:spPr>
          <a:xfrm>
            <a:off x="7137635" y="4833403"/>
            <a:ext cx="43117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Which Picture?</a:t>
            </a:r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9E4602-3F8B-BFA0-83CC-8809296F67D9}"/>
              </a:ext>
            </a:extLst>
          </p:cNvPr>
          <p:cNvSpPr/>
          <p:nvPr/>
        </p:nvSpPr>
        <p:spPr>
          <a:xfrm>
            <a:off x="10467446" y="6468035"/>
            <a:ext cx="5350034" cy="2111189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0C066D0-ABD5-2E18-D573-176DE8E6FE24}"/>
              </a:ext>
            </a:extLst>
          </p:cNvPr>
          <p:cNvSpPr/>
          <p:nvPr/>
        </p:nvSpPr>
        <p:spPr>
          <a:xfrm>
            <a:off x="12098240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E8CF80-6B73-2449-1C0D-813F66099BE4}"/>
              </a:ext>
            </a:extLst>
          </p:cNvPr>
          <p:cNvSpPr txBox="1"/>
          <p:nvPr/>
        </p:nvSpPr>
        <p:spPr>
          <a:xfrm>
            <a:off x="10520392" y="7581641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6446AF-91ED-5F3B-868C-171C960313AF}"/>
              </a:ext>
            </a:extLst>
          </p:cNvPr>
          <p:cNvSpPr txBox="1"/>
          <p:nvPr/>
        </p:nvSpPr>
        <p:spPr>
          <a:xfrm>
            <a:off x="10805787" y="6714447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7953D41-2D63-00C3-F32A-42D0872413B4}"/>
              </a:ext>
            </a:extLst>
          </p:cNvPr>
          <p:cNvSpPr/>
          <p:nvPr/>
        </p:nvSpPr>
        <p:spPr>
          <a:xfrm>
            <a:off x="12098240" y="7769031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2275520-0EEB-0228-A98E-AFA3963AE172}"/>
              </a:ext>
            </a:extLst>
          </p:cNvPr>
          <p:cNvSpPr/>
          <p:nvPr/>
        </p:nvSpPr>
        <p:spPr>
          <a:xfrm>
            <a:off x="12709960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FE40546-BEC9-2454-D701-DBD76094C64B}"/>
              </a:ext>
            </a:extLst>
          </p:cNvPr>
          <p:cNvSpPr/>
          <p:nvPr/>
        </p:nvSpPr>
        <p:spPr>
          <a:xfrm>
            <a:off x="12709960" y="7769031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A5CEE7C-D16F-C9FF-E5A1-C0E5155E9485}"/>
              </a:ext>
            </a:extLst>
          </p:cNvPr>
          <p:cNvSpPr/>
          <p:nvPr/>
        </p:nvSpPr>
        <p:spPr>
          <a:xfrm>
            <a:off x="13335539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5C964DD-6907-F61F-5DD9-9930BFD55B62}"/>
              </a:ext>
            </a:extLst>
          </p:cNvPr>
          <p:cNvSpPr/>
          <p:nvPr/>
        </p:nvSpPr>
        <p:spPr>
          <a:xfrm>
            <a:off x="13947259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602ADF2-1900-1D9E-4ED0-9FDCFF70E720}"/>
              </a:ext>
            </a:extLst>
          </p:cNvPr>
          <p:cNvSpPr/>
          <p:nvPr/>
        </p:nvSpPr>
        <p:spPr>
          <a:xfrm>
            <a:off x="14558979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4BB4B2F-13A6-4A9D-9BA2-8C70FD4BA607}"/>
              </a:ext>
            </a:extLst>
          </p:cNvPr>
          <p:cNvSpPr/>
          <p:nvPr/>
        </p:nvSpPr>
        <p:spPr>
          <a:xfrm>
            <a:off x="15170699" y="692187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3862088-803B-EA62-2407-B8D9BD1EDE16}"/>
              </a:ext>
            </a:extLst>
          </p:cNvPr>
          <p:cNvCxnSpPr>
            <a:cxnSpLocks/>
          </p:cNvCxnSpPr>
          <p:nvPr/>
        </p:nvCxnSpPr>
        <p:spPr>
          <a:xfrm flipH="1">
            <a:off x="5419780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996BDE2-FB69-3062-E604-310C8B188DCE}"/>
              </a:ext>
            </a:extLst>
          </p:cNvPr>
          <p:cNvCxnSpPr>
            <a:cxnSpLocks/>
          </p:cNvCxnSpPr>
          <p:nvPr/>
        </p:nvCxnSpPr>
        <p:spPr>
          <a:xfrm>
            <a:off x="11371149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39EFD5E-E217-A395-597A-6390627ECDFF}"/>
              </a:ext>
            </a:extLst>
          </p:cNvPr>
          <p:cNvCxnSpPr/>
          <p:nvPr/>
        </p:nvCxnSpPr>
        <p:spPr>
          <a:xfrm>
            <a:off x="13348986" y="7568194"/>
            <a:ext cx="2160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F310DEF-AC4D-7284-50CF-FEE604B8EA28}"/>
              </a:ext>
            </a:extLst>
          </p:cNvPr>
          <p:cNvSpPr txBox="1"/>
          <p:nvPr/>
        </p:nvSpPr>
        <p:spPr>
          <a:xfrm>
            <a:off x="14271259" y="7643196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D3556B6-F7CC-A162-89EE-6CBE34F34DBA}"/>
              </a:ext>
            </a:extLst>
          </p:cNvPr>
          <p:cNvSpPr/>
          <p:nvPr/>
        </p:nvSpPr>
        <p:spPr>
          <a:xfrm>
            <a:off x="763139" y="6468035"/>
            <a:ext cx="7845602" cy="2111189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CE941A5-8774-B740-2061-39031859D301}"/>
              </a:ext>
            </a:extLst>
          </p:cNvPr>
          <p:cNvSpPr/>
          <p:nvPr/>
        </p:nvSpPr>
        <p:spPr>
          <a:xfrm>
            <a:off x="239393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D58F55-7539-A0D0-FE52-ED633C8BF80B}"/>
              </a:ext>
            </a:extLst>
          </p:cNvPr>
          <p:cNvSpPr txBox="1"/>
          <p:nvPr/>
        </p:nvSpPr>
        <p:spPr>
          <a:xfrm>
            <a:off x="816085" y="7625885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D4CC3B7-AD0A-37CA-C748-8E596E0880F0}"/>
              </a:ext>
            </a:extLst>
          </p:cNvPr>
          <p:cNvSpPr txBox="1"/>
          <p:nvPr/>
        </p:nvSpPr>
        <p:spPr>
          <a:xfrm>
            <a:off x="1101480" y="6758691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3BD40CF-40F3-F4CC-3DB9-2DC7FD57F249}"/>
              </a:ext>
            </a:extLst>
          </p:cNvPr>
          <p:cNvSpPr/>
          <p:nvPr/>
        </p:nvSpPr>
        <p:spPr>
          <a:xfrm>
            <a:off x="239393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A62D8D0-AB2D-BD0E-83C4-7C3A808F9B4D}"/>
              </a:ext>
            </a:extLst>
          </p:cNvPr>
          <p:cNvSpPr/>
          <p:nvPr/>
        </p:nvSpPr>
        <p:spPr>
          <a:xfrm>
            <a:off x="300565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281F398-A6A8-F9D8-81B8-DB3A1D48BDD4}"/>
              </a:ext>
            </a:extLst>
          </p:cNvPr>
          <p:cNvSpPr/>
          <p:nvPr/>
        </p:nvSpPr>
        <p:spPr>
          <a:xfrm>
            <a:off x="300565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D5D69FA-D85B-8727-2239-27A203E2676C}"/>
              </a:ext>
            </a:extLst>
          </p:cNvPr>
          <p:cNvSpPr/>
          <p:nvPr/>
        </p:nvSpPr>
        <p:spPr>
          <a:xfrm>
            <a:off x="363123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5FA688-0ABF-A02D-411B-92C857FE3AF3}"/>
              </a:ext>
            </a:extLst>
          </p:cNvPr>
          <p:cNvSpPr/>
          <p:nvPr/>
        </p:nvSpPr>
        <p:spPr>
          <a:xfrm>
            <a:off x="424295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487A247-2517-9063-6EDB-FFDC14766303}"/>
              </a:ext>
            </a:extLst>
          </p:cNvPr>
          <p:cNvSpPr/>
          <p:nvPr/>
        </p:nvSpPr>
        <p:spPr>
          <a:xfrm>
            <a:off x="485467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68A3318-AE94-551E-EAB7-C7472A6266C7}"/>
              </a:ext>
            </a:extLst>
          </p:cNvPr>
          <p:cNvSpPr/>
          <p:nvPr/>
        </p:nvSpPr>
        <p:spPr>
          <a:xfrm>
            <a:off x="546639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477C028-C452-7898-C22C-F8B4E95FB03A}"/>
              </a:ext>
            </a:extLst>
          </p:cNvPr>
          <p:cNvCxnSpPr/>
          <p:nvPr/>
        </p:nvCxnSpPr>
        <p:spPr>
          <a:xfrm>
            <a:off x="6100073" y="7545843"/>
            <a:ext cx="2160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882C811F-23B4-1620-5BB0-D7CF7C5297CF}"/>
              </a:ext>
            </a:extLst>
          </p:cNvPr>
          <p:cNvSpPr txBox="1"/>
          <p:nvPr/>
        </p:nvSpPr>
        <p:spPr>
          <a:xfrm>
            <a:off x="6981052" y="6861529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F387B2F-90CA-C449-90E2-61B83056D7C6}"/>
              </a:ext>
            </a:extLst>
          </p:cNvPr>
          <p:cNvSpPr/>
          <p:nvPr/>
        </p:nvSpPr>
        <p:spPr>
          <a:xfrm>
            <a:off x="363123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B2A433E-E7DC-87DB-B1D9-A5F9697341A9}"/>
              </a:ext>
            </a:extLst>
          </p:cNvPr>
          <p:cNvSpPr/>
          <p:nvPr/>
        </p:nvSpPr>
        <p:spPr>
          <a:xfrm>
            <a:off x="424295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4FAC9AF-AFE0-7EA1-AD27-E9E8165C4F52}"/>
              </a:ext>
            </a:extLst>
          </p:cNvPr>
          <p:cNvSpPr/>
          <p:nvPr/>
        </p:nvSpPr>
        <p:spPr>
          <a:xfrm>
            <a:off x="485467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AD7C425-1691-D60F-4227-A1825F5A74C4}"/>
              </a:ext>
            </a:extLst>
          </p:cNvPr>
          <p:cNvSpPr/>
          <p:nvPr/>
        </p:nvSpPr>
        <p:spPr>
          <a:xfrm>
            <a:off x="546639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DE70318-8D41-0E98-D6AE-4FA743D0AD18}"/>
              </a:ext>
            </a:extLst>
          </p:cNvPr>
          <p:cNvSpPr/>
          <p:nvPr/>
        </p:nvSpPr>
        <p:spPr>
          <a:xfrm>
            <a:off x="610225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2452669-C229-F912-41F8-D63FB27DFA0F}"/>
              </a:ext>
            </a:extLst>
          </p:cNvPr>
          <p:cNvSpPr/>
          <p:nvPr/>
        </p:nvSpPr>
        <p:spPr>
          <a:xfrm>
            <a:off x="671397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D97116C-D78C-6C5F-8DE3-D672F077CD52}"/>
              </a:ext>
            </a:extLst>
          </p:cNvPr>
          <p:cNvSpPr/>
          <p:nvPr/>
        </p:nvSpPr>
        <p:spPr>
          <a:xfrm>
            <a:off x="732569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84E21D3-549A-51C2-CBC8-CAA142FF88FB}"/>
              </a:ext>
            </a:extLst>
          </p:cNvPr>
          <p:cNvSpPr/>
          <p:nvPr/>
        </p:nvSpPr>
        <p:spPr>
          <a:xfrm>
            <a:off x="793741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857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D3556B6-F7CC-A162-89EE-6CBE34F34DBA}"/>
              </a:ext>
            </a:extLst>
          </p:cNvPr>
          <p:cNvSpPr/>
          <p:nvPr/>
        </p:nvSpPr>
        <p:spPr>
          <a:xfrm>
            <a:off x="763139" y="6468035"/>
            <a:ext cx="7845602" cy="2111189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CE941A5-8774-B740-2061-39031859D301}"/>
              </a:ext>
            </a:extLst>
          </p:cNvPr>
          <p:cNvSpPr/>
          <p:nvPr/>
        </p:nvSpPr>
        <p:spPr>
          <a:xfrm>
            <a:off x="239393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D58F55-7539-A0D0-FE52-ED633C8BF80B}"/>
              </a:ext>
            </a:extLst>
          </p:cNvPr>
          <p:cNvSpPr txBox="1"/>
          <p:nvPr/>
        </p:nvSpPr>
        <p:spPr>
          <a:xfrm>
            <a:off x="816085" y="7625885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D4CC3B7-AD0A-37CA-C748-8E596E0880F0}"/>
              </a:ext>
            </a:extLst>
          </p:cNvPr>
          <p:cNvSpPr txBox="1"/>
          <p:nvPr/>
        </p:nvSpPr>
        <p:spPr>
          <a:xfrm>
            <a:off x="1101480" y="6758691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3BD40CF-40F3-F4CC-3DB9-2DC7FD57F249}"/>
              </a:ext>
            </a:extLst>
          </p:cNvPr>
          <p:cNvSpPr/>
          <p:nvPr/>
        </p:nvSpPr>
        <p:spPr>
          <a:xfrm>
            <a:off x="239393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A62D8D0-AB2D-BD0E-83C4-7C3A808F9B4D}"/>
              </a:ext>
            </a:extLst>
          </p:cNvPr>
          <p:cNvSpPr/>
          <p:nvPr/>
        </p:nvSpPr>
        <p:spPr>
          <a:xfrm>
            <a:off x="300565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281F398-A6A8-F9D8-81B8-DB3A1D48BDD4}"/>
              </a:ext>
            </a:extLst>
          </p:cNvPr>
          <p:cNvSpPr/>
          <p:nvPr/>
        </p:nvSpPr>
        <p:spPr>
          <a:xfrm>
            <a:off x="300565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D5D69FA-D85B-8727-2239-27A203E2676C}"/>
              </a:ext>
            </a:extLst>
          </p:cNvPr>
          <p:cNvSpPr/>
          <p:nvPr/>
        </p:nvSpPr>
        <p:spPr>
          <a:xfrm>
            <a:off x="363123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5FA688-0ABF-A02D-411B-92C857FE3AF3}"/>
              </a:ext>
            </a:extLst>
          </p:cNvPr>
          <p:cNvSpPr/>
          <p:nvPr/>
        </p:nvSpPr>
        <p:spPr>
          <a:xfrm>
            <a:off x="424295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487A247-2517-9063-6EDB-FFDC14766303}"/>
              </a:ext>
            </a:extLst>
          </p:cNvPr>
          <p:cNvSpPr/>
          <p:nvPr/>
        </p:nvSpPr>
        <p:spPr>
          <a:xfrm>
            <a:off x="485467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68A3318-AE94-551E-EAB7-C7472A6266C7}"/>
              </a:ext>
            </a:extLst>
          </p:cNvPr>
          <p:cNvSpPr/>
          <p:nvPr/>
        </p:nvSpPr>
        <p:spPr>
          <a:xfrm>
            <a:off x="546639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477C028-C452-7898-C22C-F8B4E95FB03A}"/>
              </a:ext>
            </a:extLst>
          </p:cNvPr>
          <p:cNvCxnSpPr/>
          <p:nvPr/>
        </p:nvCxnSpPr>
        <p:spPr>
          <a:xfrm>
            <a:off x="6100073" y="7545843"/>
            <a:ext cx="2160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882C811F-23B4-1620-5BB0-D7CF7C5297CF}"/>
              </a:ext>
            </a:extLst>
          </p:cNvPr>
          <p:cNvSpPr txBox="1"/>
          <p:nvPr/>
        </p:nvSpPr>
        <p:spPr>
          <a:xfrm>
            <a:off x="6981052" y="6861529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F387B2F-90CA-C449-90E2-61B83056D7C6}"/>
              </a:ext>
            </a:extLst>
          </p:cNvPr>
          <p:cNvSpPr/>
          <p:nvPr/>
        </p:nvSpPr>
        <p:spPr>
          <a:xfrm>
            <a:off x="363123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B2A433E-E7DC-87DB-B1D9-A5F9697341A9}"/>
              </a:ext>
            </a:extLst>
          </p:cNvPr>
          <p:cNvSpPr/>
          <p:nvPr/>
        </p:nvSpPr>
        <p:spPr>
          <a:xfrm>
            <a:off x="424295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4FAC9AF-AFE0-7EA1-AD27-E9E8165C4F52}"/>
              </a:ext>
            </a:extLst>
          </p:cNvPr>
          <p:cNvSpPr/>
          <p:nvPr/>
        </p:nvSpPr>
        <p:spPr>
          <a:xfrm>
            <a:off x="485467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AD7C425-1691-D60F-4227-A1825F5A74C4}"/>
              </a:ext>
            </a:extLst>
          </p:cNvPr>
          <p:cNvSpPr/>
          <p:nvPr/>
        </p:nvSpPr>
        <p:spPr>
          <a:xfrm>
            <a:off x="546639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DE70318-8D41-0E98-D6AE-4FA743D0AD18}"/>
              </a:ext>
            </a:extLst>
          </p:cNvPr>
          <p:cNvSpPr/>
          <p:nvPr/>
        </p:nvSpPr>
        <p:spPr>
          <a:xfrm>
            <a:off x="610225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2452669-C229-F912-41F8-D63FB27DFA0F}"/>
              </a:ext>
            </a:extLst>
          </p:cNvPr>
          <p:cNvSpPr/>
          <p:nvPr/>
        </p:nvSpPr>
        <p:spPr>
          <a:xfrm>
            <a:off x="671397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D97116C-D78C-6C5F-8DE3-D672F077CD52}"/>
              </a:ext>
            </a:extLst>
          </p:cNvPr>
          <p:cNvSpPr/>
          <p:nvPr/>
        </p:nvSpPr>
        <p:spPr>
          <a:xfrm>
            <a:off x="732569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84E21D3-549A-51C2-CBC8-CAA142FF88FB}"/>
              </a:ext>
            </a:extLst>
          </p:cNvPr>
          <p:cNvSpPr/>
          <p:nvPr/>
        </p:nvSpPr>
        <p:spPr>
          <a:xfrm>
            <a:off x="793741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004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819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grapes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D3556B6-F7CC-A162-89EE-6CBE34F34DBA}"/>
              </a:ext>
            </a:extLst>
          </p:cNvPr>
          <p:cNvSpPr/>
          <p:nvPr/>
        </p:nvSpPr>
        <p:spPr>
          <a:xfrm>
            <a:off x="763139" y="6468035"/>
            <a:ext cx="7845602" cy="2111189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CE941A5-8774-B740-2061-39031859D301}"/>
              </a:ext>
            </a:extLst>
          </p:cNvPr>
          <p:cNvSpPr/>
          <p:nvPr/>
        </p:nvSpPr>
        <p:spPr>
          <a:xfrm>
            <a:off x="239393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D58F55-7539-A0D0-FE52-ED633C8BF80B}"/>
              </a:ext>
            </a:extLst>
          </p:cNvPr>
          <p:cNvSpPr txBox="1"/>
          <p:nvPr/>
        </p:nvSpPr>
        <p:spPr>
          <a:xfrm>
            <a:off x="816085" y="7625885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D4CC3B7-AD0A-37CA-C748-8E596E0880F0}"/>
              </a:ext>
            </a:extLst>
          </p:cNvPr>
          <p:cNvSpPr txBox="1"/>
          <p:nvPr/>
        </p:nvSpPr>
        <p:spPr>
          <a:xfrm>
            <a:off x="1101480" y="6758691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3BD40CF-40F3-F4CC-3DB9-2DC7FD57F249}"/>
              </a:ext>
            </a:extLst>
          </p:cNvPr>
          <p:cNvSpPr/>
          <p:nvPr/>
        </p:nvSpPr>
        <p:spPr>
          <a:xfrm>
            <a:off x="239393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A62D8D0-AB2D-BD0E-83C4-7C3A808F9B4D}"/>
              </a:ext>
            </a:extLst>
          </p:cNvPr>
          <p:cNvSpPr/>
          <p:nvPr/>
        </p:nvSpPr>
        <p:spPr>
          <a:xfrm>
            <a:off x="300565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281F398-A6A8-F9D8-81B8-DB3A1D48BDD4}"/>
              </a:ext>
            </a:extLst>
          </p:cNvPr>
          <p:cNvSpPr/>
          <p:nvPr/>
        </p:nvSpPr>
        <p:spPr>
          <a:xfrm>
            <a:off x="300565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D5D69FA-D85B-8727-2239-27A203E2676C}"/>
              </a:ext>
            </a:extLst>
          </p:cNvPr>
          <p:cNvSpPr/>
          <p:nvPr/>
        </p:nvSpPr>
        <p:spPr>
          <a:xfrm>
            <a:off x="363123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5FA688-0ABF-A02D-411B-92C857FE3AF3}"/>
              </a:ext>
            </a:extLst>
          </p:cNvPr>
          <p:cNvSpPr/>
          <p:nvPr/>
        </p:nvSpPr>
        <p:spPr>
          <a:xfrm>
            <a:off x="424295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487A247-2517-9063-6EDB-FFDC14766303}"/>
              </a:ext>
            </a:extLst>
          </p:cNvPr>
          <p:cNvSpPr/>
          <p:nvPr/>
        </p:nvSpPr>
        <p:spPr>
          <a:xfrm>
            <a:off x="485467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68A3318-AE94-551E-EAB7-C7472A6266C7}"/>
              </a:ext>
            </a:extLst>
          </p:cNvPr>
          <p:cNvSpPr/>
          <p:nvPr/>
        </p:nvSpPr>
        <p:spPr>
          <a:xfrm>
            <a:off x="5466392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477C028-C452-7898-C22C-F8B4E95FB03A}"/>
              </a:ext>
            </a:extLst>
          </p:cNvPr>
          <p:cNvCxnSpPr/>
          <p:nvPr/>
        </p:nvCxnSpPr>
        <p:spPr>
          <a:xfrm>
            <a:off x="6100073" y="7545843"/>
            <a:ext cx="2160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882C811F-23B4-1620-5BB0-D7CF7C5297CF}"/>
              </a:ext>
            </a:extLst>
          </p:cNvPr>
          <p:cNvSpPr txBox="1"/>
          <p:nvPr/>
        </p:nvSpPr>
        <p:spPr>
          <a:xfrm>
            <a:off x="6981052" y="6861529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F387B2F-90CA-C449-90E2-61B83056D7C6}"/>
              </a:ext>
            </a:extLst>
          </p:cNvPr>
          <p:cNvSpPr/>
          <p:nvPr/>
        </p:nvSpPr>
        <p:spPr>
          <a:xfrm>
            <a:off x="363123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B2A433E-E7DC-87DB-B1D9-A5F9697341A9}"/>
              </a:ext>
            </a:extLst>
          </p:cNvPr>
          <p:cNvSpPr/>
          <p:nvPr/>
        </p:nvSpPr>
        <p:spPr>
          <a:xfrm>
            <a:off x="424295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4FAC9AF-AFE0-7EA1-AD27-E9E8165C4F52}"/>
              </a:ext>
            </a:extLst>
          </p:cNvPr>
          <p:cNvSpPr/>
          <p:nvPr/>
        </p:nvSpPr>
        <p:spPr>
          <a:xfrm>
            <a:off x="485467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AD7C425-1691-D60F-4227-A1825F5A74C4}"/>
              </a:ext>
            </a:extLst>
          </p:cNvPr>
          <p:cNvSpPr/>
          <p:nvPr/>
        </p:nvSpPr>
        <p:spPr>
          <a:xfrm>
            <a:off x="5466392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DE70318-8D41-0E98-D6AE-4FA743D0AD18}"/>
              </a:ext>
            </a:extLst>
          </p:cNvPr>
          <p:cNvSpPr/>
          <p:nvPr/>
        </p:nvSpPr>
        <p:spPr>
          <a:xfrm>
            <a:off x="610225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2452669-C229-F912-41F8-D63FB27DFA0F}"/>
              </a:ext>
            </a:extLst>
          </p:cNvPr>
          <p:cNvSpPr/>
          <p:nvPr/>
        </p:nvSpPr>
        <p:spPr>
          <a:xfrm>
            <a:off x="671397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D97116C-D78C-6C5F-8DE3-D672F077CD52}"/>
              </a:ext>
            </a:extLst>
          </p:cNvPr>
          <p:cNvSpPr/>
          <p:nvPr/>
        </p:nvSpPr>
        <p:spPr>
          <a:xfrm>
            <a:off x="732569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84E21D3-549A-51C2-CBC8-CAA142FF88FB}"/>
              </a:ext>
            </a:extLst>
          </p:cNvPr>
          <p:cNvSpPr/>
          <p:nvPr/>
        </p:nvSpPr>
        <p:spPr>
          <a:xfrm>
            <a:off x="7937417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DD56F9-ED2B-5E89-0E96-97498B903E74}"/>
              </a:ext>
            </a:extLst>
          </p:cNvPr>
          <p:cNvSpPr/>
          <p:nvPr/>
        </p:nvSpPr>
        <p:spPr>
          <a:xfrm>
            <a:off x="10529968" y="6738799"/>
            <a:ext cx="49197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i="1" dirty="0">
                <a:latin typeface="Century Gothic" panose="020B0502020202020204" pitchFamily="34" charset="0"/>
              </a:rPr>
              <a:t>Answer: Amy has 10 grapes</a:t>
            </a:r>
            <a:endParaRPr lang="en-GB" sz="4800" b="1" i="1" dirty="0"/>
          </a:p>
        </p:txBody>
      </p:sp>
    </p:spTree>
    <p:extLst>
      <p:ext uri="{BB962C8B-B14F-4D97-AF65-F5344CB8AC3E}">
        <p14:creationId xmlns:p14="http://schemas.microsoft.com/office/powerpoint/2010/main" val="4051500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356712" y="2193065"/>
            <a:ext cx="74086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3400" b="1" dirty="0">
                <a:latin typeface="Century Gothic" panose="020B0502020202020204" pitchFamily="34" charset="0"/>
              </a:rPr>
              <a:t>How many pens does Amy have?</a:t>
            </a:r>
            <a:endParaRPr lang="en-GB" sz="34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7B819A-A64D-A450-57F1-01E703EEBF90}"/>
              </a:ext>
            </a:extLst>
          </p:cNvPr>
          <p:cNvSpPr/>
          <p:nvPr/>
        </p:nvSpPr>
        <p:spPr>
          <a:xfrm>
            <a:off x="8471367" y="2193065"/>
            <a:ext cx="771464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3400" b="1" dirty="0">
                <a:latin typeface="Century Gothic" panose="020B0502020202020204" pitchFamily="34" charset="0"/>
              </a:rPr>
              <a:t>How many grapes does Amy have?</a:t>
            </a:r>
            <a:endParaRPr lang="en-GB" sz="3400" b="1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657230-8800-2E59-B407-54C73395D710}"/>
              </a:ext>
            </a:extLst>
          </p:cNvPr>
          <p:cNvCxnSpPr>
            <a:cxnSpLocks/>
          </p:cNvCxnSpPr>
          <p:nvPr/>
        </p:nvCxnSpPr>
        <p:spPr>
          <a:xfrm>
            <a:off x="8018091" y="2123144"/>
            <a:ext cx="0" cy="723332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8D3651F9-843F-D741-38BF-5EB368BE861D}"/>
              </a:ext>
            </a:extLst>
          </p:cNvPr>
          <p:cNvSpPr/>
          <p:nvPr/>
        </p:nvSpPr>
        <p:spPr>
          <a:xfrm>
            <a:off x="5835086" y="859198"/>
            <a:ext cx="53687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Spot the Difference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723378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E3CA12-B7FA-E8BC-6D8C-0194471366EA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6DC9E-4361-7349-CDCF-129C1087ACF1}"/>
              </a:ext>
            </a:extLst>
          </p:cNvPr>
          <p:cNvSpPr txBox="1"/>
          <p:nvPr/>
        </p:nvSpPr>
        <p:spPr>
          <a:xfrm>
            <a:off x="1279760" y="5637815"/>
            <a:ext cx="14323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Jack</a:t>
            </a:r>
            <a:endParaRPr lang="en-GB" sz="1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00E117-504D-12F5-729A-8ECC9A867A46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CEBD6D-E95B-F98E-442B-CD39FFBD762C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3DA85C2-FAF8-E14E-1910-DF203A9A7AC6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703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356712" y="2193065"/>
            <a:ext cx="74086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3400" b="1" dirty="0">
                <a:latin typeface="Century Gothic" panose="020B0502020202020204" pitchFamily="34" charset="0"/>
              </a:rPr>
              <a:t>How many pens does Amy have?</a:t>
            </a:r>
            <a:endParaRPr lang="en-GB" sz="34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7B819A-A64D-A450-57F1-01E703EEBF90}"/>
              </a:ext>
            </a:extLst>
          </p:cNvPr>
          <p:cNvSpPr/>
          <p:nvPr/>
        </p:nvSpPr>
        <p:spPr>
          <a:xfrm>
            <a:off x="8471367" y="2193065"/>
            <a:ext cx="771464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Jen has 6 grapes.</a:t>
            </a:r>
          </a:p>
          <a:p>
            <a:pPr>
              <a:spcAft>
                <a:spcPts val="1842"/>
              </a:spcAft>
            </a:pPr>
            <a:r>
              <a:rPr lang="en-GB" sz="3400" dirty="0">
                <a:latin typeface="Century Gothic" panose="020B0502020202020204" pitchFamily="34" charset="0"/>
              </a:rPr>
              <a:t>Jen has 4 fewer grapes than Amy.</a:t>
            </a:r>
          </a:p>
          <a:p>
            <a:pPr>
              <a:spcAft>
                <a:spcPts val="1842"/>
              </a:spcAft>
            </a:pPr>
            <a:r>
              <a:rPr lang="en-GB" sz="3400" b="1" dirty="0">
                <a:latin typeface="Century Gothic" panose="020B0502020202020204" pitchFamily="34" charset="0"/>
              </a:rPr>
              <a:t>How many grapes does Amy have?</a:t>
            </a:r>
            <a:endParaRPr lang="en-GB" sz="3400" b="1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657230-8800-2E59-B407-54C73395D710}"/>
              </a:ext>
            </a:extLst>
          </p:cNvPr>
          <p:cNvCxnSpPr>
            <a:cxnSpLocks/>
          </p:cNvCxnSpPr>
          <p:nvPr/>
        </p:nvCxnSpPr>
        <p:spPr>
          <a:xfrm>
            <a:off x="8018091" y="2123144"/>
            <a:ext cx="0" cy="723332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8D3651F9-843F-D741-38BF-5EB368BE861D}"/>
              </a:ext>
            </a:extLst>
          </p:cNvPr>
          <p:cNvSpPr/>
          <p:nvPr/>
        </p:nvSpPr>
        <p:spPr>
          <a:xfrm>
            <a:off x="5835086" y="859198"/>
            <a:ext cx="53687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Spot the Difference</a:t>
            </a:r>
            <a:endParaRPr lang="en-GB" sz="4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F2E5D-E0CF-CA8E-E95A-1AA3FCA85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2084" y="5906440"/>
            <a:ext cx="7490779" cy="17376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DC63CF-4818-B38B-B5F6-D9174A03DF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992" y="5832698"/>
            <a:ext cx="5682796" cy="185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524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marbles.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marbles.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marbles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87C5EC-C6BB-A4D7-3B46-5DA5ED2D4C69}"/>
              </a:ext>
            </a:extLst>
          </p:cNvPr>
          <p:cNvSpPr/>
          <p:nvPr/>
        </p:nvSpPr>
        <p:spPr>
          <a:xfrm>
            <a:off x="503965" y="3436866"/>
            <a:ext cx="13646879" cy="64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161D69-7469-B3D6-8C5E-488296D37A6F}"/>
              </a:ext>
            </a:extLst>
          </p:cNvPr>
          <p:cNvSpPr txBox="1"/>
          <p:nvPr/>
        </p:nvSpPr>
        <p:spPr>
          <a:xfrm>
            <a:off x="11448680" y="4701477"/>
            <a:ext cx="40666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the question be?</a:t>
            </a:r>
            <a:endParaRPr lang="en-GB" sz="1400" b="1" i="1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CC3FB85-1E70-BD3A-9A02-29903AD286C9}"/>
              </a:ext>
            </a:extLst>
          </p:cNvPr>
          <p:cNvCxnSpPr>
            <a:cxnSpLocks/>
          </p:cNvCxnSpPr>
          <p:nvPr/>
        </p:nvCxnSpPr>
        <p:spPr>
          <a:xfrm flipH="1" flipV="1">
            <a:off x="9955161" y="4336026"/>
            <a:ext cx="1342104" cy="678426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0127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marbles.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marbles.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marbles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991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marbles.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marbles.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marbles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B85BB71-2EAA-0ABB-5160-32269EBA0191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E34B85-9D2C-FD69-9C6F-076B23EE8618}"/>
              </a:ext>
            </a:extLst>
          </p:cNvPr>
          <p:cNvSpPr txBox="1"/>
          <p:nvPr/>
        </p:nvSpPr>
        <p:spPr>
          <a:xfrm>
            <a:off x="1279760" y="6599138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Tim</a:t>
            </a:r>
            <a:endParaRPr lang="en-GB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350D5F-EDAE-992E-4134-ECFF50440331}"/>
              </a:ext>
            </a:extLst>
          </p:cNvPr>
          <p:cNvSpPr txBox="1"/>
          <p:nvPr/>
        </p:nvSpPr>
        <p:spPr>
          <a:xfrm>
            <a:off x="1279760" y="5637815"/>
            <a:ext cx="14323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1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293FF5D-42CF-CF88-F3BE-4C1ACD155CD5}"/>
              </a:ext>
            </a:extLst>
          </p:cNvPr>
          <p:cNvSpPr/>
          <p:nvPr/>
        </p:nvSpPr>
        <p:spPr>
          <a:xfrm>
            <a:off x="288450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B63E059-5ED6-CB71-6940-865A536122C8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BB0D4A5-F617-C210-54D3-1B1E3A2E089E}"/>
              </a:ext>
            </a:extLst>
          </p:cNvPr>
          <p:cNvSpPr/>
          <p:nvPr/>
        </p:nvSpPr>
        <p:spPr>
          <a:xfrm>
            <a:off x="363069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66309F3-9E10-FBFA-8BDC-F240007579AB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7247805-CA36-CE3F-6588-811F3C22E5AF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2CCD4B-2B1A-FFCF-0ACD-33BAAA140DD2}"/>
              </a:ext>
            </a:extLst>
          </p:cNvPr>
          <p:cNvSpPr/>
          <p:nvPr/>
        </p:nvSpPr>
        <p:spPr>
          <a:xfrm>
            <a:off x="439074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5E1E6C2-FDE2-A8C3-D14F-0D1600B60820}"/>
              </a:ext>
            </a:extLst>
          </p:cNvPr>
          <p:cNvSpPr/>
          <p:nvPr/>
        </p:nvSpPr>
        <p:spPr>
          <a:xfrm>
            <a:off x="588312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7484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marbles.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marbles.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marbles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B85BB71-2EAA-0ABB-5160-32269EBA0191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E34B85-9D2C-FD69-9C6F-076B23EE8618}"/>
              </a:ext>
            </a:extLst>
          </p:cNvPr>
          <p:cNvSpPr txBox="1"/>
          <p:nvPr/>
        </p:nvSpPr>
        <p:spPr>
          <a:xfrm>
            <a:off x="1279760" y="6599138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Tim</a:t>
            </a:r>
            <a:endParaRPr lang="en-GB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350D5F-EDAE-992E-4134-ECFF50440331}"/>
              </a:ext>
            </a:extLst>
          </p:cNvPr>
          <p:cNvSpPr txBox="1"/>
          <p:nvPr/>
        </p:nvSpPr>
        <p:spPr>
          <a:xfrm>
            <a:off x="1279760" y="5637815"/>
            <a:ext cx="14323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1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293FF5D-42CF-CF88-F3BE-4C1ACD155CD5}"/>
              </a:ext>
            </a:extLst>
          </p:cNvPr>
          <p:cNvSpPr/>
          <p:nvPr/>
        </p:nvSpPr>
        <p:spPr>
          <a:xfrm>
            <a:off x="288450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B63E059-5ED6-CB71-6940-865A536122C8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BB0D4A5-F617-C210-54D3-1B1E3A2E089E}"/>
              </a:ext>
            </a:extLst>
          </p:cNvPr>
          <p:cNvSpPr/>
          <p:nvPr/>
        </p:nvSpPr>
        <p:spPr>
          <a:xfrm>
            <a:off x="363069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66309F3-9E10-FBFA-8BDC-F240007579AB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7247805-CA36-CE3F-6588-811F3C22E5AF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5F7272-4B79-5113-34DB-E7BD18DB5B91}"/>
              </a:ext>
            </a:extLst>
          </p:cNvPr>
          <p:cNvSpPr/>
          <p:nvPr/>
        </p:nvSpPr>
        <p:spPr>
          <a:xfrm>
            <a:off x="8427087" y="6122084"/>
            <a:ext cx="56871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i="1" dirty="0">
                <a:latin typeface="Century Gothic" panose="020B0502020202020204" pitchFamily="34" charset="0"/>
              </a:rPr>
              <a:t>Answer: 8 marbles</a:t>
            </a:r>
            <a:endParaRPr lang="en-GB" sz="4800" b="1" i="1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2CCD4B-2B1A-FFCF-0ACD-33BAAA140DD2}"/>
              </a:ext>
            </a:extLst>
          </p:cNvPr>
          <p:cNvSpPr/>
          <p:nvPr/>
        </p:nvSpPr>
        <p:spPr>
          <a:xfrm>
            <a:off x="439074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5E1E6C2-FDE2-A8C3-D14F-0D1600B60820}"/>
              </a:ext>
            </a:extLst>
          </p:cNvPr>
          <p:cNvSpPr/>
          <p:nvPr/>
        </p:nvSpPr>
        <p:spPr>
          <a:xfrm>
            <a:off x="588312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09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pencils.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more pencils than Ben.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pencils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2A0477-2D50-A401-4837-F9458FC19B7D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54DC7A-8A34-E4CF-DDE6-4ACDFE4E29F5}"/>
              </a:ext>
            </a:extLst>
          </p:cNvPr>
          <p:cNvSpPr txBox="1"/>
          <p:nvPr/>
        </p:nvSpPr>
        <p:spPr>
          <a:xfrm>
            <a:off x="11967201" y="1426585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A78DE68-09D6-5998-FA0E-9DA02E727681}"/>
              </a:ext>
            </a:extLst>
          </p:cNvPr>
          <p:cNvCxnSpPr>
            <a:cxnSpLocks/>
          </p:cNvCxnSpPr>
          <p:nvPr/>
        </p:nvCxnSpPr>
        <p:spPr>
          <a:xfrm flipH="1">
            <a:off x="10676965" y="2212258"/>
            <a:ext cx="1165990" cy="611624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427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pencils.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more pencils than Ben.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pencils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253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pencils.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more pencils than Ben.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pencils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93CC1D-BD31-B931-0755-CA6AD31BB3A2}"/>
              </a:ext>
            </a:extLst>
          </p:cNvPr>
          <p:cNvSpPr txBox="1"/>
          <p:nvPr/>
        </p:nvSpPr>
        <p:spPr>
          <a:xfrm>
            <a:off x="5175485" y="4833403"/>
            <a:ext cx="43117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Which Picture?</a:t>
            </a:r>
            <a:endParaRPr lang="en-GB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92C51C8-1049-482F-5CDD-D2A70CA59BA2}"/>
              </a:ext>
            </a:extLst>
          </p:cNvPr>
          <p:cNvCxnSpPr>
            <a:cxnSpLocks/>
          </p:cNvCxnSpPr>
          <p:nvPr/>
        </p:nvCxnSpPr>
        <p:spPr>
          <a:xfrm flipH="1">
            <a:off x="3457630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5383FF2-9C94-D305-E416-8F3945DD0A56}"/>
              </a:ext>
            </a:extLst>
          </p:cNvPr>
          <p:cNvCxnSpPr>
            <a:cxnSpLocks/>
          </p:cNvCxnSpPr>
          <p:nvPr/>
        </p:nvCxnSpPr>
        <p:spPr>
          <a:xfrm>
            <a:off x="9408999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B51FC34-2B80-B607-4E15-69F5A2E2D4AB}"/>
              </a:ext>
            </a:extLst>
          </p:cNvPr>
          <p:cNvSpPr/>
          <p:nvPr/>
        </p:nvSpPr>
        <p:spPr>
          <a:xfrm>
            <a:off x="1334639" y="6468035"/>
            <a:ext cx="4830265" cy="2111189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460DB28-DA33-0290-F6BC-DA2C274EDE5D}"/>
              </a:ext>
            </a:extLst>
          </p:cNvPr>
          <p:cNvSpPr/>
          <p:nvPr/>
        </p:nvSpPr>
        <p:spPr>
          <a:xfrm>
            <a:off x="290706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00C9E5D-628A-9A93-1868-6FEF123A47C9}"/>
              </a:ext>
            </a:extLst>
          </p:cNvPr>
          <p:cNvSpPr txBox="1"/>
          <p:nvPr/>
        </p:nvSpPr>
        <p:spPr>
          <a:xfrm>
            <a:off x="1651015" y="7625885"/>
            <a:ext cx="11200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Tim</a:t>
            </a:r>
            <a:endParaRPr lang="en-GB" sz="16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48D6A21-8187-CDE1-8F35-1B7725FBACEC}"/>
              </a:ext>
            </a:extLst>
          </p:cNvPr>
          <p:cNvSpPr txBox="1"/>
          <p:nvPr/>
        </p:nvSpPr>
        <p:spPr>
          <a:xfrm>
            <a:off x="1614612" y="6758691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16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0CACEB8-9D73-AF32-A271-00291C25822D}"/>
              </a:ext>
            </a:extLst>
          </p:cNvPr>
          <p:cNvSpPr/>
          <p:nvPr/>
        </p:nvSpPr>
        <p:spPr>
          <a:xfrm>
            <a:off x="290706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184DA96-A712-E2DD-1E97-77DADCB9E07B}"/>
              </a:ext>
            </a:extLst>
          </p:cNvPr>
          <p:cNvSpPr/>
          <p:nvPr/>
        </p:nvSpPr>
        <p:spPr>
          <a:xfrm>
            <a:off x="3518785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297C96A-BC72-A839-C5E8-D84713E7D808}"/>
              </a:ext>
            </a:extLst>
          </p:cNvPr>
          <p:cNvSpPr/>
          <p:nvPr/>
        </p:nvSpPr>
        <p:spPr>
          <a:xfrm>
            <a:off x="3518785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F8081CF-4443-6F93-8611-28F2F6016AD3}"/>
              </a:ext>
            </a:extLst>
          </p:cNvPr>
          <p:cNvSpPr/>
          <p:nvPr/>
        </p:nvSpPr>
        <p:spPr>
          <a:xfrm>
            <a:off x="414436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37410C4-0548-940B-E0BC-DB5A1C391AB1}"/>
              </a:ext>
            </a:extLst>
          </p:cNvPr>
          <p:cNvSpPr/>
          <p:nvPr/>
        </p:nvSpPr>
        <p:spPr>
          <a:xfrm>
            <a:off x="475608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04402E5-18F0-4A05-8699-5E6199CA104B}"/>
              </a:ext>
            </a:extLst>
          </p:cNvPr>
          <p:cNvSpPr/>
          <p:nvPr/>
        </p:nvSpPr>
        <p:spPr>
          <a:xfrm>
            <a:off x="536780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CC82D47-6A1B-EA63-7254-5C6ED3CC6D36}"/>
              </a:ext>
            </a:extLst>
          </p:cNvPr>
          <p:cNvSpPr/>
          <p:nvPr/>
        </p:nvSpPr>
        <p:spPr>
          <a:xfrm>
            <a:off x="4144364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ADDBA09-233C-0EF8-EB1A-DC6DBDC2F18F}"/>
              </a:ext>
            </a:extLst>
          </p:cNvPr>
          <p:cNvSpPr/>
          <p:nvPr/>
        </p:nvSpPr>
        <p:spPr>
          <a:xfrm>
            <a:off x="8618119" y="6468035"/>
            <a:ext cx="6690785" cy="2111189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5675D09-2181-C617-487A-C737E7E4C2E0}"/>
              </a:ext>
            </a:extLst>
          </p:cNvPr>
          <p:cNvSpPr/>
          <p:nvPr/>
        </p:nvSpPr>
        <p:spPr>
          <a:xfrm>
            <a:off x="1020027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E5E28D-B043-C834-12B3-6E7F2C82042D}"/>
              </a:ext>
            </a:extLst>
          </p:cNvPr>
          <p:cNvSpPr txBox="1"/>
          <p:nvPr/>
        </p:nvSpPr>
        <p:spPr>
          <a:xfrm>
            <a:off x="8944224" y="7625885"/>
            <a:ext cx="11200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Tim</a:t>
            </a:r>
            <a:endParaRPr lang="en-GB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459B908-25C8-71DB-4F5D-02C098CDEB1D}"/>
              </a:ext>
            </a:extLst>
          </p:cNvPr>
          <p:cNvSpPr txBox="1"/>
          <p:nvPr/>
        </p:nvSpPr>
        <p:spPr>
          <a:xfrm>
            <a:off x="8907821" y="6758691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16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FEEB2DF-C960-C10D-3C00-AB169F71F4FD}"/>
              </a:ext>
            </a:extLst>
          </p:cNvPr>
          <p:cNvSpPr/>
          <p:nvPr/>
        </p:nvSpPr>
        <p:spPr>
          <a:xfrm>
            <a:off x="10200274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2E9EF28-7400-4378-2C88-7CA86C841522}"/>
              </a:ext>
            </a:extLst>
          </p:cNvPr>
          <p:cNvSpPr/>
          <p:nvPr/>
        </p:nvSpPr>
        <p:spPr>
          <a:xfrm>
            <a:off x="1081199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AC63A22-7983-5B1C-8D83-D71D6B59A709}"/>
              </a:ext>
            </a:extLst>
          </p:cNvPr>
          <p:cNvSpPr/>
          <p:nvPr/>
        </p:nvSpPr>
        <p:spPr>
          <a:xfrm>
            <a:off x="10811994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5CC3C22-DC93-90CA-B003-49518C307F40}"/>
              </a:ext>
            </a:extLst>
          </p:cNvPr>
          <p:cNvSpPr/>
          <p:nvPr/>
        </p:nvSpPr>
        <p:spPr>
          <a:xfrm>
            <a:off x="1143757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AF6D7D8-61AF-F5AD-2837-9EFE4643254B}"/>
              </a:ext>
            </a:extLst>
          </p:cNvPr>
          <p:cNvSpPr/>
          <p:nvPr/>
        </p:nvSpPr>
        <p:spPr>
          <a:xfrm>
            <a:off x="1204929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BEB1D30-B3F4-118F-7BDE-EDFBB0F1F0D8}"/>
              </a:ext>
            </a:extLst>
          </p:cNvPr>
          <p:cNvSpPr/>
          <p:nvPr/>
        </p:nvSpPr>
        <p:spPr>
          <a:xfrm>
            <a:off x="1266101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827CF16-C281-2F07-8AED-22834875A550}"/>
              </a:ext>
            </a:extLst>
          </p:cNvPr>
          <p:cNvSpPr/>
          <p:nvPr/>
        </p:nvSpPr>
        <p:spPr>
          <a:xfrm>
            <a:off x="1143757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FE6CAF9-BB87-B66F-66B5-2B435DF1D777}"/>
              </a:ext>
            </a:extLst>
          </p:cNvPr>
          <p:cNvSpPr/>
          <p:nvPr/>
        </p:nvSpPr>
        <p:spPr>
          <a:xfrm>
            <a:off x="12058209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F5A27F4-9E75-1154-9781-61395F00689C}"/>
              </a:ext>
            </a:extLst>
          </p:cNvPr>
          <p:cNvSpPr/>
          <p:nvPr/>
        </p:nvSpPr>
        <p:spPr>
          <a:xfrm>
            <a:off x="12669929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81BDFB4-9F00-517A-843F-DF7161C8A997}"/>
              </a:ext>
            </a:extLst>
          </p:cNvPr>
          <p:cNvSpPr/>
          <p:nvPr/>
        </p:nvSpPr>
        <p:spPr>
          <a:xfrm>
            <a:off x="1329550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2CC77F6-7F1C-EA7D-2683-59D09FAACC9B}"/>
              </a:ext>
            </a:extLst>
          </p:cNvPr>
          <p:cNvSpPr/>
          <p:nvPr/>
        </p:nvSpPr>
        <p:spPr>
          <a:xfrm>
            <a:off x="1390722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07F46F6-C911-0D8F-9D39-1007383CFD16}"/>
              </a:ext>
            </a:extLst>
          </p:cNvPr>
          <p:cNvSpPr/>
          <p:nvPr/>
        </p:nvSpPr>
        <p:spPr>
          <a:xfrm>
            <a:off x="1451894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9188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pencils.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more pencils than Ben.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pencils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ADDBA09-233C-0EF8-EB1A-DC6DBDC2F18F}"/>
              </a:ext>
            </a:extLst>
          </p:cNvPr>
          <p:cNvSpPr/>
          <p:nvPr/>
        </p:nvSpPr>
        <p:spPr>
          <a:xfrm>
            <a:off x="8618119" y="6468035"/>
            <a:ext cx="6690785" cy="2111189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5675D09-2181-C617-487A-C737E7E4C2E0}"/>
              </a:ext>
            </a:extLst>
          </p:cNvPr>
          <p:cNvSpPr/>
          <p:nvPr/>
        </p:nvSpPr>
        <p:spPr>
          <a:xfrm>
            <a:off x="1020027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E5E28D-B043-C834-12B3-6E7F2C82042D}"/>
              </a:ext>
            </a:extLst>
          </p:cNvPr>
          <p:cNvSpPr txBox="1"/>
          <p:nvPr/>
        </p:nvSpPr>
        <p:spPr>
          <a:xfrm>
            <a:off x="8944224" y="7625885"/>
            <a:ext cx="11200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Tim</a:t>
            </a:r>
            <a:endParaRPr lang="en-GB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459B908-25C8-71DB-4F5D-02C098CDEB1D}"/>
              </a:ext>
            </a:extLst>
          </p:cNvPr>
          <p:cNvSpPr txBox="1"/>
          <p:nvPr/>
        </p:nvSpPr>
        <p:spPr>
          <a:xfrm>
            <a:off x="8907821" y="6758691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16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FEEB2DF-C960-C10D-3C00-AB169F71F4FD}"/>
              </a:ext>
            </a:extLst>
          </p:cNvPr>
          <p:cNvSpPr/>
          <p:nvPr/>
        </p:nvSpPr>
        <p:spPr>
          <a:xfrm>
            <a:off x="10200274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2E9EF28-7400-4378-2C88-7CA86C841522}"/>
              </a:ext>
            </a:extLst>
          </p:cNvPr>
          <p:cNvSpPr/>
          <p:nvPr/>
        </p:nvSpPr>
        <p:spPr>
          <a:xfrm>
            <a:off x="1081199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AC63A22-7983-5B1C-8D83-D71D6B59A709}"/>
              </a:ext>
            </a:extLst>
          </p:cNvPr>
          <p:cNvSpPr/>
          <p:nvPr/>
        </p:nvSpPr>
        <p:spPr>
          <a:xfrm>
            <a:off x="10811994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5CC3C22-DC93-90CA-B003-49518C307F40}"/>
              </a:ext>
            </a:extLst>
          </p:cNvPr>
          <p:cNvSpPr/>
          <p:nvPr/>
        </p:nvSpPr>
        <p:spPr>
          <a:xfrm>
            <a:off x="1143757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AF6D7D8-61AF-F5AD-2837-9EFE4643254B}"/>
              </a:ext>
            </a:extLst>
          </p:cNvPr>
          <p:cNvSpPr/>
          <p:nvPr/>
        </p:nvSpPr>
        <p:spPr>
          <a:xfrm>
            <a:off x="1204929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BEB1D30-B3F4-118F-7BDE-EDFBB0F1F0D8}"/>
              </a:ext>
            </a:extLst>
          </p:cNvPr>
          <p:cNvSpPr/>
          <p:nvPr/>
        </p:nvSpPr>
        <p:spPr>
          <a:xfrm>
            <a:off x="1266101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827CF16-C281-2F07-8AED-22834875A550}"/>
              </a:ext>
            </a:extLst>
          </p:cNvPr>
          <p:cNvSpPr/>
          <p:nvPr/>
        </p:nvSpPr>
        <p:spPr>
          <a:xfrm>
            <a:off x="1143757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FE6CAF9-BB87-B66F-66B5-2B435DF1D777}"/>
              </a:ext>
            </a:extLst>
          </p:cNvPr>
          <p:cNvSpPr/>
          <p:nvPr/>
        </p:nvSpPr>
        <p:spPr>
          <a:xfrm>
            <a:off x="12058209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F5A27F4-9E75-1154-9781-61395F00689C}"/>
              </a:ext>
            </a:extLst>
          </p:cNvPr>
          <p:cNvSpPr/>
          <p:nvPr/>
        </p:nvSpPr>
        <p:spPr>
          <a:xfrm>
            <a:off x="12669929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81BDFB4-9F00-517A-843F-DF7161C8A997}"/>
              </a:ext>
            </a:extLst>
          </p:cNvPr>
          <p:cNvSpPr/>
          <p:nvPr/>
        </p:nvSpPr>
        <p:spPr>
          <a:xfrm>
            <a:off x="1329550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2CC77F6-7F1C-EA7D-2683-59D09FAACC9B}"/>
              </a:ext>
            </a:extLst>
          </p:cNvPr>
          <p:cNvSpPr/>
          <p:nvPr/>
        </p:nvSpPr>
        <p:spPr>
          <a:xfrm>
            <a:off x="1390722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07F46F6-C911-0D8F-9D39-1007383CFD16}"/>
              </a:ext>
            </a:extLst>
          </p:cNvPr>
          <p:cNvSpPr/>
          <p:nvPr/>
        </p:nvSpPr>
        <p:spPr>
          <a:xfrm>
            <a:off x="1451894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1237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364687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Ben has 5 pencils.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Tim has 3 more pencils than Ben.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pencils do they have altogether?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ADDBA09-233C-0EF8-EB1A-DC6DBDC2F18F}"/>
              </a:ext>
            </a:extLst>
          </p:cNvPr>
          <p:cNvSpPr/>
          <p:nvPr/>
        </p:nvSpPr>
        <p:spPr>
          <a:xfrm>
            <a:off x="8618119" y="6468035"/>
            <a:ext cx="6690785" cy="2111189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5675D09-2181-C617-487A-C737E7E4C2E0}"/>
              </a:ext>
            </a:extLst>
          </p:cNvPr>
          <p:cNvSpPr/>
          <p:nvPr/>
        </p:nvSpPr>
        <p:spPr>
          <a:xfrm>
            <a:off x="1020027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E5E28D-B043-C834-12B3-6E7F2C82042D}"/>
              </a:ext>
            </a:extLst>
          </p:cNvPr>
          <p:cNvSpPr txBox="1"/>
          <p:nvPr/>
        </p:nvSpPr>
        <p:spPr>
          <a:xfrm>
            <a:off x="8944224" y="7625885"/>
            <a:ext cx="11200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Tim</a:t>
            </a:r>
            <a:endParaRPr lang="en-GB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459B908-25C8-71DB-4F5D-02C098CDEB1D}"/>
              </a:ext>
            </a:extLst>
          </p:cNvPr>
          <p:cNvSpPr txBox="1"/>
          <p:nvPr/>
        </p:nvSpPr>
        <p:spPr>
          <a:xfrm>
            <a:off x="8907821" y="6758691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16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FEEB2DF-C960-C10D-3C00-AB169F71F4FD}"/>
              </a:ext>
            </a:extLst>
          </p:cNvPr>
          <p:cNvSpPr/>
          <p:nvPr/>
        </p:nvSpPr>
        <p:spPr>
          <a:xfrm>
            <a:off x="10200274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2E9EF28-7400-4378-2C88-7CA86C841522}"/>
              </a:ext>
            </a:extLst>
          </p:cNvPr>
          <p:cNvSpPr/>
          <p:nvPr/>
        </p:nvSpPr>
        <p:spPr>
          <a:xfrm>
            <a:off x="10811994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AC63A22-7983-5B1C-8D83-D71D6B59A709}"/>
              </a:ext>
            </a:extLst>
          </p:cNvPr>
          <p:cNvSpPr/>
          <p:nvPr/>
        </p:nvSpPr>
        <p:spPr>
          <a:xfrm>
            <a:off x="10811994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5CC3C22-DC93-90CA-B003-49518C307F40}"/>
              </a:ext>
            </a:extLst>
          </p:cNvPr>
          <p:cNvSpPr/>
          <p:nvPr/>
        </p:nvSpPr>
        <p:spPr>
          <a:xfrm>
            <a:off x="1143757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AF6D7D8-61AF-F5AD-2837-9EFE4643254B}"/>
              </a:ext>
            </a:extLst>
          </p:cNvPr>
          <p:cNvSpPr/>
          <p:nvPr/>
        </p:nvSpPr>
        <p:spPr>
          <a:xfrm>
            <a:off x="1204929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BEB1D30-B3F4-118F-7BDE-EDFBB0F1F0D8}"/>
              </a:ext>
            </a:extLst>
          </p:cNvPr>
          <p:cNvSpPr/>
          <p:nvPr/>
        </p:nvSpPr>
        <p:spPr>
          <a:xfrm>
            <a:off x="12661013" y="696611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827CF16-C281-2F07-8AED-22834875A550}"/>
              </a:ext>
            </a:extLst>
          </p:cNvPr>
          <p:cNvSpPr/>
          <p:nvPr/>
        </p:nvSpPr>
        <p:spPr>
          <a:xfrm>
            <a:off x="11437573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FE6CAF9-BB87-B66F-66B5-2B435DF1D777}"/>
              </a:ext>
            </a:extLst>
          </p:cNvPr>
          <p:cNvSpPr/>
          <p:nvPr/>
        </p:nvSpPr>
        <p:spPr>
          <a:xfrm>
            <a:off x="12058209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F5A27F4-9E75-1154-9781-61395F00689C}"/>
              </a:ext>
            </a:extLst>
          </p:cNvPr>
          <p:cNvSpPr/>
          <p:nvPr/>
        </p:nvSpPr>
        <p:spPr>
          <a:xfrm>
            <a:off x="12669929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81BDFB4-9F00-517A-843F-DF7161C8A997}"/>
              </a:ext>
            </a:extLst>
          </p:cNvPr>
          <p:cNvSpPr/>
          <p:nvPr/>
        </p:nvSpPr>
        <p:spPr>
          <a:xfrm>
            <a:off x="1329550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2CC77F6-7F1C-EA7D-2683-59D09FAACC9B}"/>
              </a:ext>
            </a:extLst>
          </p:cNvPr>
          <p:cNvSpPr/>
          <p:nvPr/>
        </p:nvSpPr>
        <p:spPr>
          <a:xfrm>
            <a:off x="1390722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07F46F6-C911-0D8F-9D39-1007383CFD16}"/>
              </a:ext>
            </a:extLst>
          </p:cNvPr>
          <p:cNvSpPr/>
          <p:nvPr/>
        </p:nvSpPr>
        <p:spPr>
          <a:xfrm>
            <a:off x="14518948" y="781327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ADAF54-867C-C35D-31FD-7F24ADD053A6}"/>
              </a:ext>
            </a:extLst>
          </p:cNvPr>
          <p:cNvSpPr/>
          <p:nvPr/>
        </p:nvSpPr>
        <p:spPr>
          <a:xfrm>
            <a:off x="1281849" y="7102318"/>
            <a:ext cx="5747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i="1" dirty="0">
                <a:latin typeface="Century Gothic" panose="020B0502020202020204" pitchFamily="34" charset="0"/>
              </a:rPr>
              <a:t>Answer: 13 pencils</a:t>
            </a:r>
            <a:endParaRPr lang="en-GB" sz="4800" b="1" i="1" dirty="0"/>
          </a:p>
        </p:txBody>
      </p:sp>
    </p:spTree>
    <p:extLst>
      <p:ext uri="{BB962C8B-B14F-4D97-AF65-F5344CB8AC3E}">
        <p14:creationId xmlns:p14="http://schemas.microsoft.com/office/powerpoint/2010/main" val="633786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E3CA12-B7FA-E8BC-6D8C-0194471366EA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8B324D-B427-4D9F-0312-96D648311C79}"/>
              </a:ext>
            </a:extLst>
          </p:cNvPr>
          <p:cNvSpPr txBox="1"/>
          <p:nvPr/>
        </p:nvSpPr>
        <p:spPr>
          <a:xfrm>
            <a:off x="1279760" y="6599138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Kam</a:t>
            </a:r>
            <a:endParaRPr lang="en-GB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6DC9E-4361-7349-CDCF-129C1087ACF1}"/>
              </a:ext>
            </a:extLst>
          </p:cNvPr>
          <p:cNvSpPr txBox="1"/>
          <p:nvPr/>
        </p:nvSpPr>
        <p:spPr>
          <a:xfrm>
            <a:off x="1279760" y="5637815"/>
            <a:ext cx="14323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Jack</a:t>
            </a:r>
            <a:endParaRPr lang="en-GB" sz="1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223E06F-ED8C-431E-0DEE-929E495C00B0}"/>
              </a:ext>
            </a:extLst>
          </p:cNvPr>
          <p:cNvSpPr/>
          <p:nvPr/>
        </p:nvSpPr>
        <p:spPr>
          <a:xfrm>
            <a:off x="288450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00E117-504D-12F5-729A-8ECC9A867A46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0120EA0-AACC-A677-80AC-F293F92C06CA}"/>
              </a:ext>
            </a:extLst>
          </p:cNvPr>
          <p:cNvSpPr/>
          <p:nvPr/>
        </p:nvSpPr>
        <p:spPr>
          <a:xfrm>
            <a:off x="363069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CEBD6D-E95B-F98E-442B-CD39FFBD762C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3DA85C2-FAF8-E14E-1910-DF203A9A7AC6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B449534-E522-11FF-C03B-E49E278E8844}"/>
              </a:ext>
            </a:extLst>
          </p:cNvPr>
          <p:cNvSpPr/>
          <p:nvPr/>
        </p:nvSpPr>
        <p:spPr>
          <a:xfrm>
            <a:off x="439074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5A899A2-3635-A7CA-DF10-79617D1612D2}"/>
              </a:ext>
            </a:extLst>
          </p:cNvPr>
          <p:cNvSpPr/>
          <p:nvPr/>
        </p:nvSpPr>
        <p:spPr>
          <a:xfrm>
            <a:off x="513693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758C096-345D-4805-BDE1-235B836EC77F}"/>
              </a:ext>
            </a:extLst>
          </p:cNvPr>
          <p:cNvSpPr/>
          <p:nvPr/>
        </p:nvSpPr>
        <p:spPr>
          <a:xfrm>
            <a:off x="5910596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52D792C-F1D1-22B5-A232-400CB0A0FA53}"/>
              </a:ext>
            </a:extLst>
          </p:cNvPr>
          <p:cNvSpPr/>
          <p:nvPr/>
        </p:nvSpPr>
        <p:spPr>
          <a:xfrm>
            <a:off x="6656786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57B03CC-9CA9-2C07-1C0F-9038D54D5A6E}"/>
              </a:ext>
            </a:extLst>
          </p:cNvPr>
          <p:cNvCxnSpPr/>
          <p:nvPr/>
        </p:nvCxnSpPr>
        <p:spPr>
          <a:xfrm>
            <a:off x="5901343" y="6489397"/>
            <a:ext cx="1152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4CA4CC1-3407-D536-97CD-DBF239AF6D0D}"/>
              </a:ext>
            </a:extLst>
          </p:cNvPr>
          <p:cNvSpPr txBox="1"/>
          <p:nvPr/>
        </p:nvSpPr>
        <p:spPr>
          <a:xfrm>
            <a:off x="6263177" y="5767987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077087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8" y="2219958"/>
            <a:ext cx="604104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Ben has 5 marbles.</a:t>
            </a:r>
          </a:p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Tim has 3 marbles.</a:t>
            </a:r>
          </a:p>
          <a:p>
            <a:pPr>
              <a:spcAft>
                <a:spcPts val="1842"/>
              </a:spcAft>
            </a:pPr>
            <a:r>
              <a:rPr lang="en-GB" sz="4000" b="1" dirty="0">
                <a:latin typeface="Century Gothic" panose="020B0502020202020204" pitchFamily="34" charset="0"/>
              </a:rPr>
              <a:t>How many marbles do they have altogether?</a:t>
            </a:r>
            <a:endParaRPr lang="en-GB" sz="40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7B819A-A64D-A450-57F1-01E703EEBF90}"/>
              </a:ext>
            </a:extLst>
          </p:cNvPr>
          <p:cNvSpPr/>
          <p:nvPr/>
        </p:nvSpPr>
        <p:spPr>
          <a:xfrm>
            <a:off x="7991533" y="2219958"/>
            <a:ext cx="842117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Ben has 5 pencils.</a:t>
            </a:r>
          </a:p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Tim has 3 more pencils than Ben.</a:t>
            </a:r>
          </a:p>
          <a:p>
            <a:pPr>
              <a:spcAft>
                <a:spcPts val="1842"/>
              </a:spcAft>
            </a:pPr>
            <a:r>
              <a:rPr lang="en-GB" sz="4000" b="1" dirty="0">
                <a:latin typeface="Century Gothic" panose="020B0502020202020204" pitchFamily="34" charset="0"/>
              </a:rPr>
              <a:t>How many pencils do </a:t>
            </a:r>
            <a:br>
              <a:rPr lang="en-GB" sz="4000" b="1" dirty="0">
                <a:latin typeface="Century Gothic" panose="020B0502020202020204" pitchFamily="34" charset="0"/>
              </a:rPr>
            </a:br>
            <a:r>
              <a:rPr lang="en-GB" sz="4000" b="1" dirty="0">
                <a:latin typeface="Century Gothic" panose="020B0502020202020204" pitchFamily="34" charset="0"/>
              </a:rPr>
              <a:t>they have altogether?</a:t>
            </a:r>
            <a:endParaRPr lang="en-GB" sz="4000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EAD18A-AD51-1E7D-E044-E0C42E672F91}"/>
              </a:ext>
            </a:extLst>
          </p:cNvPr>
          <p:cNvCxnSpPr>
            <a:cxnSpLocks/>
          </p:cNvCxnSpPr>
          <p:nvPr/>
        </p:nvCxnSpPr>
        <p:spPr>
          <a:xfrm>
            <a:off x="7117142" y="2123144"/>
            <a:ext cx="0" cy="723332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4C94DC7-4D19-C996-7740-EA8D0C921DEE}"/>
              </a:ext>
            </a:extLst>
          </p:cNvPr>
          <p:cNvSpPr/>
          <p:nvPr/>
        </p:nvSpPr>
        <p:spPr>
          <a:xfrm>
            <a:off x="5835086" y="859198"/>
            <a:ext cx="53687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Spot the Difference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5492007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8" y="2219958"/>
            <a:ext cx="604104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Ben has 5 marbles.</a:t>
            </a:r>
          </a:p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Tim has 3 marbles.</a:t>
            </a:r>
          </a:p>
          <a:p>
            <a:pPr>
              <a:spcAft>
                <a:spcPts val="1842"/>
              </a:spcAft>
            </a:pPr>
            <a:r>
              <a:rPr lang="en-GB" sz="4000" b="1" dirty="0">
                <a:latin typeface="Century Gothic" panose="020B0502020202020204" pitchFamily="34" charset="0"/>
              </a:rPr>
              <a:t>How many marbles do they have altogether?</a:t>
            </a:r>
            <a:endParaRPr lang="en-GB" sz="40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7B819A-A64D-A450-57F1-01E703EEBF90}"/>
              </a:ext>
            </a:extLst>
          </p:cNvPr>
          <p:cNvSpPr/>
          <p:nvPr/>
        </p:nvSpPr>
        <p:spPr>
          <a:xfrm>
            <a:off x="7991533" y="2219958"/>
            <a:ext cx="842117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Ben has 5 pencils.</a:t>
            </a:r>
          </a:p>
          <a:p>
            <a:pPr>
              <a:spcAft>
                <a:spcPts val="1842"/>
              </a:spcAft>
            </a:pPr>
            <a:r>
              <a:rPr lang="en-GB" sz="4000" dirty="0">
                <a:latin typeface="Century Gothic" panose="020B0502020202020204" pitchFamily="34" charset="0"/>
              </a:rPr>
              <a:t>Tim has 3 more pencils than Ben.</a:t>
            </a:r>
          </a:p>
          <a:p>
            <a:pPr>
              <a:spcAft>
                <a:spcPts val="1842"/>
              </a:spcAft>
            </a:pPr>
            <a:r>
              <a:rPr lang="en-GB" sz="4000" b="1" dirty="0">
                <a:latin typeface="Century Gothic" panose="020B0502020202020204" pitchFamily="34" charset="0"/>
              </a:rPr>
              <a:t>How many pencils do </a:t>
            </a:r>
            <a:br>
              <a:rPr lang="en-GB" sz="4000" b="1" dirty="0">
                <a:latin typeface="Century Gothic" panose="020B0502020202020204" pitchFamily="34" charset="0"/>
              </a:rPr>
            </a:br>
            <a:r>
              <a:rPr lang="en-GB" sz="4000" b="1" dirty="0">
                <a:latin typeface="Century Gothic" panose="020B0502020202020204" pitchFamily="34" charset="0"/>
              </a:rPr>
              <a:t>they have altogether?</a:t>
            </a:r>
            <a:endParaRPr lang="en-GB" sz="4000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EAD18A-AD51-1E7D-E044-E0C42E672F91}"/>
              </a:ext>
            </a:extLst>
          </p:cNvPr>
          <p:cNvCxnSpPr>
            <a:cxnSpLocks/>
          </p:cNvCxnSpPr>
          <p:nvPr/>
        </p:nvCxnSpPr>
        <p:spPr>
          <a:xfrm>
            <a:off x="7117142" y="2123144"/>
            <a:ext cx="0" cy="723332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4C94DC7-4D19-C996-7740-EA8D0C921DEE}"/>
              </a:ext>
            </a:extLst>
          </p:cNvPr>
          <p:cNvSpPr/>
          <p:nvPr/>
        </p:nvSpPr>
        <p:spPr>
          <a:xfrm>
            <a:off x="5835086" y="859198"/>
            <a:ext cx="53687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Spot the Difference</a:t>
            </a:r>
            <a:endParaRPr lang="en-GB" sz="4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2399DB-737F-60E0-9CEC-A0D9F6C06A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1527" y="6269330"/>
            <a:ext cx="6537411" cy="17412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F75D312-812A-0607-BB69-420D226C69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551" y="6269330"/>
            <a:ext cx="4529318" cy="174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9786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At the park, there are 6 children wearing gloves.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2 children not wearing gloves.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there at the park?</a:t>
            </a:r>
            <a:endParaRPr lang="en-GB" sz="4800" b="1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A5AA83A-B2F0-1D92-39BD-F5F0A8948B45}"/>
              </a:ext>
            </a:extLst>
          </p:cNvPr>
          <p:cNvSpPr/>
          <p:nvPr/>
        </p:nvSpPr>
        <p:spPr>
          <a:xfrm>
            <a:off x="467327" y="2457450"/>
            <a:ext cx="12737684" cy="75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C1004E5-38B3-2FCF-56E6-C0AF0951A5D7}"/>
              </a:ext>
            </a:extLst>
          </p:cNvPr>
          <p:cNvSpPr/>
          <p:nvPr/>
        </p:nvSpPr>
        <p:spPr>
          <a:xfrm>
            <a:off x="467326" y="3404574"/>
            <a:ext cx="12737685" cy="756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</p:spTree>
    <p:extLst>
      <p:ext uri="{BB962C8B-B14F-4D97-AF65-F5344CB8AC3E}">
        <p14:creationId xmlns:p14="http://schemas.microsoft.com/office/powerpoint/2010/main" val="16629346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At the park, there are 6 children wearing gloves.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2 children not wearing gloves.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there at the park?</a:t>
            </a:r>
            <a:endParaRPr lang="en-GB" sz="4800" b="1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C1004E5-38B3-2FCF-56E6-C0AF0951A5D7}"/>
              </a:ext>
            </a:extLst>
          </p:cNvPr>
          <p:cNvSpPr/>
          <p:nvPr/>
        </p:nvSpPr>
        <p:spPr>
          <a:xfrm>
            <a:off x="467326" y="3404574"/>
            <a:ext cx="12737685" cy="756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</p:spTree>
    <p:extLst>
      <p:ext uri="{BB962C8B-B14F-4D97-AF65-F5344CB8AC3E}">
        <p14:creationId xmlns:p14="http://schemas.microsoft.com/office/powerpoint/2010/main" val="29291357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At the park, there are 6 children wearing gloves.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2 children not wearing gloves.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there at the park?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8948676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1A80F-438A-31C0-DEE3-1959962BC784}"/>
              </a:ext>
            </a:extLst>
          </p:cNvPr>
          <p:cNvSpPr/>
          <p:nvPr/>
        </p:nvSpPr>
        <p:spPr>
          <a:xfrm>
            <a:off x="773863" y="5217460"/>
            <a:ext cx="4793221" cy="3359282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1B37AB-CC9A-B785-440C-0A95BF65684C}"/>
              </a:ext>
            </a:extLst>
          </p:cNvPr>
          <p:cNvSpPr/>
          <p:nvPr/>
        </p:nvSpPr>
        <p:spPr>
          <a:xfrm>
            <a:off x="11652530" y="5217459"/>
            <a:ext cx="4146548" cy="3359281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1AFCA3-EBF3-CE04-1DBC-97787E0B3F8F}"/>
              </a:ext>
            </a:extLst>
          </p:cNvPr>
          <p:cNvSpPr/>
          <p:nvPr/>
        </p:nvSpPr>
        <p:spPr>
          <a:xfrm>
            <a:off x="1274206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F4FF98-48DB-F68F-F092-2E3CEE06CFD7}"/>
              </a:ext>
            </a:extLst>
          </p:cNvPr>
          <p:cNvSpPr/>
          <p:nvPr/>
        </p:nvSpPr>
        <p:spPr>
          <a:xfrm>
            <a:off x="1274206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38653EB-22C7-05AB-89B6-5BADE151C0F0}"/>
              </a:ext>
            </a:extLst>
          </p:cNvPr>
          <p:cNvSpPr/>
          <p:nvPr/>
        </p:nvSpPr>
        <p:spPr>
          <a:xfrm>
            <a:off x="2381348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FAE0F00-D043-126B-F399-CEE6C3272AFF}"/>
              </a:ext>
            </a:extLst>
          </p:cNvPr>
          <p:cNvSpPr/>
          <p:nvPr/>
        </p:nvSpPr>
        <p:spPr>
          <a:xfrm>
            <a:off x="2381348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3B4160D-DDC4-62D4-F573-86FDA29111BF}"/>
              </a:ext>
            </a:extLst>
          </p:cNvPr>
          <p:cNvSpPr/>
          <p:nvPr/>
        </p:nvSpPr>
        <p:spPr>
          <a:xfrm>
            <a:off x="3478642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A2D518D-3EDE-A5FF-6E96-A7344C369C36}"/>
              </a:ext>
            </a:extLst>
          </p:cNvPr>
          <p:cNvSpPr/>
          <p:nvPr/>
        </p:nvSpPr>
        <p:spPr>
          <a:xfrm>
            <a:off x="4522148" y="6652673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48C880-EBB0-98E3-BFE9-0073D35C53B1}"/>
              </a:ext>
            </a:extLst>
          </p:cNvPr>
          <p:cNvSpPr txBox="1"/>
          <p:nvPr/>
        </p:nvSpPr>
        <p:spPr>
          <a:xfrm>
            <a:off x="1697312" y="5467829"/>
            <a:ext cx="29553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6</a:t>
            </a:r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+ 2 = ___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ED109A-6D57-2F46-5E0C-7B5DC3B2BC54}"/>
              </a:ext>
            </a:extLst>
          </p:cNvPr>
          <p:cNvSpPr txBox="1"/>
          <p:nvPr/>
        </p:nvSpPr>
        <p:spPr>
          <a:xfrm>
            <a:off x="12269239" y="5467829"/>
            <a:ext cx="296627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+ ___ = 6</a:t>
            </a:r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32F5716-3798-B8BD-0DE7-63C295ACF1EE}"/>
              </a:ext>
            </a:extLst>
          </p:cNvPr>
          <p:cNvSpPr/>
          <p:nvPr/>
        </p:nvSpPr>
        <p:spPr>
          <a:xfrm>
            <a:off x="12374717" y="6666120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2552B50-3593-B54D-F811-BDF0A89998B9}"/>
              </a:ext>
            </a:extLst>
          </p:cNvPr>
          <p:cNvSpPr/>
          <p:nvPr/>
        </p:nvSpPr>
        <p:spPr>
          <a:xfrm>
            <a:off x="12374717" y="77301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D9C3962-A4A2-A5AF-3953-E911C54EA0E5}"/>
              </a:ext>
            </a:extLst>
          </p:cNvPr>
          <p:cNvSpPr/>
          <p:nvPr/>
        </p:nvSpPr>
        <p:spPr>
          <a:xfrm>
            <a:off x="13472011" y="6666120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A9FA3EF-E301-0C7A-F315-F29C08F98E0D}"/>
              </a:ext>
            </a:extLst>
          </p:cNvPr>
          <p:cNvSpPr/>
          <p:nvPr/>
        </p:nvSpPr>
        <p:spPr>
          <a:xfrm>
            <a:off x="13472011" y="77301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8B621B9-F617-6F2E-0759-F9235BF2347D}"/>
              </a:ext>
            </a:extLst>
          </p:cNvPr>
          <p:cNvSpPr/>
          <p:nvPr/>
        </p:nvSpPr>
        <p:spPr>
          <a:xfrm>
            <a:off x="14515517" y="6666120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349E144-08B5-F68D-58EF-068C5F4FD493}"/>
              </a:ext>
            </a:extLst>
          </p:cNvPr>
          <p:cNvSpPr/>
          <p:nvPr/>
        </p:nvSpPr>
        <p:spPr>
          <a:xfrm>
            <a:off x="3478642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E428DC2-6A21-2E00-E005-72DAB910327E}"/>
              </a:ext>
            </a:extLst>
          </p:cNvPr>
          <p:cNvSpPr/>
          <p:nvPr/>
        </p:nvSpPr>
        <p:spPr>
          <a:xfrm>
            <a:off x="4522148" y="771670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922A400-6338-E224-55A0-A2A062BA2BC1}"/>
              </a:ext>
            </a:extLst>
          </p:cNvPr>
          <p:cNvSpPr/>
          <p:nvPr/>
        </p:nvSpPr>
        <p:spPr>
          <a:xfrm>
            <a:off x="14515517" y="7730152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At the park, there are 6 children wearing gloves.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2 children not wearing gloves.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there at the park?</a:t>
            </a:r>
            <a:endParaRPr lang="en-GB" sz="48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9E25481-BE1B-2588-4F26-8510FF32666F}"/>
              </a:ext>
            </a:extLst>
          </p:cNvPr>
          <p:cNvSpPr txBox="1"/>
          <p:nvPr/>
        </p:nvSpPr>
        <p:spPr>
          <a:xfrm>
            <a:off x="8097999" y="6439164"/>
            <a:ext cx="99672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OR</a:t>
            </a:r>
            <a:endParaRPr lang="en-GB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06F485F-A4B9-C705-EB3A-434CB8628E8A}"/>
              </a:ext>
            </a:extLst>
          </p:cNvPr>
          <p:cNvCxnSpPr/>
          <p:nvPr/>
        </p:nvCxnSpPr>
        <p:spPr>
          <a:xfrm flipH="1">
            <a:off x="5862918" y="6810437"/>
            <a:ext cx="2088000" cy="0"/>
          </a:xfrm>
          <a:prstGeom prst="straightConnector1">
            <a:avLst/>
          </a:prstGeom>
          <a:ln w="635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2C1013D-AB49-B80F-C897-3F1C48C13127}"/>
              </a:ext>
            </a:extLst>
          </p:cNvPr>
          <p:cNvCxnSpPr>
            <a:cxnSpLocks/>
          </p:cNvCxnSpPr>
          <p:nvPr/>
        </p:nvCxnSpPr>
        <p:spPr>
          <a:xfrm>
            <a:off x="9206772" y="6810437"/>
            <a:ext cx="2088000" cy="0"/>
          </a:xfrm>
          <a:prstGeom prst="straightConnector1">
            <a:avLst/>
          </a:prstGeom>
          <a:ln w="635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8997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1A80F-438A-31C0-DEE3-1959962BC784}"/>
              </a:ext>
            </a:extLst>
          </p:cNvPr>
          <p:cNvSpPr/>
          <p:nvPr/>
        </p:nvSpPr>
        <p:spPr>
          <a:xfrm>
            <a:off x="773863" y="5217460"/>
            <a:ext cx="4793221" cy="3359282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1AFCA3-EBF3-CE04-1DBC-97787E0B3F8F}"/>
              </a:ext>
            </a:extLst>
          </p:cNvPr>
          <p:cNvSpPr/>
          <p:nvPr/>
        </p:nvSpPr>
        <p:spPr>
          <a:xfrm>
            <a:off x="1274206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F4FF98-48DB-F68F-F092-2E3CEE06CFD7}"/>
              </a:ext>
            </a:extLst>
          </p:cNvPr>
          <p:cNvSpPr/>
          <p:nvPr/>
        </p:nvSpPr>
        <p:spPr>
          <a:xfrm>
            <a:off x="1274206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38653EB-22C7-05AB-89B6-5BADE151C0F0}"/>
              </a:ext>
            </a:extLst>
          </p:cNvPr>
          <p:cNvSpPr/>
          <p:nvPr/>
        </p:nvSpPr>
        <p:spPr>
          <a:xfrm>
            <a:off x="2381348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FAE0F00-D043-126B-F399-CEE6C3272AFF}"/>
              </a:ext>
            </a:extLst>
          </p:cNvPr>
          <p:cNvSpPr/>
          <p:nvPr/>
        </p:nvSpPr>
        <p:spPr>
          <a:xfrm>
            <a:off x="2381348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3B4160D-DDC4-62D4-F573-86FDA29111BF}"/>
              </a:ext>
            </a:extLst>
          </p:cNvPr>
          <p:cNvSpPr/>
          <p:nvPr/>
        </p:nvSpPr>
        <p:spPr>
          <a:xfrm>
            <a:off x="3478642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A2D518D-3EDE-A5FF-6E96-A7344C369C36}"/>
              </a:ext>
            </a:extLst>
          </p:cNvPr>
          <p:cNvSpPr/>
          <p:nvPr/>
        </p:nvSpPr>
        <p:spPr>
          <a:xfrm>
            <a:off x="4522148" y="6652673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48C880-EBB0-98E3-BFE9-0073D35C53B1}"/>
              </a:ext>
            </a:extLst>
          </p:cNvPr>
          <p:cNvSpPr txBox="1"/>
          <p:nvPr/>
        </p:nvSpPr>
        <p:spPr>
          <a:xfrm>
            <a:off x="1697312" y="5467829"/>
            <a:ext cx="29553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6</a:t>
            </a:r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+ 2 = ___</a:t>
            </a:r>
            <a:endParaRPr lang="en-GB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349E144-08B5-F68D-58EF-068C5F4FD493}"/>
              </a:ext>
            </a:extLst>
          </p:cNvPr>
          <p:cNvSpPr/>
          <p:nvPr/>
        </p:nvSpPr>
        <p:spPr>
          <a:xfrm>
            <a:off x="3478642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E428DC2-6A21-2E00-E005-72DAB910327E}"/>
              </a:ext>
            </a:extLst>
          </p:cNvPr>
          <p:cNvSpPr/>
          <p:nvPr/>
        </p:nvSpPr>
        <p:spPr>
          <a:xfrm>
            <a:off x="4522148" y="771670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At the park, there are 6 children wearing gloves.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2 children not wearing gloves.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there at the park?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7686969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1A80F-438A-31C0-DEE3-1959962BC784}"/>
              </a:ext>
            </a:extLst>
          </p:cNvPr>
          <p:cNvSpPr/>
          <p:nvPr/>
        </p:nvSpPr>
        <p:spPr>
          <a:xfrm>
            <a:off x="773863" y="5217460"/>
            <a:ext cx="4793221" cy="3359282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1AFCA3-EBF3-CE04-1DBC-97787E0B3F8F}"/>
              </a:ext>
            </a:extLst>
          </p:cNvPr>
          <p:cNvSpPr/>
          <p:nvPr/>
        </p:nvSpPr>
        <p:spPr>
          <a:xfrm>
            <a:off x="1274206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F4FF98-48DB-F68F-F092-2E3CEE06CFD7}"/>
              </a:ext>
            </a:extLst>
          </p:cNvPr>
          <p:cNvSpPr/>
          <p:nvPr/>
        </p:nvSpPr>
        <p:spPr>
          <a:xfrm>
            <a:off x="1274206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38653EB-22C7-05AB-89B6-5BADE151C0F0}"/>
              </a:ext>
            </a:extLst>
          </p:cNvPr>
          <p:cNvSpPr/>
          <p:nvPr/>
        </p:nvSpPr>
        <p:spPr>
          <a:xfrm>
            <a:off x="2381348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FAE0F00-D043-126B-F399-CEE6C3272AFF}"/>
              </a:ext>
            </a:extLst>
          </p:cNvPr>
          <p:cNvSpPr/>
          <p:nvPr/>
        </p:nvSpPr>
        <p:spPr>
          <a:xfrm>
            <a:off x="2381348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3B4160D-DDC4-62D4-F573-86FDA29111BF}"/>
              </a:ext>
            </a:extLst>
          </p:cNvPr>
          <p:cNvSpPr/>
          <p:nvPr/>
        </p:nvSpPr>
        <p:spPr>
          <a:xfrm>
            <a:off x="3478642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A2D518D-3EDE-A5FF-6E96-A7344C369C36}"/>
              </a:ext>
            </a:extLst>
          </p:cNvPr>
          <p:cNvSpPr/>
          <p:nvPr/>
        </p:nvSpPr>
        <p:spPr>
          <a:xfrm>
            <a:off x="4522148" y="6652673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48C880-EBB0-98E3-BFE9-0073D35C53B1}"/>
              </a:ext>
            </a:extLst>
          </p:cNvPr>
          <p:cNvSpPr txBox="1"/>
          <p:nvPr/>
        </p:nvSpPr>
        <p:spPr>
          <a:xfrm>
            <a:off x="1697312" y="5467829"/>
            <a:ext cx="29553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6</a:t>
            </a:r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+ 2 = ___</a:t>
            </a:r>
            <a:endParaRPr lang="en-GB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349E144-08B5-F68D-58EF-068C5F4FD493}"/>
              </a:ext>
            </a:extLst>
          </p:cNvPr>
          <p:cNvSpPr/>
          <p:nvPr/>
        </p:nvSpPr>
        <p:spPr>
          <a:xfrm>
            <a:off x="3478642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E428DC2-6A21-2E00-E005-72DAB910327E}"/>
              </a:ext>
            </a:extLst>
          </p:cNvPr>
          <p:cNvSpPr/>
          <p:nvPr/>
        </p:nvSpPr>
        <p:spPr>
          <a:xfrm>
            <a:off x="4522148" y="771670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At the park, there are 6 children wearing gloves.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2 children not wearing gloves.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there at the park?</a:t>
            </a:r>
            <a:endParaRPr lang="en-GB" sz="4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27C685-4A12-6A19-A2DD-6EFC3FC30E01}"/>
              </a:ext>
            </a:extLst>
          </p:cNvPr>
          <p:cNvSpPr txBox="1"/>
          <p:nvPr/>
        </p:nvSpPr>
        <p:spPr>
          <a:xfrm>
            <a:off x="3826429" y="5359342"/>
            <a:ext cx="60745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latin typeface="Century Gothic" panose="020B0502020202020204" pitchFamily="34" charset="0"/>
              </a:rPr>
              <a:t>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3502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 classroom has 5 windows.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3 of the windows are open.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windows in the classroom are closed?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6BBD8C-75B1-28E0-2AEA-19BBFAEB1021}"/>
              </a:ext>
            </a:extLst>
          </p:cNvPr>
          <p:cNvSpPr/>
          <p:nvPr/>
        </p:nvSpPr>
        <p:spPr>
          <a:xfrm>
            <a:off x="467327" y="2457450"/>
            <a:ext cx="9053191" cy="75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E2DC3D-C946-D777-FB3D-7336246C3DD9}"/>
              </a:ext>
            </a:extLst>
          </p:cNvPr>
          <p:cNvSpPr/>
          <p:nvPr/>
        </p:nvSpPr>
        <p:spPr>
          <a:xfrm>
            <a:off x="467326" y="3404574"/>
            <a:ext cx="14768192" cy="756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</p:spTree>
    <p:extLst>
      <p:ext uri="{BB962C8B-B14F-4D97-AF65-F5344CB8AC3E}">
        <p14:creationId xmlns:p14="http://schemas.microsoft.com/office/powerpoint/2010/main" val="35145622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 classroom has 5 windows.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3 of the windows are open.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windows in the classroom are closed?</a:t>
            </a:r>
            <a:endParaRPr lang="en-GB" sz="48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E2DC3D-C946-D777-FB3D-7336246C3DD9}"/>
              </a:ext>
            </a:extLst>
          </p:cNvPr>
          <p:cNvSpPr/>
          <p:nvPr/>
        </p:nvSpPr>
        <p:spPr>
          <a:xfrm>
            <a:off x="467326" y="3404574"/>
            <a:ext cx="14768192" cy="756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</p:spTree>
    <p:extLst>
      <p:ext uri="{BB962C8B-B14F-4D97-AF65-F5344CB8AC3E}">
        <p14:creationId xmlns:p14="http://schemas.microsoft.com/office/powerpoint/2010/main" val="3652755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84468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Jack has 4 books.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Kam has 2 more books than Jack.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books does Kam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E3CA12-B7FA-E8BC-6D8C-0194471366EA}"/>
              </a:ext>
            </a:extLst>
          </p:cNvPr>
          <p:cNvSpPr/>
          <p:nvPr/>
        </p:nvSpPr>
        <p:spPr>
          <a:xfrm>
            <a:off x="288450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8B324D-B427-4D9F-0312-96D648311C79}"/>
              </a:ext>
            </a:extLst>
          </p:cNvPr>
          <p:cNvSpPr txBox="1"/>
          <p:nvPr/>
        </p:nvSpPr>
        <p:spPr>
          <a:xfrm>
            <a:off x="1279760" y="6599138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Kam</a:t>
            </a:r>
            <a:endParaRPr lang="en-GB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6DC9E-4361-7349-CDCF-129C1087ACF1}"/>
              </a:ext>
            </a:extLst>
          </p:cNvPr>
          <p:cNvSpPr txBox="1"/>
          <p:nvPr/>
        </p:nvSpPr>
        <p:spPr>
          <a:xfrm>
            <a:off x="1279760" y="5637815"/>
            <a:ext cx="14323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Jack</a:t>
            </a:r>
            <a:endParaRPr lang="en-GB" sz="1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223E06F-ED8C-431E-0DEE-929E495C00B0}"/>
              </a:ext>
            </a:extLst>
          </p:cNvPr>
          <p:cNvSpPr/>
          <p:nvPr/>
        </p:nvSpPr>
        <p:spPr>
          <a:xfrm>
            <a:off x="288450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00E117-504D-12F5-729A-8ECC9A867A46}"/>
              </a:ext>
            </a:extLst>
          </p:cNvPr>
          <p:cNvSpPr/>
          <p:nvPr/>
        </p:nvSpPr>
        <p:spPr>
          <a:xfrm>
            <a:off x="3630692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0120EA0-AACC-A677-80AC-F293F92C06CA}"/>
              </a:ext>
            </a:extLst>
          </p:cNvPr>
          <p:cNvSpPr/>
          <p:nvPr/>
        </p:nvSpPr>
        <p:spPr>
          <a:xfrm>
            <a:off x="3630692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CEBD6D-E95B-F98E-442B-CD39FFBD762C}"/>
              </a:ext>
            </a:extLst>
          </p:cNvPr>
          <p:cNvSpPr/>
          <p:nvPr/>
        </p:nvSpPr>
        <p:spPr>
          <a:xfrm>
            <a:off x="439074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3DA85C2-FAF8-E14E-1910-DF203A9A7AC6}"/>
              </a:ext>
            </a:extLst>
          </p:cNvPr>
          <p:cNvSpPr/>
          <p:nvPr/>
        </p:nvSpPr>
        <p:spPr>
          <a:xfrm>
            <a:off x="5136931" y="5845238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135BB1-7C2E-ACD5-301C-0DA1AD68507B}"/>
              </a:ext>
            </a:extLst>
          </p:cNvPr>
          <p:cNvSpPr/>
          <p:nvPr/>
        </p:nvSpPr>
        <p:spPr>
          <a:xfrm>
            <a:off x="9887178" y="5629488"/>
            <a:ext cx="42926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i="1" dirty="0">
                <a:latin typeface="Century Gothic" panose="020B0502020202020204" pitchFamily="34" charset="0"/>
              </a:rPr>
              <a:t>Answer: Kam has 6 books</a:t>
            </a:r>
            <a:endParaRPr lang="en-GB" sz="4800" b="1" i="1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B449534-E522-11FF-C03B-E49E278E8844}"/>
              </a:ext>
            </a:extLst>
          </p:cNvPr>
          <p:cNvSpPr/>
          <p:nvPr/>
        </p:nvSpPr>
        <p:spPr>
          <a:xfrm>
            <a:off x="439074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5A899A2-3635-A7CA-DF10-79617D1612D2}"/>
              </a:ext>
            </a:extLst>
          </p:cNvPr>
          <p:cNvSpPr/>
          <p:nvPr/>
        </p:nvSpPr>
        <p:spPr>
          <a:xfrm>
            <a:off x="5136931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758C096-345D-4805-BDE1-235B836EC77F}"/>
              </a:ext>
            </a:extLst>
          </p:cNvPr>
          <p:cNvSpPr/>
          <p:nvPr/>
        </p:nvSpPr>
        <p:spPr>
          <a:xfrm>
            <a:off x="5910596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52D792C-F1D1-22B5-A232-400CB0A0FA53}"/>
              </a:ext>
            </a:extLst>
          </p:cNvPr>
          <p:cNvSpPr/>
          <p:nvPr/>
        </p:nvSpPr>
        <p:spPr>
          <a:xfrm>
            <a:off x="6656786" y="6773081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57B03CC-9CA9-2C07-1C0F-9038D54D5A6E}"/>
              </a:ext>
            </a:extLst>
          </p:cNvPr>
          <p:cNvCxnSpPr/>
          <p:nvPr/>
        </p:nvCxnSpPr>
        <p:spPr>
          <a:xfrm>
            <a:off x="5901343" y="6489397"/>
            <a:ext cx="1152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4CA4CC1-3407-D536-97CD-DBF239AF6D0D}"/>
              </a:ext>
            </a:extLst>
          </p:cNvPr>
          <p:cNvSpPr txBox="1"/>
          <p:nvPr/>
        </p:nvSpPr>
        <p:spPr>
          <a:xfrm>
            <a:off x="6263177" y="5767987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399934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 classroom has 5 windows.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3 of the windows are open.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windows in the classroom are closed?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30250113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1A80F-438A-31C0-DEE3-1959962BC784}"/>
              </a:ext>
            </a:extLst>
          </p:cNvPr>
          <p:cNvSpPr/>
          <p:nvPr/>
        </p:nvSpPr>
        <p:spPr>
          <a:xfrm>
            <a:off x="773863" y="5217460"/>
            <a:ext cx="4793221" cy="3359282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1B37AB-CC9A-B785-440C-0A95BF65684C}"/>
              </a:ext>
            </a:extLst>
          </p:cNvPr>
          <p:cNvSpPr/>
          <p:nvPr/>
        </p:nvSpPr>
        <p:spPr>
          <a:xfrm>
            <a:off x="11652530" y="5217459"/>
            <a:ext cx="4146548" cy="3359281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1AFCA3-EBF3-CE04-1DBC-97787E0B3F8F}"/>
              </a:ext>
            </a:extLst>
          </p:cNvPr>
          <p:cNvSpPr/>
          <p:nvPr/>
        </p:nvSpPr>
        <p:spPr>
          <a:xfrm>
            <a:off x="1274206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F4FF98-48DB-F68F-F092-2E3CEE06CFD7}"/>
              </a:ext>
            </a:extLst>
          </p:cNvPr>
          <p:cNvSpPr/>
          <p:nvPr/>
        </p:nvSpPr>
        <p:spPr>
          <a:xfrm>
            <a:off x="1274206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38653EB-22C7-05AB-89B6-5BADE151C0F0}"/>
              </a:ext>
            </a:extLst>
          </p:cNvPr>
          <p:cNvSpPr/>
          <p:nvPr/>
        </p:nvSpPr>
        <p:spPr>
          <a:xfrm>
            <a:off x="2381348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FAE0F00-D043-126B-F399-CEE6C3272AFF}"/>
              </a:ext>
            </a:extLst>
          </p:cNvPr>
          <p:cNvSpPr/>
          <p:nvPr/>
        </p:nvSpPr>
        <p:spPr>
          <a:xfrm>
            <a:off x="2381348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3B4160D-DDC4-62D4-F573-86FDA29111BF}"/>
              </a:ext>
            </a:extLst>
          </p:cNvPr>
          <p:cNvSpPr/>
          <p:nvPr/>
        </p:nvSpPr>
        <p:spPr>
          <a:xfrm>
            <a:off x="3478642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A2D518D-3EDE-A5FF-6E96-A7344C369C36}"/>
              </a:ext>
            </a:extLst>
          </p:cNvPr>
          <p:cNvSpPr/>
          <p:nvPr/>
        </p:nvSpPr>
        <p:spPr>
          <a:xfrm>
            <a:off x="4522148" y="6652673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48C880-EBB0-98E3-BFE9-0073D35C53B1}"/>
              </a:ext>
            </a:extLst>
          </p:cNvPr>
          <p:cNvSpPr txBox="1"/>
          <p:nvPr/>
        </p:nvSpPr>
        <p:spPr>
          <a:xfrm>
            <a:off x="1697312" y="5467829"/>
            <a:ext cx="29553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 + 3 = ___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ED109A-6D57-2F46-5E0C-7B5DC3B2BC54}"/>
              </a:ext>
            </a:extLst>
          </p:cNvPr>
          <p:cNvSpPr txBox="1"/>
          <p:nvPr/>
        </p:nvSpPr>
        <p:spPr>
          <a:xfrm>
            <a:off x="12269239" y="5481276"/>
            <a:ext cx="296627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 + ___ = 5</a:t>
            </a:r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32F5716-3798-B8BD-0DE7-63C295ACF1EE}"/>
              </a:ext>
            </a:extLst>
          </p:cNvPr>
          <p:cNvSpPr/>
          <p:nvPr/>
        </p:nvSpPr>
        <p:spPr>
          <a:xfrm>
            <a:off x="12374717" y="6639226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2552B50-3593-B54D-F811-BDF0A89998B9}"/>
              </a:ext>
            </a:extLst>
          </p:cNvPr>
          <p:cNvSpPr/>
          <p:nvPr/>
        </p:nvSpPr>
        <p:spPr>
          <a:xfrm>
            <a:off x="12374717" y="770325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D9C3962-A4A2-A5AF-3953-E911C54EA0E5}"/>
              </a:ext>
            </a:extLst>
          </p:cNvPr>
          <p:cNvSpPr/>
          <p:nvPr/>
        </p:nvSpPr>
        <p:spPr>
          <a:xfrm>
            <a:off x="13472011" y="663922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A9FA3EF-E301-0C7A-F315-F29C08F98E0D}"/>
              </a:ext>
            </a:extLst>
          </p:cNvPr>
          <p:cNvSpPr/>
          <p:nvPr/>
        </p:nvSpPr>
        <p:spPr>
          <a:xfrm>
            <a:off x="13472011" y="770325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8B621B9-F617-6F2E-0759-F9235BF2347D}"/>
              </a:ext>
            </a:extLst>
          </p:cNvPr>
          <p:cNvSpPr/>
          <p:nvPr/>
        </p:nvSpPr>
        <p:spPr>
          <a:xfrm>
            <a:off x="14515517" y="663922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349E144-08B5-F68D-58EF-068C5F4FD493}"/>
              </a:ext>
            </a:extLst>
          </p:cNvPr>
          <p:cNvSpPr/>
          <p:nvPr/>
        </p:nvSpPr>
        <p:spPr>
          <a:xfrm>
            <a:off x="3478642" y="771670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E428DC2-6A21-2E00-E005-72DAB910327E}"/>
              </a:ext>
            </a:extLst>
          </p:cNvPr>
          <p:cNvSpPr/>
          <p:nvPr/>
        </p:nvSpPr>
        <p:spPr>
          <a:xfrm>
            <a:off x="4522148" y="771670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 classroom has 5 windows.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3 of the windows are open.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windows in the classroom are closed?</a:t>
            </a:r>
            <a:endParaRPr lang="en-GB" sz="48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9E25481-BE1B-2588-4F26-8510FF32666F}"/>
              </a:ext>
            </a:extLst>
          </p:cNvPr>
          <p:cNvSpPr txBox="1"/>
          <p:nvPr/>
        </p:nvSpPr>
        <p:spPr>
          <a:xfrm>
            <a:off x="8097999" y="6439164"/>
            <a:ext cx="99672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OR</a:t>
            </a:r>
            <a:endParaRPr lang="en-GB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06F485F-A4B9-C705-EB3A-434CB8628E8A}"/>
              </a:ext>
            </a:extLst>
          </p:cNvPr>
          <p:cNvCxnSpPr/>
          <p:nvPr/>
        </p:nvCxnSpPr>
        <p:spPr>
          <a:xfrm flipH="1">
            <a:off x="5862918" y="6810437"/>
            <a:ext cx="2088000" cy="0"/>
          </a:xfrm>
          <a:prstGeom prst="straightConnector1">
            <a:avLst/>
          </a:prstGeom>
          <a:ln w="635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2C1013D-AB49-B80F-C897-3F1C48C13127}"/>
              </a:ext>
            </a:extLst>
          </p:cNvPr>
          <p:cNvCxnSpPr>
            <a:cxnSpLocks/>
          </p:cNvCxnSpPr>
          <p:nvPr/>
        </p:nvCxnSpPr>
        <p:spPr>
          <a:xfrm>
            <a:off x="9206772" y="6810437"/>
            <a:ext cx="2088000" cy="0"/>
          </a:xfrm>
          <a:prstGeom prst="straightConnector1">
            <a:avLst/>
          </a:prstGeom>
          <a:ln w="635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2771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1B37AB-CC9A-B785-440C-0A95BF65684C}"/>
              </a:ext>
            </a:extLst>
          </p:cNvPr>
          <p:cNvSpPr/>
          <p:nvPr/>
        </p:nvSpPr>
        <p:spPr>
          <a:xfrm>
            <a:off x="11652530" y="5217459"/>
            <a:ext cx="4146548" cy="3359281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ED109A-6D57-2F46-5E0C-7B5DC3B2BC54}"/>
              </a:ext>
            </a:extLst>
          </p:cNvPr>
          <p:cNvSpPr txBox="1"/>
          <p:nvPr/>
        </p:nvSpPr>
        <p:spPr>
          <a:xfrm>
            <a:off x="12269239" y="5481276"/>
            <a:ext cx="296627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 + ___ = 5</a:t>
            </a:r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32F5716-3798-B8BD-0DE7-63C295ACF1EE}"/>
              </a:ext>
            </a:extLst>
          </p:cNvPr>
          <p:cNvSpPr/>
          <p:nvPr/>
        </p:nvSpPr>
        <p:spPr>
          <a:xfrm>
            <a:off x="12374717" y="6639226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2552B50-3593-B54D-F811-BDF0A89998B9}"/>
              </a:ext>
            </a:extLst>
          </p:cNvPr>
          <p:cNvSpPr/>
          <p:nvPr/>
        </p:nvSpPr>
        <p:spPr>
          <a:xfrm>
            <a:off x="12374717" y="770325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D9C3962-A4A2-A5AF-3953-E911C54EA0E5}"/>
              </a:ext>
            </a:extLst>
          </p:cNvPr>
          <p:cNvSpPr/>
          <p:nvPr/>
        </p:nvSpPr>
        <p:spPr>
          <a:xfrm>
            <a:off x="13472011" y="663922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A9FA3EF-E301-0C7A-F315-F29C08F98E0D}"/>
              </a:ext>
            </a:extLst>
          </p:cNvPr>
          <p:cNvSpPr/>
          <p:nvPr/>
        </p:nvSpPr>
        <p:spPr>
          <a:xfrm>
            <a:off x="13472011" y="770325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8B621B9-F617-6F2E-0759-F9235BF2347D}"/>
              </a:ext>
            </a:extLst>
          </p:cNvPr>
          <p:cNvSpPr/>
          <p:nvPr/>
        </p:nvSpPr>
        <p:spPr>
          <a:xfrm>
            <a:off x="14515517" y="663922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 classroom has 5 windows.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3 of the windows are open.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windows in the classroom are closed?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41866659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1B37AB-CC9A-B785-440C-0A95BF65684C}"/>
              </a:ext>
            </a:extLst>
          </p:cNvPr>
          <p:cNvSpPr/>
          <p:nvPr/>
        </p:nvSpPr>
        <p:spPr>
          <a:xfrm>
            <a:off x="11652530" y="5217459"/>
            <a:ext cx="4146548" cy="3359281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ED109A-6D57-2F46-5E0C-7B5DC3B2BC54}"/>
              </a:ext>
            </a:extLst>
          </p:cNvPr>
          <p:cNvSpPr txBox="1"/>
          <p:nvPr/>
        </p:nvSpPr>
        <p:spPr>
          <a:xfrm>
            <a:off x="12269239" y="5481276"/>
            <a:ext cx="296627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 + ___ = 5</a:t>
            </a:r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32F5716-3798-B8BD-0DE7-63C295ACF1EE}"/>
              </a:ext>
            </a:extLst>
          </p:cNvPr>
          <p:cNvSpPr/>
          <p:nvPr/>
        </p:nvSpPr>
        <p:spPr>
          <a:xfrm>
            <a:off x="12374717" y="6639226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2552B50-3593-B54D-F811-BDF0A89998B9}"/>
              </a:ext>
            </a:extLst>
          </p:cNvPr>
          <p:cNvSpPr/>
          <p:nvPr/>
        </p:nvSpPr>
        <p:spPr>
          <a:xfrm>
            <a:off x="12374717" y="770325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D9C3962-A4A2-A5AF-3953-E911C54EA0E5}"/>
              </a:ext>
            </a:extLst>
          </p:cNvPr>
          <p:cNvSpPr/>
          <p:nvPr/>
        </p:nvSpPr>
        <p:spPr>
          <a:xfrm>
            <a:off x="13472011" y="663922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A9FA3EF-E301-0C7A-F315-F29C08F98E0D}"/>
              </a:ext>
            </a:extLst>
          </p:cNvPr>
          <p:cNvSpPr/>
          <p:nvPr/>
        </p:nvSpPr>
        <p:spPr>
          <a:xfrm>
            <a:off x="13472011" y="770325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8B621B9-F617-6F2E-0759-F9235BF2347D}"/>
              </a:ext>
            </a:extLst>
          </p:cNvPr>
          <p:cNvSpPr/>
          <p:nvPr/>
        </p:nvSpPr>
        <p:spPr>
          <a:xfrm>
            <a:off x="14515517" y="663922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 classroom has 5 windows.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3 of the windows are open.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windows in the classroom are closed?</a:t>
            </a:r>
            <a:endParaRPr lang="en-GB" sz="4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D2224C-93F0-A0C5-9F8F-AEBCB2AAC14F}"/>
              </a:ext>
            </a:extLst>
          </p:cNvPr>
          <p:cNvSpPr txBox="1"/>
          <p:nvPr/>
        </p:nvSpPr>
        <p:spPr>
          <a:xfrm>
            <a:off x="13427648" y="5372789"/>
            <a:ext cx="60745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Century Gothic" panose="020B0502020202020204" pitchFamily="34" charset="0"/>
              </a:rPr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7505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7 children in the class.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children are inside.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outside?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3C9084-FC0B-97B9-6BD5-D54EE686FF69}"/>
              </a:ext>
            </a:extLst>
          </p:cNvPr>
          <p:cNvSpPr/>
          <p:nvPr/>
        </p:nvSpPr>
        <p:spPr>
          <a:xfrm>
            <a:off x="467327" y="2457450"/>
            <a:ext cx="9053191" cy="75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C5704F-E492-9A49-03C5-B77307C077F7}"/>
              </a:ext>
            </a:extLst>
          </p:cNvPr>
          <p:cNvSpPr/>
          <p:nvPr/>
        </p:nvSpPr>
        <p:spPr>
          <a:xfrm>
            <a:off x="467326" y="3404574"/>
            <a:ext cx="14768192" cy="756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</p:spTree>
    <p:extLst>
      <p:ext uri="{BB962C8B-B14F-4D97-AF65-F5344CB8AC3E}">
        <p14:creationId xmlns:p14="http://schemas.microsoft.com/office/powerpoint/2010/main" val="16451571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7 children in the class.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children are inside.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outside?</a:t>
            </a:r>
            <a:endParaRPr lang="en-GB" sz="48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C5704F-E492-9A49-03C5-B77307C077F7}"/>
              </a:ext>
            </a:extLst>
          </p:cNvPr>
          <p:cNvSpPr/>
          <p:nvPr/>
        </p:nvSpPr>
        <p:spPr>
          <a:xfrm>
            <a:off x="467326" y="3404574"/>
            <a:ext cx="14768192" cy="756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57"/>
          </a:p>
        </p:txBody>
      </p:sp>
    </p:spTree>
    <p:extLst>
      <p:ext uri="{BB962C8B-B14F-4D97-AF65-F5344CB8AC3E}">
        <p14:creationId xmlns:p14="http://schemas.microsoft.com/office/powerpoint/2010/main" val="25022125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7 children in the class.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children are inside.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outside?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16998736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C1A80F-438A-31C0-DEE3-1959962BC784}"/>
              </a:ext>
            </a:extLst>
          </p:cNvPr>
          <p:cNvSpPr/>
          <p:nvPr/>
        </p:nvSpPr>
        <p:spPr>
          <a:xfrm>
            <a:off x="693181" y="5217460"/>
            <a:ext cx="5601600" cy="3359282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1AFCA3-EBF3-CE04-1DBC-97787E0B3F8F}"/>
              </a:ext>
            </a:extLst>
          </p:cNvPr>
          <p:cNvSpPr/>
          <p:nvPr/>
        </p:nvSpPr>
        <p:spPr>
          <a:xfrm>
            <a:off x="1099395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F4FF98-48DB-F68F-F092-2E3CEE06CFD7}"/>
              </a:ext>
            </a:extLst>
          </p:cNvPr>
          <p:cNvSpPr/>
          <p:nvPr/>
        </p:nvSpPr>
        <p:spPr>
          <a:xfrm>
            <a:off x="1099395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38653EB-22C7-05AB-89B6-5BADE151C0F0}"/>
              </a:ext>
            </a:extLst>
          </p:cNvPr>
          <p:cNvSpPr/>
          <p:nvPr/>
        </p:nvSpPr>
        <p:spPr>
          <a:xfrm>
            <a:off x="2206537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FAE0F00-D043-126B-F399-CEE6C3272AFF}"/>
              </a:ext>
            </a:extLst>
          </p:cNvPr>
          <p:cNvSpPr/>
          <p:nvPr/>
        </p:nvSpPr>
        <p:spPr>
          <a:xfrm>
            <a:off x="2206537" y="7716705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3B4160D-DDC4-62D4-F573-86FDA29111BF}"/>
              </a:ext>
            </a:extLst>
          </p:cNvPr>
          <p:cNvSpPr/>
          <p:nvPr/>
        </p:nvSpPr>
        <p:spPr>
          <a:xfrm>
            <a:off x="3303831" y="6652673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A2D518D-3EDE-A5FF-6E96-A7344C369C36}"/>
              </a:ext>
            </a:extLst>
          </p:cNvPr>
          <p:cNvSpPr/>
          <p:nvPr/>
        </p:nvSpPr>
        <p:spPr>
          <a:xfrm>
            <a:off x="4347337" y="6652673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48C880-EBB0-98E3-BFE9-0073D35C53B1}"/>
              </a:ext>
            </a:extLst>
          </p:cNvPr>
          <p:cNvSpPr txBox="1"/>
          <p:nvPr/>
        </p:nvSpPr>
        <p:spPr>
          <a:xfrm>
            <a:off x="1912464" y="5467829"/>
            <a:ext cx="295537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7</a:t>
            </a:r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+ 2 = ___</a:t>
            </a:r>
            <a:endParaRPr lang="en-GB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349E144-08B5-F68D-58EF-068C5F4FD493}"/>
              </a:ext>
            </a:extLst>
          </p:cNvPr>
          <p:cNvSpPr/>
          <p:nvPr/>
        </p:nvSpPr>
        <p:spPr>
          <a:xfrm>
            <a:off x="3303831" y="771670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E428DC2-6A21-2E00-E005-72DAB910327E}"/>
              </a:ext>
            </a:extLst>
          </p:cNvPr>
          <p:cNvSpPr/>
          <p:nvPr/>
        </p:nvSpPr>
        <p:spPr>
          <a:xfrm>
            <a:off x="4347337" y="771670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7 children in the class.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children are inside.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outside?</a:t>
            </a:r>
            <a:endParaRPr lang="en-GB" sz="48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9E25481-BE1B-2588-4F26-8510FF32666F}"/>
              </a:ext>
            </a:extLst>
          </p:cNvPr>
          <p:cNvSpPr txBox="1"/>
          <p:nvPr/>
        </p:nvSpPr>
        <p:spPr>
          <a:xfrm>
            <a:off x="8286257" y="6439164"/>
            <a:ext cx="99672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OR</a:t>
            </a:r>
            <a:endParaRPr lang="en-GB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2C1013D-AB49-B80F-C897-3F1C48C13127}"/>
              </a:ext>
            </a:extLst>
          </p:cNvPr>
          <p:cNvCxnSpPr>
            <a:cxnSpLocks/>
          </p:cNvCxnSpPr>
          <p:nvPr/>
        </p:nvCxnSpPr>
        <p:spPr>
          <a:xfrm>
            <a:off x="9395030" y="6810437"/>
            <a:ext cx="1584000" cy="0"/>
          </a:xfrm>
          <a:prstGeom prst="straightConnector1">
            <a:avLst/>
          </a:prstGeom>
          <a:ln w="635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09E412AE-09FC-AE2F-BC5F-F5B102EFC22D}"/>
              </a:ext>
            </a:extLst>
          </p:cNvPr>
          <p:cNvSpPr/>
          <p:nvPr/>
        </p:nvSpPr>
        <p:spPr>
          <a:xfrm>
            <a:off x="5389567" y="6652673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C9BD6C-F430-231C-09B5-9127885BDDBE}"/>
              </a:ext>
            </a:extLst>
          </p:cNvPr>
          <p:cNvSpPr/>
          <p:nvPr/>
        </p:nvSpPr>
        <p:spPr>
          <a:xfrm>
            <a:off x="11253610" y="5227439"/>
            <a:ext cx="4572000" cy="3359282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A10C7CB-B077-52AA-CA1A-D5C1C5485F03}"/>
              </a:ext>
            </a:extLst>
          </p:cNvPr>
          <p:cNvSpPr/>
          <p:nvPr/>
        </p:nvSpPr>
        <p:spPr>
          <a:xfrm>
            <a:off x="11686718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2DB659D-FA8E-BABB-E8F9-5DBCAD596387}"/>
              </a:ext>
            </a:extLst>
          </p:cNvPr>
          <p:cNvSpPr/>
          <p:nvPr/>
        </p:nvSpPr>
        <p:spPr>
          <a:xfrm>
            <a:off x="11686718" y="7726684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F4E38DD-0DAE-BA52-8373-BDBB7D650FCB}"/>
              </a:ext>
            </a:extLst>
          </p:cNvPr>
          <p:cNvSpPr/>
          <p:nvPr/>
        </p:nvSpPr>
        <p:spPr>
          <a:xfrm>
            <a:off x="12793860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03AD5BB-2041-D479-16A4-7AF5ADA56524}"/>
              </a:ext>
            </a:extLst>
          </p:cNvPr>
          <p:cNvSpPr/>
          <p:nvPr/>
        </p:nvSpPr>
        <p:spPr>
          <a:xfrm>
            <a:off x="12793860" y="7726684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9394990-D4AF-68A7-B67E-F933B1B96718}"/>
              </a:ext>
            </a:extLst>
          </p:cNvPr>
          <p:cNvSpPr/>
          <p:nvPr/>
        </p:nvSpPr>
        <p:spPr>
          <a:xfrm>
            <a:off x="13891154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DD9163-2FDE-08E9-A28A-0DFC8EB6DDFE}"/>
              </a:ext>
            </a:extLst>
          </p:cNvPr>
          <p:cNvSpPr/>
          <p:nvPr/>
        </p:nvSpPr>
        <p:spPr>
          <a:xfrm>
            <a:off x="14934660" y="6662652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896529-BCD4-E5FF-41DE-0535500C11A8}"/>
              </a:ext>
            </a:extLst>
          </p:cNvPr>
          <p:cNvSpPr txBox="1"/>
          <p:nvPr/>
        </p:nvSpPr>
        <p:spPr>
          <a:xfrm>
            <a:off x="11706414" y="5477808"/>
            <a:ext cx="37620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+ ___ = 7</a:t>
            </a:r>
            <a:endParaRPr lang="en-GB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B7EBB3-0CC5-C609-ECBC-264E70B9E446}"/>
              </a:ext>
            </a:extLst>
          </p:cNvPr>
          <p:cNvSpPr/>
          <p:nvPr/>
        </p:nvSpPr>
        <p:spPr>
          <a:xfrm>
            <a:off x="13891154" y="7726684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495F448-D81C-E8AA-EF74-5AE7CA532C21}"/>
              </a:ext>
            </a:extLst>
          </p:cNvPr>
          <p:cNvCxnSpPr>
            <a:cxnSpLocks/>
          </p:cNvCxnSpPr>
          <p:nvPr/>
        </p:nvCxnSpPr>
        <p:spPr>
          <a:xfrm flipH="1">
            <a:off x="6559082" y="6810437"/>
            <a:ext cx="1584000" cy="0"/>
          </a:xfrm>
          <a:prstGeom prst="straightConnector1">
            <a:avLst/>
          </a:prstGeom>
          <a:ln w="635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0853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7 children in the class.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children are inside.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outside?</a:t>
            </a:r>
            <a:endParaRPr lang="en-GB" sz="4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C9BD6C-F430-231C-09B5-9127885BDDBE}"/>
              </a:ext>
            </a:extLst>
          </p:cNvPr>
          <p:cNvSpPr/>
          <p:nvPr/>
        </p:nvSpPr>
        <p:spPr>
          <a:xfrm>
            <a:off x="11253610" y="5227439"/>
            <a:ext cx="4572000" cy="3359282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A10C7CB-B077-52AA-CA1A-D5C1C5485F03}"/>
              </a:ext>
            </a:extLst>
          </p:cNvPr>
          <p:cNvSpPr/>
          <p:nvPr/>
        </p:nvSpPr>
        <p:spPr>
          <a:xfrm>
            <a:off x="11686718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2DB659D-FA8E-BABB-E8F9-5DBCAD596387}"/>
              </a:ext>
            </a:extLst>
          </p:cNvPr>
          <p:cNvSpPr/>
          <p:nvPr/>
        </p:nvSpPr>
        <p:spPr>
          <a:xfrm>
            <a:off x="11686718" y="7726684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F4E38DD-0DAE-BA52-8373-BDBB7D650FCB}"/>
              </a:ext>
            </a:extLst>
          </p:cNvPr>
          <p:cNvSpPr/>
          <p:nvPr/>
        </p:nvSpPr>
        <p:spPr>
          <a:xfrm>
            <a:off x="12793860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03AD5BB-2041-D479-16A4-7AF5ADA56524}"/>
              </a:ext>
            </a:extLst>
          </p:cNvPr>
          <p:cNvSpPr/>
          <p:nvPr/>
        </p:nvSpPr>
        <p:spPr>
          <a:xfrm>
            <a:off x="12793860" y="7726684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9394990-D4AF-68A7-B67E-F933B1B96718}"/>
              </a:ext>
            </a:extLst>
          </p:cNvPr>
          <p:cNvSpPr/>
          <p:nvPr/>
        </p:nvSpPr>
        <p:spPr>
          <a:xfrm>
            <a:off x="13891154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DD9163-2FDE-08E9-A28A-0DFC8EB6DDFE}"/>
              </a:ext>
            </a:extLst>
          </p:cNvPr>
          <p:cNvSpPr/>
          <p:nvPr/>
        </p:nvSpPr>
        <p:spPr>
          <a:xfrm>
            <a:off x="14934660" y="6662652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896529-BCD4-E5FF-41DE-0535500C11A8}"/>
              </a:ext>
            </a:extLst>
          </p:cNvPr>
          <p:cNvSpPr txBox="1"/>
          <p:nvPr/>
        </p:nvSpPr>
        <p:spPr>
          <a:xfrm>
            <a:off x="11706414" y="5477808"/>
            <a:ext cx="37620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+ ___ = 7</a:t>
            </a:r>
            <a:endParaRPr lang="en-GB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B7EBB3-0CC5-C609-ECBC-264E70B9E446}"/>
              </a:ext>
            </a:extLst>
          </p:cNvPr>
          <p:cNvSpPr/>
          <p:nvPr/>
        </p:nvSpPr>
        <p:spPr>
          <a:xfrm>
            <a:off x="13891154" y="7726684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7620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488921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7 children in the class.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children are inside.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children are outside?</a:t>
            </a:r>
            <a:endParaRPr lang="en-GB" sz="4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C9BD6C-F430-231C-09B5-9127885BDDBE}"/>
              </a:ext>
            </a:extLst>
          </p:cNvPr>
          <p:cNvSpPr/>
          <p:nvPr/>
        </p:nvSpPr>
        <p:spPr>
          <a:xfrm>
            <a:off x="11253610" y="5227439"/>
            <a:ext cx="4572000" cy="3359282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A10C7CB-B077-52AA-CA1A-D5C1C5485F03}"/>
              </a:ext>
            </a:extLst>
          </p:cNvPr>
          <p:cNvSpPr/>
          <p:nvPr/>
        </p:nvSpPr>
        <p:spPr>
          <a:xfrm>
            <a:off x="11686718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2DB659D-FA8E-BABB-E8F9-5DBCAD596387}"/>
              </a:ext>
            </a:extLst>
          </p:cNvPr>
          <p:cNvSpPr/>
          <p:nvPr/>
        </p:nvSpPr>
        <p:spPr>
          <a:xfrm>
            <a:off x="11686718" y="7726684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F4E38DD-0DAE-BA52-8373-BDBB7D650FCB}"/>
              </a:ext>
            </a:extLst>
          </p:cNvPr>
          <p:cNvSpPr/>
          <p:nvPr/>
        </p:nvSpPr>
        <p:spPr>
          <a:xfrm>
            <a:off x="12793860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03AD5BB-2041-D479-16A4-7AF5ADA56524}"/>
              </a:ext>
            </a:extLst>
          </p:cNvPr>
          <p:cNvSpPr/>
          <p:nvPr/>
        </p:nvSpPr>
        <p:spPr>
          <a:xfrm>
            <a:off x="12793860" y="7726684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9394990-D4AF-68A7-B67E-F933B1B96718}"/>
              </a:ext>
            </a:extLst>
          </p:cNvPr>
          <p:cNvSpPr/>
          <p:nvPr/>
        </p:nvSpPr>
        <p:spPr>
          <a:xfrm>
            <a:off x="13891154" y="6662652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DD9163-2FDE-08E9-A28A-0DFC8EB6DDFE}"/>
              </a:ext>
            </a:extLst>
          </p:cNvPr>
          <p:cNvSpPr/>
          <p:nvPr/>
        </p:nvSpPr>
        <p:spPr>
          <a:xfrm>
            <a:off x="14934660" y="6662652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896529-BCD4-E5FF-41DE-0535500C11A8}"/>
              </a:ext>
            </a:extLst>
          </p:cNvPr>
          <p:cNvSpPr txBox="1"/>
          <p:nvPr/>
        </p:nvSpPr>
        <p:spPr>
          <a:xfrm>
            <a:off x="11706414" y="5477808"/>
            <a:ext cx="37620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GB" sz="4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+ ___ = 7</a:t>
            </a:r>
            <a:endParaRPr lang="en-GB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B7EBB3-0CC5-C609-ECBC-264E70B9E446}"/>
              </a:ext>
            </a:extLst>
          </p:cNvPr>
          <p:cNvSpPr/>
          <p:nvPr/>
        </p:nvSpPr>
        <p:spPr>
          <a:xfrm>
            <a:off x="13891154" y="7726684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1C4C6E-CC3C-086F-FD89-9396E05A96A4}"/>
              </a:ext>
            </a:extLst>
          </p:cNvPr>
          <p:cNvSpPr txBox="1"/>
          <p:nvPr/>
        </p:nvSpPr>
        <p:spPr>
          <a:xfrm>
            <a:off x="13293178" y="5372789"/>
            <a:ext cx="60745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Century Gothic" panose="020B0502020202020204" pitchFamily="34" charset="0"/>
              </a:rPr>
              <a:t>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369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0DA0F2-C192-A072-0E45-CEC008352C8D}"/>
              </a:ext>
            </a:extLst>
          </p:cNvPr>
          <p:cNvSpPr/>
          <p:nvPr/>
        </p:nvSpPr>
        <p:spPr>
          <a:xfrm>
            <a:off x="3254188" y="2528047"/>
            <a:ext cx="376518" cy="5244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31CA7D-C46E-DCE9-C3B8-5DB7EDC64EDE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07B02B-58F5-8F61-3928-21A55DAFEB1A}"/>
              </a:ext>
            </a:extLst>
          </p:cNvPr>
          <p:cNvSpPr txBox="1"/>
          <p:nvPr/>
        </p:nvSpPr>
        <p:spPr>
          <a:xfrm>
            <a:off x="11936589" y="183323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8D571F1-A2FA-B3E6-5C61-03636894C169}"/>
              </a:ext>
            </a:extLst>
          </p:cNvPr>
          <p:cNvCxnSpPr/>
          <p:nvPr/>
        </p:nvCxnSpPr>
        <p:spPr>
          <a:xfrm flipH="1">
            <a:off x="10676965" y="2535913"/>
            <a:ext cx="1188000" cy="287969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8888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26689"/>
              </p:ext>
            </p:extLst>
          </p:nvPr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5881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4370294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5 adults at the bus stop.</a:t>
                      </a: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2 children at the bus stop.</a:t>
                      </a:r>
                      <a:endParaRPr lang="en-US" sz="3400" b="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b="1" dirty="0">
                          <a:latin typeface="Century Gothic" panose="020B0502020202020204" pitchFamily="34" charset="0"/>
                        </a:rPr>
                        <a:t>How many people at the bus stop?</a:t>
                      </a: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0111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/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5881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4370294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5 adults at the bus stop.</a:t>
                      </a: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2 children at the bus stop.</a:t>
                      </a:r>
                      <a:endParaRPr lang="en-US" sz="3400" b="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b="1" dirty="0">
                          <a:latin typeface="Century Gothic" panose="020B0502020202020204" pitchFamily="34" charset="0"/>
                        </a:rPr>
                        <a:t>How many people at the bus stop?</a:t>
                      </a: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C5F9FCB-EF4F-B75F-1B56-DE1F399DB044}"/>
              </a:ext>
            </a:extLst>
          </p:cNvPr>
          <p:cNvSpPr/>
          <p:nvPr/>
        </p:nvSpPr>
        <p:spPr>
          <a:xfrm>
            <a:off x="9021125" y="357699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75E6186-03D9-E149-9409-CC748C8FC876}"/>
              </a:ext>
            </a:extLst>
          </p:cNvPr>
          <p:cNvSpPr/>
          <p:nvPr/>
        </p:nvSpPr>
        <p:spPr>
          <a:xfrm>
            <a:off x="9021125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A57C49-739C-1B62-72F3-D397F6D5E3BD}"/>
              </a:ext>
            </a:extLst>
          </p:cNvPr>
          <p:cNvSpPr/>
          <p:nvPr/>
        </p:nvSpPr>
        <p:spPr>
          <a:xfrm>
            <a:off x="9966903" y="357699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6725F5-FDF2-933E-802C-45B094CCA72D}"/>
              </a:ext>
            </a:extLst>
          </p:cNvPr>
          <p:cNvSpPr/>
          <p:nvPr/>
        </p:nvSpPr>
        <p:spPr>
          <a:xfrm>
            <a:off x="9966903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FBB34E-0CD5-CDB4-CEC7-7652E93C9D1E}"/>
              </a:ext>
            </a:extLst>
          </p:cNvPr>
          <p:cNvSpPr/>
          <p:nvPr/>
        </p:nvSpPr>
        <p:spPr>
          <a:xfrm>
            <a:off x="10902833" y="357699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25DD373-AC29-A89B-661D-974A596E7CCF}"/>
              </a:ext>
            </a:extLst>
          </p:cNvPr>
          <p:cNvSpPr/>
          <p:nvPr/>
        </p:nvSpPr>
        <p:spPr>
          <a:xfrm>
            <a:off x="10902833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09585C4-BCB2-CD63-B625-CBB075EAE0CD}"/>
              </a:ext>
            </a:extLst>
          </p:cNvPr>
          <p:cNvSpPr/>
          <p:nvPr/>
        </p:nvSpPr>
        <p:spPr>
          <a:xfrm>
            <a:off x="11838763" y="357699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302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/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5881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4370294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5 adults at the bus stop.</a:t>
                      </a: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2 children at the bus stop.</a:t>
                      </a:r>
                      <a:endParaRPr lang="en-US" sz="3400" b="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b="1" dirty="0">
                          <a:latin typeface="Century Gothic" panose="020B0502020202020204" pitchFamily="34" charset="0"/>
                        </a:rPr>
                        <a:t>How many people at the bus stop?</a:t>
                      </a: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C5F9FCB-EF4F-B75F-1B56-DE1F399DB044}"/>
              </a:ext>
            </a:extLst>
          </p:cNvPr>
          <p:cNvSpPr/>
          <p:nvPr/>
        </p:nvSpPr>
        <p:spPr>
          <a:xfrm>
            <a:off x="9021125" y="357699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75E6186-03D9-E149-9409-CC748C8FC876}"/>
              </a:ext>
            </a:extLst>
          </p:cNvPr>
          <p:cNvSpPr/>
          <p:nvPr/>
        </p:nvSpPr>
        <p:spPr>
          <a:xfrm>
            <a:off x="9021125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A57C49-739C-1B62-72F3-D397F6D5E3BD}"/>
              </a:ext>
            </a:extLst>
          </p:cNvPr>
          <p:cNvSpPr/>
          <p:nvPr/>
        </p:nvSpPr>
        <p:spPr>
          <a:xfrm>
            <a:off x="9966903" y="357699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6725F5-FDF2-933E-802C-45B094CCA72D}"/>
              </a:ext>
            </a:extLst>
          </p:cNvPr>
          <p:cNvSpPr/>
          <p:nvPr/>
        </p:nvSpPr>
        <p:spPr>
          <a:xfrm>
            <a:off x="9966903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FBB34E-0CD5-CDB4-CEC7-7652E93C9D1E}"/>
              </a:ext>
            </a:extLst>
          </p:cNvPr>
          <p:cNvSpPr/>
          <p:nvPr/>
        </p:nvSpPr>
        <p:spPr>
          <a:xfrm>
            <a:off x="10902833" y="357699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25DD373-AC29-A89B-661D-974A596E7CCF}"/>
              </a:ext>
            </a:extLst>
          </p:cNvPr>
          <p:cNvSpPr/>
          <p:nvPr/>
        </p:nvSpPr>
        <p:spPr>
          <a:xfrm>
            <a:off x="10902833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09585C4-BCB2-CD63-B625-CBB075EAE0CD}"/>
              </a:ext>
            </a:extLst>
          </p:cNvPr>
          <p:cNvSpPr/>
          <p:nvPr/>
        </p:nvSpPr>
        <p:spPr>
          <a:xfrm>
            <a:off x="11838763" y="357699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534DF8E-C093-1E3F-AABE-AF426FF0BDA2}"/>
              </a:ext>
            </a:extLst>
          </p:cNvPr>
          <p:cNvSpPr/>
          <p:nvPr/>
        </p:nvSpPr>
        <p:spPr>
          <a:xfrm>
            <a:off x="13090616" y="2953574"/>
            <a:ext cx="2647224" cy="856426"/>
          </a:xfrm>
          <a:prstGeom prst="roundRect">
            <a:avLst>
              <a:gd name="adj" fmla="val 50000"/>
            </a:avLst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636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/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5881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4370294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5 adults at the bus stop.</a:t>
                      </a: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There are 2 children at the bus stop.</a:t>
                      </a:r>
                      <a:endParaRPr lang="en-US" sz="3400" b="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3400" b="1" dirty="0">
                          <a:latin typeface="Century Gothic" panose="020B0502020202020204" pitchFamily="34" charset="0"/>
                        </a:rPr>
                        <a:t>How many people at the bus stop?</a:t>
                      </a: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C5F9FCB-EF4F-B75F-1B56-DE1F399DB044}"/>
              </a:ext>
            </a:extLst>
          </p:cNvPr>
          <p:cNvSpPr/>
          <p:nvPr/>
        </p:nvSpPr>
        <p:spPr>
          <a:xfrm>
            <a:off x="9021125" y="357699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75E6186-03D9-E149-9409-CC748C8FC876}"/>
              </a:ext>
            </a:extLst>
          </p:cNvPr>
          <p:cNvSpPr/>
          <p:nvPr/>
        </p:nvSpPr>
        <p:spPr>
          <a:xfrm>
            <a:off x="9021125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A57C49-739C-1B62-72F3-D397F6D5E3BD}"/>
              </a:ext>
            </a:extLst>
          </p:cNvPr>
          <p:cNvSpPr/>
          <p:nvPr/>
        </p:nvSpPr>
        <p:spPr>
          <a:xfrm>
            <a:off x="9966903" y="357699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6725F5-FDF2-933E-802C-45B094CCA72D}"/>
              </a:ext>
            </a:extLst>
          </p:cNvPr>
          <p:cNvSpPr/>
          <p:nvPr/>
        </p:nvSpPr>
        <p:spPr>
          <a:xfrm>
            <a:off x="9966903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FBB34E-0CD5-CDB4-CEC7-7652E93C9D1E}"/>
              </a:ext>
            </a:extLst>
          </p:cNvPr>
          <p:cNvSpPr/>
          <p:nvPr/>
        </p:nvSpPr>
        <p:spPr>
          <a:xfrm>
            <a:off x="10902833" y="357699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25DD373-AC29-A89B-661D-974A596E7CCF}"/>
              </a:ext>
            </a:extLst>
          </p:cNvPr>
          <p:cNvSpPr/>
          <p:nvPr/>
        </p:nvSpPr>
        <p:spPr>
          <a:xfrm>
            <a:off x="10902833" y="4641026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09585C4-BCB2-CD63-B625-CBB075EAE0CD}"/>
              </a:ext>
            </a:extLst>
          </p:cNvPr>
          <p:cNvSpPr/>
          <p:nvPr/>
        </p:nvSpPr>
        <p:spPr>
          <a:xfrm>
            <a:off x="11838763" y="357699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EE0C91-182C-4979-17C6-DF821205159D}"/>
              </a:ext>
            </a:extLst>
          </p:cNvPr>
          <p:cNvSpPr txBox="1"/>
          <p:nvPr/>
        </p:nvSpPr>
        <p:spPr>
          <a:xfrm>
            <a:off x="14952743" y="3028989"/>
            <a:ext cx="369858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</a:t>
            </a:r>
            <a:endParaRPr lang="en-GB" b="1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534DF8E-C093-1E3F-AABE-AF426FF0BDA2}"/>
              </a:ext>
            </a:extLst>
          </p:cNvPr>
          <p:cNvSpPr/>
          <p:nvPr/>
        </p:nvSpPr>
        <p:spPr>
          <a:xfrm>
            <a:off x="13090616" y="2953574"/>
            <a:ext cx="2647224" cy="856426"/>
          </a:xfrm>
          <a:prstGeom prst="roundRect">
            <a:avLst>
              <a:gd name="adj" fmla="val 50000"/>
            </a:avLst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0967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37591"/>
              </p:ext>
            </p:extLst>
          </p:nvPr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6528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3899647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B4C490A-04D2-F6B4-396A-331F2B68EDFE}"/>
              </a:ext>
            </a:extLst>
          </p:cNvPr>
          <p:cNvSpPr txBox="1"/>
          <p:nvPr/>
        </p:nvSpPr>
        <p:spPr>
          <a:xfrm>
            <a:off x="737737" y="3142942"/>
            <a:ext cx="8083490" cy="2499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5 pieces of fruit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2 apples and some oranges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How many oranges in the bowl?</a:t>
            </a:r>
          </a:p>
        </p:txBody>
      </p:sp>
    </p:spTree>
    <p:extLst>
      <p:ext uri="{BB962C8B-B14F-4D97-AF65-F5344CB8AC3E}">
        <p14:creationId xmlns:p14="http://schemas.microsoft.com/office/powerpoint/2010/main" val="281846309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/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6528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3899647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C5F9FCB-EF4F-B75F-1B56-DE1F399DB044}"/>
              </a:ext>
            </a:extLst>
          </p:cNvPr>
          <p:cNvSpPr/>
          <p:nvPr/>
        </p:nvSpPr>
        <p:spPr>
          <a:xfrm>
            <a:off x="9799209" y="3714712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75E6186-03D9-E149-9409-CC748C8FC876}"/>
              </a:ext>
            </a:extLst>
          </p:cNvPr>
          <p:cNvSpPr/>
          <p:nvPr/>
        </p:nvSpPr>
        <p:spPr>
          <a:xfrm>
            <a:off x="9799209" y="477874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A57C49-739C-1B62-72F3-D397F6D5E3BD}"/>
              </a:ext>
            </a:extLst>
          </p:cNvPr>
          <p:cNvSpPr/>
          <p:nvPr/>
        </p:nvSpPr>
        <p:spPr>
          <a:xfrm>
            <a:off x="10744987" y="3714712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6725F5-FDF2-933E-802C-45B094CCA72D}"/>
              </a:ext>
            </a:extLst>
          </p:cNvPr>
          <p:cNvSpPr/>
          <p:nvPr/>
        </p:nvSpPr>
        <p:spPr>
          <a:xfrm>
            <a:off x="10744987" y="477874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FBB34E-0CD5-CDB4-CEC7-7652E93C9D1E}"/>
              </a:ext>
            </a:extLst>
          </p:cNvPr>
          <p:cNvSpPr/>
          <p:nvPr/>
        </p:nvSpPr>
        <p:spPr>
          <a:xfrm>
            <a:off x="11680917" y="3714712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4C490A-04D2-F6B4-396A-331F2B68EDFE}"/>
              </a:ext>
            </a:extLst>
          </p:cNvPr>
          <p:cNvSpPr txBox="1"/>
          <p:nvPr/>
        </p:nvSpPr>
        <p:spPr>
          <a:xfrm>
            <a:off x="737737" y="3142942"/>
            <a:ext cx="8083490" cy="2499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5 pieces of fruit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2 apples and some oranges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How many oranges in the bowl?</a:t>
            </a:r>
          </a:p>
        </p:txBody>
      </p:sp>
    </p:spTree>
    <p:extLst>
      <p:ext uri="{BB962C8B-B14F-4D97-AF65-F5344CB8AC3E}">
        <p14:creationId xmlns:p14="http://schemas.microsoft.com/office/powerpoint/2010/main" val="9732705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/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6528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3899647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C5F9FCB-EF4F-B75F-1B56-DE1F399DB044}"/>
              </a:ext>
            </a:extLst>
          </p:cNvPr>
          <p:cNvSpPr/>
          <p:nvPr/>
        </p:nvSpPr>
        <p:spPr>
          <a:xfrm>
            <a:off x="9799209" y="3714712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75E6186-03D9-E149-9409-CC748C8FC876}"/>
              </a:ext>
            </a:extLst>
          </p:cNvPr>
          <p:cNvSpPr/>
          <p:nvPr/>
        </p:nvSpPr>
        <p:spPr>
          <a:xfrm>
            <a:off x="9799209" y="477874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A57C49-739C-1B62-72F3-D397F6D5E3BD}"/>
              </a:ext>
            </a:extLst>
          </p:cNvPr>
          <p:cNvSpPr/>
          <p:nvPr/>
        </p:nvSpPr>
        <p:spPr>
          <a:xfrm>
            <a:off x="10744987" y="3714712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6725F5-FDF2-933E-802C-45B094CCA72D}"/>
              </a:ext>
            </a:extLst>
          </p:cNvPr>
          <p:cNvSpPr/>
          <p:nvPr/>
        </p:nvSpPr>
        <p:spPr>
          <a:xfrm>
            <a:off x="10744987" y="477874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FBB34E-0CD5-CDB4-CEC7-7652E93C9D1E}"/>
              </a:ext>
            </a:extLst>
          </p:cNvPr>
          <p:cNvSpPr/>
          <p:nvPr/>
        </p:nvSpPr>
        <p:spPr>
          <a:xfrm>
            <a:off x="11680917" y="3714712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534DF8E-C093-1E3F-AABE-AF426FF0BDA2}"/>
              </a:ext>
            </a:extLst>
          </p:cNvPr>
          <p:cNvSpPr/>
          <p:nvPr/>
        </p:nvSpPr>
        <p:spPr>
          <a:xfrm>
            <a:off x="13072687" y="4630227"/>
            <a:ext cx="2647224" cy="856426"/>
          </a:xfrm>
          <a:prstGeom prst="roundRect">
            <a:avLst>
              <a:gd name="adj" fmla="val 50000"/>
            </a:avLst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4C490A-04D2-F6B4-396A-331F2B68EDFE}"/>
              </a:ext>
            </a:extLst>
          </p:cNvPr>
          <p:cNvSpPr txBox="1"/>
          <p:nvPr/>
        </p:nvSpPr>
        <p:spPr>
          <a:xfrm>
            <a:off x="737737" y="3142942"/>
            <a:ext cx="8083490" cy="2499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5 pieces of fruit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2 apples and some oranges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How many oranges in the bowl?</a:t>
            </a:r>
          </a:p>
        </p:txBody>
      </p:sp>
    </p:spTree>
    <p:extLst>
      <p:ext uri="{BB962C8B-B14F-4D97-AF65-F5344CB8AC3E}">
        <p14:creationId xmlns:p14="http://schemas.microsoft.com/office/powerpoint/2010/main" val="27207759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9C2502F1-569C-04E8-233C-77A5998BF6E4}"/>
              </a:ext>
            </a:extLst>
          </p:cNvPr>
          <p:cNvGraphicFramePr>
            <a:graphicFrameLocks noGrp="1"/>
          </p:cNvGraphicFramePr>
          <p:nvPr/>
        </p:nvGraphicFramePr>
        <p:xfrm>
          <a:off x="562319" y="1922362"/>
          <a:ext cx="15411277" cy="44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6528">
                  <a:extLst>
                    <a:ext uri="{9D8B030D-6E8A-4147-A177-3AD203B41FA5}">
                      <a16:colId xmlns:a16="http://schemas.microsoft.com/office/drawing/2014/main" val="339517829"/>
                    </a:ext>
                  </a:extLst>
                </a:gridCol>
                <a:gridCol w="3899647">
                  <a:extLst>
                    <a:ext uri="{9D8B030D-6E8A-4147-A177-3AD203B41FA5}">
                      <a16:colId xmlns:a16="http://schemas.microsoft.com/office/drawing/2014/main" val="2415719181"/>
                    </a:ext>
                  </a:extLst>
                </a:gridCol>
                <a:gridCol w="3145102">
                  <a:extLst>
                    <a:ext uri="{9D8B030D-6E8A-4147-A177-3AD203B41FA5}">
                      <a16:colId xmlns:a16="http://schemas.microsoft.com/office/drawing/2014/main" val="126578488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Question: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Picture: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Answer:</a:t>
                      </a:r>
                      <a:endParaRPr lang="en-GB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005574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80000"/>
                        </a:lnSpc>
                        <a:spcAft>
                          <a:spcPts val="0"/>
                        </a:spcAft>
                      </a:pPr>
                      <a:endParaRPr lang="en-GB" sz="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en-US" sz="7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5 + 2 = ___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OR</a:t>
                      </a:r>
                    </a:p>
                    <a:p>
                      <a:pPr algn="ctr">
                        <a:lnSpc>
                          <a:spcPct val="160000"/>
                        </a:lnSpc>
                      </a:pPr>
                      <a:r>
                        <a:rPr lang="en-US" sz="3400" dirty="0">
                          <a:latin typeface="Century Gothic" panose="020B0502020202020204" pitchFamily="34" charset="0"/>
                        </a:rPr>
                        <a:t>2 + ___ = 5</a:t>
                      </a:r>
                      <a:r>
                        <a:rPr lang="en-US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GB" sz="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94087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C5F9FCB-EF4F-B75F-1B56-DE1F399DB044}"/>
              </a:ext>
            </a:extLst>
          </p:cNvPr>
          <p:cNvSpPr/>
          <p:nvPr/>
        </p:nvSpPr>
        <p:spPr>
          <a:xfrm>
            <a:off x="9799209" y="3714712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75E6186-03D9-E149-9409-CC748C8FC876}"/>
              </a:ext>
            </a:extLst>
          </p:cNvPr>
          <p:cNvSpPr/>
          <p:nvPr/>
        </p:nvSpPr>
        <p:spPr>
          <a:xfrm>
            <a:off x="9799209" y="4778744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A57C49-739C-1B62-72F3-D397F6D5E3BD}"/>
              </a:ext>
            </a:extLst>
          </p:cNvPr>
          <p:cNvSpPr/>
          <p:nvPr/>
        </p:nvSpPr>
        <p:spPr>
          <a:xfrm>
            <a:off x="10744987" y="3714712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6725F5-FDF2-933E-802C-45B094CCA72D}"/>
              </a:ext>
            </a:extLst>
          </p:cNvPr>
          <p:cNvSpPr/>
          <p:nvPr/>
        </p:nvSpPr>
        <p:spPr>
          <a:xfrm>
            <a:off x="10744987" y="4778744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FBB34E-0CD5-CDB4-CEC7-7652E93C9D1E}"/>
              </a:ext>
            </a:extLst>
          </p:cNvPr>
          <p:cNvSpPr/>
          <p:nvPr/>
        </p:nvSpPr>
        <p:spPr>
          <a:xfrm>
            <a:off x="11680917" y="3714712"/>
            <a:ext cx="360000" cy="36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EE0C91-182C-4979-17C6-DF821205159D}"/>
              </a:ext>
            </a:extLst>
          </p:cNvPr>
          <p:cNvSpPr txBox="1"/>
          <p:nvPr/>
        </p:nvSpPr>
        <p:spPr>
          <a:xfrm>
            <a:off x="14211370" y="4692723"/>
            <a:ext cx="369858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</a:t>
            </a:r>
            <a:endParaRPr lang="en-GB" b="1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534DF8E-C093-1E3F-AABE-AF426FF0BDA2}"/>
              </a:ext>
            </a:extLst>
          </p:cNvPr>
          <p:cNvSpPr/>
          <p:nvPr/>
        </p:nvSpPr>
        <p:spPr>
          <a:xfrm>
            <a:off x="13072687" y="4630227"/>
            <a:ext cx="2647224" cy="856426"/>
          </a:xfrm>
          <a:prstGeom prst="roundRect">
            <a:avLst>
              <a:gd name="adj" fmla="val 50000"/>
            </a:avLst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4C490A-04D2-F6B4-396A-331F2B68EDFE}"/>
              </a:ext>
            </a:extLst>
          </p:cNvPr>
          <p:cNvSpPr txBox="1"/>
          <p:nvPr/>
        </p:nvSpPr>
        <p:spPr>
          <a:xfrm>
            <a:off x="737737" y="3142942"/>
            <a:ext cx="8083490" cy="2499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5 pieces of fruit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2 apples and some oranges in the bowl.</a:t>
            </a:r>
          </a:p>
          <a:p>
            <a:pPr marL="0" marR="0" lvl="0" indent="0" algn="l" defTabSz="124797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How many oranges in the bowl?</a:t>
            </a:r>
          </a:p>
        </p:txBody>
      </p:sp>
    </p:spTree>
    <p:extLst>
      <p:ext uri="{BB962C8B-B14F-4D97-AF65-F5344CB8AC3E}">
        <p14:creationId xmlns:p14="http://schemas.microsoft.com/office/powerpoint/2010/main" val="25884491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Eve had 7 balloons.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Then, 3 balloons popped.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balloons does Eve have left?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9D0492-CA2B-A74D-423F-8B4806E9F062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C426C7-E00B-C56C-A06A-7C654C04C4ED}"/>
              </a:ext>
            </a:extLst>
          </p:cNvPr>
          <p:cNvSpPr txBox="1"/>
          <p:nvPr/>
        </p:nvSpPr>
        <p:spPr>
          <a:xfrm>
            <a:off x="11959096" y="161715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C608990-BB99-4177-344B-6B65EF789C4D}"/>
              </a:ext>
            </a:extLst>
          </p:cNvPr>
          <p:cNvCxnSpPr>
            <a:cxnSpLocks/>
          </p:cNvCxnSpPr>
          <p:nvPr/>
        </p:nvCxnSpPr>
        <p:spPr>
          <a:xfrm flipH="1">
            <a:off x="10703859" y="2339788"/>
            <a:ext cx="1125029" cy="49754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87656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Eve had 7 balloons.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Then, 3 balloons popped.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balloons does Eve have left?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9D0492-CA2B-A74D-423F-8B4806E9F062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C426C7-E00B-C56C-A06A-7C654C04C4ED}"/>
              </a:ext>
            </a:extLst>
          </p:cNvPr>
          <p:cNvSpPr txBox="1"/>
          <p:nvPr/>
        </p:nvSpPr>
        <p:spPr>
          <a:xfrm>
            <a:off x="11959096" y="161715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C608990-BB99-4177-344B-6B65EF789C4D}"/>
              </a:ext>
            </a:extLst>
          </p:cNvPr>
          <p:cNvCxnSpPr>
            <a:cxnSpLocks/>
          </p:cNvCxnSpPr>
          <p:nvPr/>
        </p:nvCxnSpPr>
        <p:spPr>
          <a:xfrm flipH="1">
            <a:off x="10703859" y="2339788"/>
            <a:ext cx="1125029" cy="49754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B231EDF-D442-F36F-D525-5B8A23C56EAA}"/>
              </a:ext>
            </a:extLst>
          </p:cNvPr>
          <p:cNvSpPr txBox="1"/>
          <p:nvPr/>
        </p:nvSpPr>
        <p:spPr>
          <a:xfrm>
            <a:off x="807123" y="6200454"/>
            <a:ext cx="55267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Then, 3 balloons popped. 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BD2F70-A87A-6C74-5027-DC14ACDA7FB0}"/>
              </a:ext>
            </a:extLst>
          </p:cNvPr>
          <p:cNvSpPr txBox="1"/>
          <p:nvPr/>
        </p:nvSpPr>
        <p:spPr>
          <a:xfrm>
            <a:off x="7381035" y="6614920"/>
            <a:ext cx="12057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OR</a:t>
            </a:r>
            <a:endParaRPr lang="en-GB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3C956B-BB54-031A-493F-918F4F87BE83}"/>
              </a:ext>
            </a:extLst>
          </p:cNvPr>
          <p:cNvSpPr txBox="1"/>
          <p:nvPr/>
        </p:nvSpPr>
        <p:spPr>
          <a:xfrm>
            <a:off x="10191697" y="6235282"/>
            <a:ext cx="55267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 of the balloons were red.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271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0DA0F2-C192-A072-0E45-CEC008352C8D}"/>
              </a:ext>
            </a:extLst>
          </p:cNvPr>
          <p:cNvSpPr/>
          <p:nvPr/>
        </p:nvSpPr>
        <p:spPr>
          <a:xfrm>
            <a:off x="3254188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5710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Eve had 7 balloons.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Then, 3 balloons popped.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balloons does Eve have left?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32286300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Eve had 7 balloons.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Then, 3 balloons popped.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balloons does Eve have left?</a:t>
            </a:r>
            <a:endParaRPr lang="en-GB" sz="4800" b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070A2C-6A2C-0E35-F814-16E5A39337CA}"/>
              </a:ext>
            </a:extLst>
          </p:cNvPr>
          <p:cNvSpPr/>
          <p:nvPr/>
        </p:nvSpPr>
        <p:spPr>
          <a:xfrm>
            <a:off x="1325893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A02B427-98DE-6099-2FB9-6479BC36880F}"/>
              </a:ext>
            </a:extLst>
          </p:cNvPr>
          <p:cNvSpPr/>
          <p:nvPr/>
        </p:nvSpPr>
        <p:spPr>
          <a:xfrm>
            <a:off x="1325893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44F3F0F-B1F4-0472-B761-C4EAEB8EE50A}"/>
              </a:ext>
            </a:extLst>
          </p:cNvPr>
          <p:cNvSpPr/>
          <p:nvPr/>
        </p:nvSpPr>
        <p:spPr>
          <a:xfrm>
            <a:off x="2433035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9F14F88-DACB-F1E2-49DF-252083CB4F43}"/>
              </a:ext>
            </a:extLst>
          </p:cNvPr>
          <p:cNvSpPr/>
          <p:nvPr/>
        </p:nvSpPr>
        <p:spPr>
          <a:xfrm>
            <a:off x="2433035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7004F2E-F077-9A4F-B8C6-95A5B34FA0E1}"/>
              </a:ext>
            </a:extLst>
          </p:cNvPr>
          <p:cNvSpPr/>
          <p:nvPr/>
        </p:nvSpPr>
        <p:spPr>
          <a:xfrm>
            <a:off x="3540177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13C9173-2AA4-9D99-77FD-B36403D0EAD1}"/>
              </a:ext>
            </a:extLst>
          </p:cNvPr>
          <p:cNvSpPr/>
          <p:nvPr/>
        </p:nvSpPr>
        <p:spPr>
          <a:xfrm>
            <a:off x="3540177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34550F1-40E7-A78B-8016-0A6CC92A652E}"/>
              </a:ext>
            </a:extLst>
          </p:cNvPr>
          <p:cNvSpPr/>
          <p:nvPr/>
        </p:nvSpPr>
        <p:spPr>
          <a:xfrm>
            <a:off x="4647319" y="5867954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2030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Eve had 7 balloons.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Then, 3 balloons popped.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balloons does Eve have left?</a:t>
            </a:r>
            <a:endParaRPr lang="en-GB" sz="4800" b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070A2C-6A2C-0E35-F814-16E5A39337CA}"/>
              </a:ext>
            </a:extLst>
          </p:cNvPr>
          <p:cNvSpPr/>
          <p:nvPr/>
        </p:nvSpPr>
        <p:spPr>
          <a:xfrm>
            <a:off x="1325893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A02B427-98DE-6099-2FB9-6479BC36880F}"/>
              </a:ext>
            </a:extLst>
          </p:cNvPr>
          <p:cNvSpPr/>
          <p:nvPr/>
        </p:nvSpPr>
        <p:spPr>
          <a:xfrm>
            <a:off x="1325893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44F3F0F-B1F4-0472-B761-C4EAEB8EE50A}"/>
              </a:ext>
            </a:extLst>
          </p:cNvPr>
          <p:cNvSpPr/>
          <p:nvPr/>
        </p:nvSpPr>
        <p:spPr>
          <a:xfrm>
            <a:off x="2433035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9F14F88-DACB-F1E2-49DF-252083CB4F43}"/>
              </a:ext>
            </a:extLst>
          </p:cNvPr>
          <p:cNvSpPr/>
          <p:nvPr/>
        </p:nvSpPr>
        <p:spPr>
          <a:xfrm>
            <a:off x="2433035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7004F2E-F077-9A4F-B8C6-95A5B34FA0E1}"/>
              </a:ext>
            </a:extLst>
          </p:cNvPr>
          <p:cNvSpPr/>
          <p:nvPr/>
        </p:nvSpPr>
        <p:spPr>
          <a:xfrm>
            <a:off x="3540177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2DAFDC-83A5-B6FC-881E-6488E539A37C}"/>
              </a:ext>
            </a:extLst>
          </p:cNvPr>
          <p:cNvCxnSpPr/>
          <p:nvPr/>
        </p:nvCxnSpPr>
        <p:spPr>
          <a:xfrm flipV="1">
            <a:off x="3540177" y="5867954"/>
            <a:ext cx="450000" cy="450000"/>
          </a:xfrm>
          <a:prstGeom prst="line">
            <a:avLst/>
          </a:prstGeom>
          <a:ln w="762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913C9173-2AA4-9D99-77FD-B36403D0EAD1}"/>
              </a:ext>
            </a:extLst>
          </p:cNvPr>
          <p:cNvSpPr/>
          <p:nvPr/>
        </p:nvSpPr>
        <p:spPr>
          <a:xfrm>
            <a:off x="3540177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6853D7-B2BD-F780-64B1-818A89F93377}"/>
              </a:ext>
            </a:extLst>
          </p:cNvPr>
          <p:cNvCxnSpPr/>
          <p:nvPr/>
        </p:nvCxnSpPr>
        <p:spPr>
          <a:xfrm flipV="1">
            <a:off x="3540177" y="6931986"/>
            <a:ext cx="450000" cy="450000"/>
          </a:xfrm>
          <a:prstGeom prst="line">
            <a:avLst/>
          </a:prstGeom>
          <a:ln w="762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E34550F1-40E7-A78B-8016-0A6CC92A652E}"/>
              </a:ext>
            </a:extLst>
          </p:cNvPr>
          <p:cNvSpPr/>
          <p:nvPr/>
        </p:nvSpPr>
        <p:spPr>
          <a:xfrm>
            <a:off x="4647319" y="5867954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468646-87A6-FC13-A9FF-3D10487E104F}"/>
              </a:ext>
            </a:extLst>
          </p:cNvPr>
          <p:cNvCxnSpPr/>
          <p:nvPr/>
        </p:nvCxnSpPr>
        <p:spPr>
          <a:xfrm flipV="1">
            <a:off x="4647319" y="5881401"/>
            <a:ext cx="450000" cy="450000"/>
          </a:xfrm>
          <a:prstGeom prst="line">
            <a:avLst/>
          </a:prstGeom>
          <a:ln w="762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0505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Eve had 7 balloons.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Then, 3 balloons popped.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balloons does Eve have left?</a:t>
            </a:r>
            <a:endParaRPr lang="en-GB" sz="4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318DD1-07D5-1C37-F873-D71293D85F43}"/>
              </a:ext>
            </a:extLst>
          </p:cNvPr>
          <p:cNvSpPr/>
          <p:nvPr/>
        </p:nvSpPr>
        <p:spPr>
          <a:xfrm>
            <a:off x="8459786" y="6371742"/>
            <a:ext cx="5747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b="1" i="1" dirty="0">
                <a:latin typeface="Century Gothic" panose="020B0502020202020204" pitchFamily="34" charset="0"/>
              </a:rPr>
              <a:t>Answer: </a:t>
            </a:r>
            <a:r>
              <a:rPr lang="en-GB" sz="4800" i="1" dirty="0">
                <a:latin typeface="Century Gothic" panose="020B0502020202020204" pitchFamily="34" charset="0"/>
              </a:rPr>
              <a:t>4 balloons</a:t>
            </a:r>
            <a:endParaRPr lang="en-GB" sz="4800" b="1" i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070A2C-6A2C-0E35-F814-16E5A39337CA}"/>
              </a:ext>
            </a:extLst>
          </p:cNvPr>
          <p:cNvSpPr/>
          <p:nvPr/>
        </p:nvSpPr>
        <p:spPr>
          <a:xfrm>
            <a:off x="1325893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A02B427-98DE-6099-2FB9-6479BC36880F}"/>
              </a:ext>
            </a:extLst>
          </p:cNvPr>
          <p:cNvSpPr/>
          <p:nvPr/>
        </p:nvSpPr>
        <p:spPr>
          <a:xfrm>
            <a:off x="1325893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44F3F0F-B1F4-0472-B761-C4EAEB8EE50A}"/>
              </a:ext>
            </a:extLst>
          </p:cNvPr>
          <p:cNvSpPr/>
          <p:nvPr/>
        </p:nvSpPr>
        <p:spPr>
          <a:xfrm>
            <a:off x="2433035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9F14F88-DACB-F1E2-49DF-252083CB4F43}"/>
              </a:ext>
            </a:extLst>
          </p:cNvPr>
          <p:cNvSpPr/>
          <p:nvPr/>
        </p:nvSpPr>
        <p:spPr>
          <a:xfrm>
            <a:off x="2433035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7004F2E-F077-9A4F-B8C6-95A5B34FA0E1}"/>
              </a:ext>
            </a:extLst>
          </p:cNvPr>
          <p:cNvSpPr/>
          <p:nvPr/>
        </p:nvSpPr>
        <p:spPr>
          <a:xfrm>
            <a:off x="3540177" y="5854507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2DAFDC-83A5-B6FC-881E-6488E539A37C}"/>
              </a:ext>
            </a:extLst>
          </p:cNvPr>
          <p:cNvCxnSpPr/>
          <p:nvPr/>
        </p:nvCxnSpPr>
        <p:spPr>
          <a:xfrm flipV="1">
            <a:off x="3540177" y="5867954"/>
            <a:ext cx="450000" cy="450000"/>
          </a:xfrm>
          <a:prstGeom prst="line">
            <a:avLst/>
          </a:prstGeom>
          <a:ln w="762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913C9173-2AA4-9D99-77FD-B36403D0EAD1}"/>
              </a:ext>
            </a:extLst>
          </p:cNvPr>
          <p:cNvSpPr/>
          <p:nvPr/>
        </p:nvSpPr>
        <p:spPr>
          <a:xfrm>
            <a:off x="3540177" y="6918539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6853D7-B2BD-F780-64B1-818A89F93377}"/>
              </a:ext>
            </a:extLst>
          </p:cNvPr>
          <p:cNvCxnSpPr/>
          <p:nvPr/>
        </p:nvCxnSpPr>
        <p:spPr>
          <a:xfrm flipV="1">
            <a:off x="3540177" y="6931986"/>
            <a:ext cx="450000" cy="450000"/>
          </a:xfrm>
          <a:prstGeom prst="line">
            <a:avLst/>
          </a:prstGeom>
          <a:ln w="762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E34550F1-40E7-A78B-8016-0A6CC92A652E}"/>
              </a:ext>
            </a:extLst>
          </p:cNvPr>
          <p:cNvSpPr/>
          <p:nvPr/>
        </p:nvSpPr>
        <p:spPr>
          <a:xfrm>
            <a:off x="4647319" y="5867954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468646-87A6-FC13-A9FF-3D10487E104F}"/>
              </a:ext>
            </a:extLst>
          </p:cNvPr>
          <p:cNvCxnSpPr/>
          <p:nvPr/>
        </p:nvCxnSpPr>
        <p:spPr>
          <a:xfrm flipV="1">
            <a:off x="4647319" y="5881401"/>
            <a:ext cx="450000" cy="450000"/>
          </a:xfrm>
          <a:prstGeom prst="line">
            <a:avLst/>
          </a:prstGeom>
          <a:ln w="7620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331464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10 lights in the house.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4 of the lights are switched off.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lights are switched on?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FB5CD6-65BE-F6C5-9457-395C955D96FC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C8C8C5-31DF-2A0D-8101-52A4D41D8F41}"/>
              </a:ext>
            </a:extLst>
          </p:cNvPr>
          <p:cNvSpPr txBox="1"/>
          <p:nvPr/>
        </p:nvSpPr>
        <p:spPr>
          <a:xfrm>
            <a:off x="11959096" y="161715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818BFA5-D2F7-C6C2-B0B6-829B1082BE02}"/>
              </a:ext>
            </a:extLst>
          </p:cNvPr>
          <p:cNvCxnSpPr>
            <a:cxnSpLocks/>
          </p:cNvCxnSpPr>
          <p:nvPr/>
        </p:nvCxnSpPr>
        <p:spPr>
          <a:xfrm flipH="1">
            <a:off x="10703859" y="2339788"/>
            <a:ext cx="1125029" cy="49754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28303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10 lights in the house.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4 of the lights are switched off.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lights are switched on?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FB5CD6-65BE-F6C5-9457-395C955D96FC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C8C8C5-31DF-2A0D-8101-52A4D41D8F41}"/>
              </a:ext>
            </a:extLst>
          </p:cNvPr>
          <p:cNvSpPr txBox="1"/>
          <p:nvPr/>
        </p:nvSpPr>
        <p:spPr>
          <a:xfrm>
            <a:off x="11959096" y="161715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818BFA5-D2F7-C6C2-B0B6-829B1082BE02}"/>
              </a:ext>
            </a:extLst>
          </p:cNvPr>
          <p:cNvCxnSpPr>
            <a:cxnSpLocks/>
          </p:cNvCxnSpPr>
          <p:nvPr/>
        </p:nvCxnSpPr>
        <p:spPr>
          <a:xfrm flipH="1">
            <a:off x="10703859" y="2339788"/>
            <a:ext cx="1125029" cy="49754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99E0EE5-C0C4-6D5F-7A4E-E0271ED21AB5}"/>
              </a:ext>
            </a:extLst>
          </p:cNvPr>
          <p:cNvSpPr txBox="1"/>
          <p:nvPr/>
        </p:nvSpPr>
        <p:spPr>
          <a:xfrm>
            <a:off x="591971" y="6200454"/>
            <a:ext cx="55267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There are 4 chairs in the house.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83AD1-6A2D-8550-6257-A70174E39BE1}"/>
              </a:ext>
            </a:extLst>
          </p:cNvPr>
          <p:cNvSpPr txBox="1"/>
          <p:nvPr/>
        </p:nvSpPr>
        <p:spPr>
          <a:xfrm>
            <a:off x="7165883" y="6614920"/>
            <a:ext cx="12057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OR</a:t>
            </a:r>
            <a:endParaRPr lang="en-GB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391A30-514D-2B67-34B6-B22E72EA0FF4}"/>
              </a:ext>
            </a:extLst>
          </p:cNvPr>
          <p:cNvSpPr txBox="1"/>
          <p:nvPr/>
        </p:nvSpPr>
        <p:spPr>
          <a:xfrm>
            <a:off x="9828628" y="6235282"/>
            <a:ext cx="55267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 of the lights are switched off.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31123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10 lights in the house.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4 of the lights are switched off.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lights are switched on?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425080185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10 lights in the house.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4 of the lights are switched off.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lights are switched on?</a:t>
            </a:r>
            <a:endParaRPr lang="en-GB" sz="4800" b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7F074F4-E2C4-62A5-61EF-7F8C65798B27}"/>
              </a:ext>
            </a:extLst>
          </p:cNvPr>
          <p:cNvSpPr/>
          <p:nvPr/>
        </p:nvSpPr>
        <p:spPr>
          <a:xfrm>
            <a:off x="4606976" y="594863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2EE8F2B-E185-8A4F-CA9C-0E9DDCF9408C}"/>
              </a:ext>
            </a:extLst>
          </p:cNvPr>
          <p:cNvSpPr/>
          <p:nvPr/>
        </p:nvSpPr>
        <p:spPr>
          <a:xfrm>
            <a:off x="4606976" y="7012668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A237EA2-D967-9920-4B3A-9F387D151B75}"/>
              </a:ext>
            </a:extLst>
          </p:cNvPr>
          <p:cNvSpPr/>
          <p:nvPr/>
        </p:nvSpPr>
        <p:spPr>
          <a:xfrm>
            <a:off x="5714118" y="594863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871AECF-AF7D-82BF-F4A9-963E61B4A212}"/>
              </a:ext>
            </a:extLst>
          </p:cNvPr>
          <p:cNvSpPr/>
          <p:nvPr/>
        </p:nvSpPr>
        <p:spPr>
          <a:xfrm>
            <a:off x="5714118" y="7012668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8C6AB2C-926A-9DFD-65F6-9DE5919380FB}"/>
              </a:ext>
            </a:extLst>
          </p:cNvPr>
          <p:cNvSpPr/>
          <p:nvPr/>
        </p:nvSpPr>
        <p:spPr>
          <a:xfrm>
            <a:off x="2392692" y="5948636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67DF38-787C-3B2B-EC5C-8A9BEEA77D50}"/>
              </a:ext>
            </a:extLst>
          </p:cNvPr>
          <p:cNvSpPr/>
          <p:nvPr/>
        </p:nvSpPr>
        <p:spPr>
          <a:xfrm>
            <a:off x="2392692" y="701266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470A312-59FC-100D-81F6-5F2D3F73DA15}"/>
              </a:ext>
            </a:extLst>
          </p:cNvPr>
          <p:cNvSpPr/>
          <p:nvPr/>
        </p:nvSpPr>
        <p:spPr>
          <a:xfrm>
            <a:off x="3499834" y="594863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F4231C3-4B5A-208D-1F0D-3979A94DC1C0}"/>
              </a:ext>
            </a:extLst>
          </p:cNvPr>
          <p:cNvSpPr/>
          <p:nvPr/>
        </p:nvSpPr>
        <p:spPr>
          <a:xfrm>
            <a:off x="3499834" y="7012668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765548C-1E55-6132-E536-4C19C84DC366}"/>
              </a:ext>
            </a:extLst>
          </p:cNvPr>
          <p:cNvSpPr/>
          <p:nvPr/>
        </p:nvSpPr>
        <p:spPr>
          <a:xfrm>
            <a:off x="1285550" y="595041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205D47C-DB13-9FEF-1BCB-DE2978ABAA91}"/>
              </a:ext>
            </a:extLst>
          </p:cNvPr>
          <p:cNvSpPr/>
          <p:nvPr/>
        </p:nvSpPr>
        <p:spPr>
          <a:xfrm>
            <a:off x="1285550" y="7014449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42357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25359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There are 10 lights in the house.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4 of the lights are switched off.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lights are switched on?</a:t>
            </a:r>
            <a:endParaRPr lang="en-GB" sz="4800" b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7F074F4-E2C4-62A5-61EF-7F8C65798B27}"/>
              </a:ext>
            </a:extLst>
          </p:cNvPr>
          <p:cNvSpPr/>
          <p:nvPr/>
        </p:nvSpPr>
        <p:spPr>
          <a:xfrm>
            <a:off x="4606976" y="594863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2EE8F2B-E185-8A4F-CA9C-0E9DDCF9408C}"/>
              </a:ext>
            </a:extLst>
          </p:cNvPr>
          <p:cNvSpPr/>
          <p:nvPr/>
        </p:nvSpPr>
        <p:spPr>
          <a:xfrm>
            <a:off x="4606976" y="7012668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A237EA2-D967-9920-4B3A-9F387D151B75}"/>
              </a:ext>
            </a:extLst>
          </p:cNvPr>
          <p:cNvSpPr/>
          <p:nvPr/>
        </p:nvSpPr>
        <p:spPr>
          <a:xfrm>
            <a:off x="5714118" y="594863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871AECF-AF7D-82BF-F4A9-963E61B4A212}"/>
              </a:ext>
            </a:extLst>
          </p:cNvPr>
          <p:cNvSpPr/>
          <p:nvPr/>
        </p:nvSpPr>
        <p:spPr>
          <a:xfrm>
            <a:off x="5714118" y="7012668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8C6AB2C-926A-9DFD-65F6-9DE5919380FB}"/>
              </a:ext>
            </a:extLst>
          </p:cNvPr>
          <p:cNvSpPr/>
          <p:nvPr/>
        </p:nvSpPr>
        <p:spPr>
          <a:xfrm>
            <a:off x="2392692" y="5948636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67DF38-787C-3B2B-EC5C-8A9BEEA77D50}"/>
              </a:ext>
            </a:extLst>
          </p:cNvPr>
          <p:cNvSpPr/>
          <p:nvPr/>
        </p:nvSpPr>
        <p:spPr>
          <a:xfrm>
            <a:off x="2392692" y="701266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470A312-59FC-100D-81F6-5F2D3F73DA15}"/>
              </a:ext>
            </a:extLst>
          </p:cNvPr>
          <p:cNvSpPr/>
          <p:nvPr/>
        </p:nvSpPr>
        <p:spPr>
          <a:xfrm>
            <a:off x="3499834" y="5948636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F4231C3-4B5A-208D-1F0D-3979A94DC1C0}"/>
              </a:ext>
            </a:extLst>
          </p:cNvPr>
          <p:cNvSpPr/>
          <p:nvPr/>
        </p:nvSpPr>
        <p:spPr>
          <a:xfrm>
            <a:off x="3499834" y="7012668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765548C-1E55-6132-E536-4C19C84DC366}"/>
              </a:ext>
            </a:extLst>
          </p:cNvPr>
          <p:cNvSpPr/>
          <p:nvPr/>
        </p:nvSpPr>
        <p:spPr>
          <a:xfrm>
            <a:off x="1285550" y="595041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205D47C-DB13-9FEF-1BCB-DE2978ABAA91}"/>
              </a:ext>
            </a:extLst>
          </p:cNvPr>
          <p:cNvSpPr/>
          <p:nvPr/>
        </p:nvSpPr>
        <p:spPr>
          <a:xfrm>
            <a:off x="1285550" y="7014449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BBD1AA-A9D8-A01D-A28E-82255A58B4A4}"/>
              </a:ext>
            </a:extLst>
          </p:cNvPr>
          <p:cNvSpPr/>
          <p:nvPr/>
        </p:nvSpPr>
        <p:spPr>
          <a:xfrm>
            <a:off x="8500129" y="6275800"/>
            <a:ext cx="5747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b="1" i="1" dirty="0">
                <a:latin typeface="Century Gothic" panose="020B0502020202020204" pitchFamily="34" charset="0"/>
              </a:rPr>
              <a:t>Answer: </a:t>
            </a:r>
            <a:r>
              <a:rPr lang="en-GB" sz="4800" i="1" dirty="0">
                <a:latin typeface="Century Gothic" panose="020B0502020202020204" pitchFamily="34" charset="0"/>
              </a:rPr>
              <a:t>6 lights</a:t>
            </a:r>
            <a:endParaRPr lang="en-GB" sz="4800" b="1" i="1" dirty="0"/>
          </a:p>
        </p:txBody>
      </p:sp>
    </p:spTree>
    <p:extLst>
      <p:ext uri="{BB962C8B-B14F-4D97-AF65-F5344CB8AC3E}">
        <p14:creationId xmlns:p14="http://schemas.microsoft.com/office/powerpoint/2010/main" val="13107009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84526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In the house, 4 people are upstairs.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people are downstairs.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people are there in the house?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7AFAB0-7843-A19A-B149-E4F3D4E796A8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81150-F9BE-EBCB-C2CF-B3CBE1302389}"/>
              </a:ext>
            </a:extLst>
          </p:cNvPr>
          <p:cNvSpPr txBox="1"/>
          <p:nvPr/>
        </p:nvSpPr>
        <p:spPr>
          <a:xfrm>
            <a:off x="11959096" y="161715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ADE0096-CF0E-69DD-B65A-470A5480F814}"/>
              </a:ext>
            </a:extLst>
          </p:cNvPr>
          <p:cNvCxnSpPr>
            <a:cxnSpLocks/>
          </p:cNvCxnSpPr>
          <p:nvPr/>
        </p:nvCxnSpPr>
        <p:spPr>
          <a:xfrm flipH="1">
            <a:off x="10703859" y="2339788"/>
            <a:ext cx="1125029" cy="49754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56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0DA0F2-C192-A072-0E45-CEC008352C8D}"/>
              </a:ext>
            </a:extLst>
          </p:cNvPr>
          <p:cNvSpPr/>
          <p:nvPr/>
        </p:nvSpPr>
        <p:spPr>
          <a:xfrm>
            <a:off x="3254188" y="2528047"/>
            <a:ext cx="376518" cy="5244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9B4911-9A1F-4190-5703-3B8DC3602BDA}"/>
              </a:ext>
            </a:extLst>
          </p:cNvPr>
          <p:cNvSpPr txBox="1"/>
          <p:nvPr/>
        </p:nvSpPr>
        <p:spPr>
          <a:xfrm>
            <a:off x="5419166" y="5679096"/>
            <a:ext cx="62125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Who has more pens?</a:t>
            </a:r>
          </a:p>
          <a:p>
            <a:pPr>
              <a:spcAft>
                <a:spcPts val="2400"/>
              </a:spcAft>
            </a:pPr>
            <a:r>
              <a:rPr lang="en-GB" sz="44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Who has fewer pens?</a:t>
            </a:r>
            <a:endParaRPr lang="en-GB" sz="1600" b="1" i="1" dirty="0"/>
          </a:p>
        </p:txBody>
      </p:sp>
    </p:spTree>
    <p:extLst>
      <p:ext uri="{BB962C8B-B14F-4D97-AF65-F5344CB8AC3E}">
        <p14:creationId xmlns:p14="http://schemas.microsoft.com/office/powerpoint/2010/main" val="134903903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84526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In the house, 4 people are upstairs.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people are downstairs.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people are there in the house?</a:t>
            </a:r>
            <a:endParaRPr lang="en-GB" sz="4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7AFAB0-7843-A19A-B149-E4F3D4E796A8}"/>
              </a:ext>
            </a:extLst>
          </p:cNvPr>
          <p:cNvSpPr/>
          <p:nvPr/>
        </p:nvSpPr>
        <p:spPr>
          <a:xfrm>
            <a:off x="503965" y="2522466"/>
            <a:ext cx="9998187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81150-F9BE-EBCB-C2CF-B3CBE1302389}"/>
              </a:ext>
            </a:extLst>
          </p:cNvPr>
          <p:cNvSpPr txBox="1"/>
          <p:nvPr/>
        </p:nvSpPr>
        <p:spPr>
          <a:xfrm>
            <a:off x="11959096" y="1617156"/>
            <a:ext cx="4468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information could be here?</a:t>
            </a:r>
            <a:endParaRPr lang="en-GB" sz="1400" b="1" i="1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ADE0096-CF0E-69DD-B65A-470A5480F814}"/>
              </a:ext>
            </a:extLst>
          </p:cNvPr>
          <p:cNvCxnSpPr>
            <a:cxnSpLocks/>
          </p:cNvCxnSpPr>
          <p:nvPr/>
        </p:nvCxnSpPr>
        <p:spPr>
          <a:xfrm flipH="1">
            <a:off x="10703859" y="2339788"/>
            <a:ext cx="1125029" cy="49754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2F00BD4-1DA7-815D-6440-66169777E770}"/>
              </a:ext>
            </a:extLst>
          </p:cNvPr>
          <p:cNvSpPr txBox="1"/>
          <p:nvPr/>
        </p:nvSpPr>
        <p:spPr>
          <a:xfrm>
            <a:off x="726441" y="6200454"/>
            <a:ext cx="583572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How many people are downstairs?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F71F21-C7D1-DA22-865A-696788DC86BE}"/>
              </a:ext>
            </a:extLst>
          </p:cNvPr>
          <p:cNvSpPr txBox="1"/>
          <p:nvPr/>
        </p:nvSpPr>
        <p:spPr>
          <a:xfrm>
            <a:off x="7636528" y="6614920"/>
            <a:ext cx="12057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OR</a:t>
            </a:r>
            <a:endParaRPr lang="en-GB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F4CD7F-4AD6-89E1-D125-D7E549CC36FB}"/>
              </a:ext>
            </a:extLst>
          </p:cNvPr>
          <p:cNvSpPr txBox="1"/>
          <p:nvPr/>
        </p:nvSpPr>
        <p:spPr>
          <a:xfrm>
            <a:off x="10326168" y="6235282"/>
            <a:ext cx="42628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people are downstairs.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62552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84526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In the house, 4 people are upstairs.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people are downstairs.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people are there in the house?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418237689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84526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In the house, 4 people are upstairs.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people are downstairs.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people are there in the house?</a:t>
            </a:r>
            <a:endParaRPr lang="en-GB" sz="4800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EA4D4B2-8A2E-A604-B4C3-4F020341EF00}"/>
              </a:ext>
            </a:extLst>
          </p:cNvPr>
          <p:cNvSpPr/>
          <p:nvPr/>
        </p:nvSpPr>
        <p:spPr>
          <a:xfrm>
            <a:off x="5744438" y="596379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E6C87B-6413-F872-5BDF-F9E9FE98CE4B}"/>
              </a:ext>
            </a:extLst>
          </p:cNvPr>
          <p:cNvSpPr/>
          <p:nvPr/>
        </p:nvSpPr>
        <p:spPr>
          <a:xfrm>
            <a:off x="4637296" y="596379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0355B03-9714-0D4B-F4C8-B253E793AC4A}"/>
              </a:ext>
            </a:extLst>
          </p:cNvPr>
          <p:cNvSpPr/>
          <p:nvPr/>
        </p:nvSpPr>
        <p:spPr>
          <a:xfrm>
            <a:off x="4637294" y="748331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247105A-E24A-B5CA-05DE-8B2A17CEDEA2}"/>
              </a:ext>
            </a:extLst>
          </p:cNvPr>
          <p:cNvSpPr/>
          <p:nvPr/>
        </p:nvSpPr>
        <p:spPr>
          <a:xfrm>
            <a:off x="3530154" y="748331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DBC8F47-21E8-3008-4E31-97D6C576301D}"/>
              </a:ext>
            </a:extLst>
          </p:cNvPr>
          <p:cNvSpPr/>
          <p:nvPr/>
        </p:nvSpPr>
        <p:spPr>
          <a:xfrm>
            <a:off x="2423012" y="596379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89D555-618B-6E3E-DA28-E82DCD52AA38}"/>
              </a:ext>
            </a:extLst>
          </p:cNvPr>
          <p:cNvSpPr/>
          <p:nvPr/>
        </p:nvSpPr>
        <p:spPr>
          <a:xfrm>
            <a:off x="3530154" y="596557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94581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3764172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The Whole, The Parts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3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EF0A9E9-7E34-A5CF-2026-3AC350EE23DB}"/>
              </a:ext>
            </a:extLst>
          </p:cNvPr>
          <p:cNvSpPr/>
          <p:nvPr/>
        </p:nvSpPr>
        <p:spPr>
          <a:xfrm>
            <a:off x="467327" y="1426585"/>
            <a:ext cx="1284526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In the house, 4 people are upstairs.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2 people are downstairs.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people are there in the house?</a:t>
            </a:r>
            <a:endParaRPr lang="en-GB" sz="4800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EA4D4B2-8A2E-A604-B4C3-4F020341EF00}"/>
              </a:ext>
            </a:extLst>
          </p:cNvPr>
          <p:cNvSpPr/>
          <p:nvPr/>
        </p:nvSpPr>
        <p:spPr>
          <a:xfrm>
            <a:off x="5744438" y="596379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E6C87B-6413-F872-5BDF-F9E9FE98CE4B}"/>
              </a:ext>
            </a:extLst>
          </p:cNvPr>
          <p:cNvSpPr/>
          <p:nvPr/>
        </p:nvSpPr>
        <p:spPr>
          <a:xfrm>
            <a:off x="4637296" y="596379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0355B03-9714-0D4B-F4C8-B253E793AC4A}"/>
              </a:ext>
            </a:extLst>
          </p:cNvPr>
          <p:cNvSpPr/>
          <p:nvPr/>
        </p:nvSpPr>
        <p:spPr>
          <a:xfrm>
            <a:off x="4637294" y="748331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247105A-E24A-B5CA-05DE-8B2A17CEDEA2}"/>
              </a:ext>
            </a:extLst>
          </p:cNvPr>
          <p:cNvSpPr/>
          <p:nvPr/>
        </p:nvSpPr>
        <p:spPr>
          <a:xfrm>
            <a:off x="3530154" y="7483315"/>
            <a:ext cx="450000" cy="45000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DBC8F47-21E8-3008-4E31-97D6C576301D}"/>
              </a:ext>
            </a:extLst>
          </p:cNvPr>
          <p:cNvSpPr/>
          <p:nvPr/>
        </p:nvSpPr>
        <p:spPr>
          <a:xfrm>
            <a:off x="2423012" y="5963797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89D555-618B-6E3E-DA28-E82DCD52AA38}"/>
              </a:ext>
            </a:extLst>
          </p:cNvPr>
          <p:cNvSpPr/>
          <p:nvPr/>
        </p:nvSpPr>
        <p:spPr>
          <a:xfrm>
            <a:off x="3530154" y="5965578"/>
            <a:ext cx="450000" cy="4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EB49CF-D056-4AF7-E18E-332700516814}"/>
              </a:ext>
            </a:extLst>
          </p:cNvPr>
          <p:cNvSpPr/>
          <p:nvPr/>
        </p:nvSpPr>
        <p:spPr>
          <a:xfrm>
            <a:off x="8469809" y="6517848"/>
            <a:ext cx="5747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b="1" i="1" dirty="0">
                <a:latin typeface="Century Gothic" panose="020B0502020202020204" pitchFamily="34" charset="0"/>
              </a:rPr>
              <a:t>Answer: </a:t>
            </a:r>
            <a:r>
              <a:rPr lang="en-GB" sz="4800" i="1" dirty="0">
                <a:latin typeface="Century Gothic" panose="020B0502020202020204" pitchFamily="34" charset="0"/>
              </a:rPr>
              <a:t>6 people</a:t>
            </a:r>
            <a:endParaRPr lang="en-GB" sz="4800" b="1" i="1" dirty="0"/>
          </a:p>
        </p:txBody>
      </p:sp>
    </p:spTree>
    <p:extLst>
      <p:ext uri="{BB962C8B-B14F-4D97-AF65-F5344CB8AC3E}">
        <p14:creationId xmlns:p14="http://schemas.microsoft.com/office/powerpoint/2010/main" val="3608475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27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FE7479-098A-4D74-9534-57C402B049B6}"/>
              </a:ext>
            </a:extLst>
          </p:cNvPr>
          <p:cNvSpPr/>
          <p:nvPr/>
        </p:nvSpPr>
        <p:spPr>
          <a:xfrm>
            <a:off x="467327" y="1426585"/>
            <a:ext cx="1053236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Jen has 6 pens.</a:t>
            </a:r>
          </a:p>
          <a:p>
            <a:pPr>
              <a:spcAft>
                <a:spcPts val="1842"/>
              </a:spcAft>
            </a:pPr>
            <a:r>
              <a:rPr lang="en-GB" sz="4800" dirty="0">
                <a:latin typeface="Century Gothic" panose="020B0502020202020204" pitchFamily="34" charset="0"/>
              </a:rPr>
              <a:t>Amy has 4 fewer pens than Jen.</a:t>
            </a:r>
          </a:p>
          <a:p>
            <a:pPr>
              <a:spcAft>
                <a:spcPts val="1842"/>
              </a:spcAft>
            </a:pPr>
            <a:r>
              <a:rPr lang="en-GB" sz="4800" b="1" dirty="0">
                <a:latin typeface="Century Gothic" panose="020B0502020202020204" pitchFamily="34" charset="0"/>
              </a:rPr>
              <a:t>How many pens does Amy have?</a:t>
            </a:r>
            <a:endParaRPr lang="en-GB" sz="4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FFAA01"/>
          </a:solidFill>
          <a:ln>
            <a:solidFill>
              <a:srgbClr val="FFA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4004006" cy="5459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More Than, Less Than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4EA498-C897-48E2-42C5-7F9521BD81E9}"/>
              </a:ext>
            </a:extLst>
          </p:cNvPr>
          <p:cNvSpPr txBox="1"/>
          <p:nvPr/>
        </p:nvSpPr>
        <p:spPr>
          <a:xfrm>
            <a:off x="6459211" y="4833403"/>
            <a:ext cx="431174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Which Picture?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1FDE93-CAD2-0571-B7D3-CEB431744A7D}"/>
              </a:ext>
            </a:extLst>
          </p:cNvPr>
          <p:cNvSpPr/>
          <p:nvPr/>
        </p:nvSpPr>
        <p:spPr>
          <a:xfrm>
            <a:off x="790056" y="6400800"/>
            <a:ext cx="6242755" cy="2304000"/>
          </a:xfrm>
          <a:prstGeom prst="rect">
            <a:avLst/>
          </a:prstGeom>
          <a:noFill/>
          <a:ln w="762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0C72507-01EF-7623-2677-24F70A074975}"/>
              </a:ext>
            </a:extLst>
          </p:cNvPr>
          <p:cNvSpPr/>
          <p:nvPr/>
        </p:nvSpPr>
        <p:spPr>
          <a:xfrm>
            <a:off x="2488927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F924FE-5A27-5624-8326-31953D2476D8}"/>
              </a:ext>
            </a:extLst>
          </p:cNvPr>
          <p:cNvSpPr txBox="1"/>
          <p:nvPr/>
        </p:nvSpPr>
        <p:spPr>
          <a:xfrm>
            <a:off x="884185" y="7675770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F03C28-748E-9475-ECFC-955C64B6461D}"/>
              </a:ext>
            </a:extLst>
          </p:cNvPr>
          <p:cNvSpPr txBox="1"/>
          <p:nvPr/>
        </p:nvSpPr>
        <p:spPr>
          <a:xfrm>
            <a:off x="1196474" y="6714447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1D6E8BB-47B6-2C9C-DF15-0C1357C98F08}"/>
              </a:ext>
            </a:extLst>
          </p:cNvPr>
          <p:cNvSpPr/>
          <p:nvPr/>
        </p:nvSpPr>
        <p:spPr>
          <a:xfrm>
            <a:off x="2488927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6A35CB6-7837-59FD-9D2C-358C0C53C397}"/>
              </a:ext>
            </a:extLst>
          </p:cNvPr>
          <p:cNvSpPr/>
          <p:nvPr/>
        </p:nvSpPr>
        <p:spPr>
          <a:xfrm>
            <a:off x="3235117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8A2ADF6-2FAC-D464-1990-2245CB117ED9}"/>
              </a:ext>
            </a:extLst>
          </p:cNvPr>
          <p:cNvSpPr/>
          <p:nvPr/>
        </p:nvSpPr>
        <p:spPr>
          <a:xfrm>
            <a:off x="3235117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BADC3AC-7E91-7EF5-6061-75365DE8967E}"/>
              </a:ext>
            </a:extLst>
          </p:cNvPr>
          <p:cNvSpPr/>
          <p:nvPr/>
        </p:nvSpPr>
        <p:spPr>
          <a:xfrm>
            <a:off x="3995166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D2C1E45-6536-5AFB-E7B6-94C1646D3036}"/>
              </a:ext>
            </a:extLst>
          </p:cNvPr>
          <p:cNvSpPr/>
          <p:nvPr/>
        </p:nvSpPr>
        <p:spPr>
          <a:xfrm>
            <a:off x="3995166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72130A4-040F-5632-E503-5ECA1E10B7D1}"/>
              </a:ext>
            </a:extLst>
          </p:cNvPr>
          <p:cNvSpPr/>
          <p:nvPr/>
        </p:nvSpPr>
        <p:spPr>
          <a:xfrm>
            <a:off x="4741356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ED87E13-D93F-2628-1493-4BA78AE0D508}"/>
              </a:ext>
            </a:extLst>
          </p:cNvPr>
          <p:cNvSpPr/>
          <p:nvPr/>
        </p:nvSpPr>
        <p:spPr>
          <a:xfrm>
            <a:off x="4741356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CCB2367-15D4-EB4F-CB7F-37D28418725A}"/>
              </a:ext>
            </a:extLst>
          </p:cNvPr>
          <p:cNvSpPr/>
          <p:nvPr/>
        </p:nvSpPr>
        <p:spPr>
          <a:xfrm>
            <a:off x="5515021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9F1EEF9-198C-DCAC-A37C-E7D002B3165C}"/>
              </a:ext>
            </a:extLst>
          </p:cNvPr>
          <p:cNvSpPr/>
          <p:nvPr/>
        </p:nvSpPr>
        <p:spPr>
          <a:xfrm>
            <a:off x="6261211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B69C4B-DA81-F331-4FDE-8392F62AB8A2}"/>
              </a:ext>
            </a:extLst>
          </p:cNvPr>
          <p:cNvSpPr/>
          <p:nvPr/>
        </p:nvSpPr>
        <p:spPr>
          <a:xfrm>
            <a:off x="9577464" y="6400800"/>
            <a:ext cx="6242755" cy="2304000"/>
          </a:xfrm>
          <a:prstGeom prst="rect">
            <a:avLst/>
          </a:prstGeom>
          <a:noFill/>
          <a:ln w="76200" cap="rnd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5B5AC8B-0570-029C-2A05-5A6700147557}"/>
              </a:ext>
            </a:extLst>
          </p:cNvPr>
          <p:cNvSpPr/>
          <p:nvPr/>
        </p:nvSpPr>
        <p:spPr>
          <a:xfrm>
            <a:off x="11276335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5FD8B65-04AE-73BF-F2D4-3C95C3B18591}"/>
              </a:ext>
            </a:extLst>
          </p:cNvPr>
          <p:cNvSpPr txBox="1"/>
          <p:nvPr/>
        </p:nvSpPr>
        <p:spPr>
          <a:xfrm>
            <a:off x="9671593" y="7675770"/>
            <a:ext cx="14418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Amy</a:t>
            </a:r>
            <a:endParaRPr lang="en-GB" sz="16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AF62405-D45F-B81E-67CD-A87ED567322F}"/>
              </a:ext>
            </a:extLst>
          </p:cNvPr>
          <p:cNvSpPr txBox="1"/>
          <p:nvPr/>
        </p:nvSpPr>
        <p:spPr>
          <a:xfrm>
            <a:off x="9983882" y="6714447"/>
            <a:ext cx="11200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Jen</a:t>
            </a:r>
            <a:endParaRPr lang="en-GB" sz="1600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529B961-874B-F64E-BC16-52C2A5D9C27D}"/>
              </a:ext>
            </a:extLst>
          </p:cNvPr>
          <p:cNvSpPr/>
          <p:nvPr/>
        </p:nvSpPr>
        <p:spPr>
          <a:xfrm>
            <a:off x="11276335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1BAB2A-4852-1DB3-0B21-ADF9FD0C0346}"/>
              </a:ext>
            </a:extLst>
          </p:cNvPr>
          <p:cNvSpPr/>
          <p:nvPr/>
        </p:nvSpPr>
        <p:spPr>
          <a:xfrm>
            <a:off x="12022525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D9A126B-89A7-0E3D-D814-59B49162794A}"/>
              </a:ext>
            </a:extLst>
          </p:cNvPr>
          <p:cNvSpPr/>
          <p:nvPr/>
        </p:nvSpPr>
        <p:spPr>
          <a:xfrm>
            <a:off x="12022525" y="7849713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BEA8699-5CE7-8351-6243-BFD1EF11EA38}"/>
              </a:ext>
            </a:extLst>
          </p:cNvPr>
          <p:cNvSpPr/>
          <p:nvPr/>
        </p:nvSpPr>
        <p:spPr>
          <a:xfrm>
            <a:off x="12782574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B8DE7C5-4091-4D9D-2204-F3F21B6B0EF0}"/>
              </a:ext>
            </a:extLst>
          </p:cNvPr>
          <p:cNvSpPr/>
          <p:nvPr/>
        </p:nvSpPr>
        <p:spPr>
          <a:xfrm>
            <a:off x="13528764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D8BE093-52DF-0B61-1E4F-ED35E4D632EE}"/>
              </a:ext>
            </a:extLst>
          </p:cNvPr>
          <p:cNvSpPr/>
          <p:nvPr/>
        </p:nvSpPr>
        <p:spPr>
          <a:xfrm>
            <a:off x="14302429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3B24B5C-4929-387C-592D-402A1491606A}"/>
              </a:ext>
            </a:extLst>
          </p:cNvPr>
          <p:cNvSpPr/>
          <p:nvPr/>
        </p:nvSpPr>
        <p:spPr>
          <a:xfrm>
            <a:off x="15048619" y="6921870"/>
            <a:ext cx="396000" cy="39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FCB3C91-CBF3-2C5E-327A-1462A90F833C}"/>
              </a:ext>
            </a:extLst>
          </p:cNvPr>
          <p:cNvCxnSpPr>
            <a:cxnSpLocks/>
          </p:cNvCxnSpPr>
          <p:nvPr/>
        </p:nvCxnSpPr>
        <p:spPr>
          <a:xfrm flipH="1">
            <a:off x="4741356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430D682-BCEE-1EF5-9124-04E4EADAA40C}"/>
              </a:ext>
            </a:extLst>
          </p:cNvPr>
          <p:cNvCxnSpPr>
            <a:cxnSpLocks/>
          </p:cNvCxnSpPr>
          <p:nvPr/>
        </p:nvCxnSpPr>
        <p:spPr>
          <a:xfrm>
            <a:off x="10692725" y="5314875"/>
            <a:ext cx="1605209" cy="776643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EBED087-CD58-81D6-8E6D-BDC27FC9774B}"/>
              </a:ext>
            </a:extLst>
          </p:cNvPr>
          <p:cNvCxnSpPr/>
          <p:nvPr/>
        </p:nvCxnSpPr>
        <p:spPr>
          <a:xfrm>
            <a:off x="12788548" y="7612438"/>
            <a:ext cx="26424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E62AF09-F762-C293-FA95-8CE38E1D4092}"/>
              </a:ext>
            </a:extLst>
          </p:cNvPr>
          <p:cNvSpPr txBox="1"/>
          <p:nvPr/>
        </p:nvSpPr>
        <p:spPr>
          <a:xfrm>
            <a:off x="13902550" y="7687440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4</a:t>
            </a:r>
            <a:endParaRPr lang="en-GB" sz="36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DE0B7CA-BE94-457B-50FB-B5DB819E776A}"/>
              </a:ext>
            </a:extLst>
          </p:cNvPr>
          <p:cNvCxnSpPr/>
          <p:nvPr/>
        </p:nvCxnSpPr>
        <p:spPr>
          <a:xfrm>
            <a:off x="5521589" y="7604340"/>
            <a:ext cx="115200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ABFA8DF-7A9E-7134-D3AE-EA4661BFA541}"/>
              </a:ext>
            </a:extLst>
          </p:cNvPr>
          <p:cNvSpPr txBox="1"/>
          <p:nvPr/>
        </p:nvSpPr>
        <p:spPr>
          <a:xfrm>
            <a:off x="5883423" y="7679342"/>
            <a:ext cx="437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313267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35981</TotalTime>
  <Words>2623</Words>
  <Application>Microsoft Office PowerPoint</Application>
  <PresentationFormat>Custom</PresentationFormat>
  <Paragraphs>546</Paragraphs>
  <Slides>73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Metcalfe</dc:creator>
  <cp:lastModifiedBy>I See Maths ltd</cp:lastModifiedBy>
  <cp:revision>1644</cp:revision>
  <dcterms:created xsi:type="dcterms:W3CDTF">2017-06-14T20:19:49Z</dcterms:created>
  <dcterms:modified xsi:type="dcterms:W3CDTF">2024-01-09T11:28:40Z</dcterms:modified>
</cp:coreProperties>
</file>