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50"/>
  </p:notesMasterIdLst>
  <p:sldIdLst>
    <p:sldId id="4461" r:id="rId2"/>
    <p:sldId id="4437" r:id="rId3"/>
    <p:sldId id="4443" r:id="rId4"/>
    <p:sldId id="4444" r:id="rId5"/>
    <p:sldId id="4452" r:id="rId6"/>
    <p:sldId id="4456" r:id="rId7"/>
    <p:sldId id="4439" r:id="rId8"/>
    <p:sldId id="4445" r:id="rId9"/>
    <p:sldId id="4446" r:id="rId10"/>
    <p:sldId id="4453" r:id="rId11"/>
    <p:sldId id="4457" r:id="rId12"/>
    <p:sldId id="4438" r:id="rId13"/>
    <p:sldId id="4447" r:id="rId14"/>
    <p:sldId id="4448" r:id="rId15"/>
    <p:sldId id="4454" r:id="rId16"/>
    <p:sldId id="4458" r:id="rId17"/>
    <p:sldId id="4440" r:id="rId18"/>
    <p:sldId id="4449" r:id="rId19"/>
    <p:sldId id="4450" r:id="rId20"/>
    <p:sldId id="4460" r:id="rId21"/>
    <p:sldId id="4455" r:id="rId22"/>
    <p:sldId id="4464" r:id="rId23"/>
    <p:sldId id="4467" r:id="rId24"/>
    <p:sldId id="4471" r:id="rId25"/>
    <p:sldId id="4470" r:id="rId26"/>
    <p:sldId id="4466" r:id="rId27"/>
    <p:sldId id="4468" r:id="rId28"/>
    <p:sldId id="4469" r:id="rId29"/>
    <p:sldId id="4465" r:id="rId30"/>
    <p:sldId id="4462" r:id="rId31"/>
    <p:sldId id="4301" r:id="rId32"/>
    <p:sldId id="4416" r:id="rId33"/>
    <p:sldId id="4417" r:id="rId34"/>
    <p:sldId id="4418" r:id="rId35"/>
    <p:sldId id="4421" r:id="rId36"/>
    <p:sldId id="4419" r:id="rId37"/>
    <p:sldId id="4420" r:id="rId38"/>
    <p:sldId id="4401" r:id="rId39"/>
    <p:sldId id="4422" r:id="rId40"/>
    <p:sldId id="4425" r:id="rId41"/>
    <p:sldId id="4424" r:id="rId42"/>
    <p:sldId id="4426" r:id="rId43"/>
    <p:sldId id="4427" r:id="rId44"/>
    <p:sldId id="4431" r:id="rId45"/>
    <p:sldId id="4463" r:id="rId46"/>
    <p:sldId id="4433" r:id="rId47"/>
    <p:sldId id="4434" r:id="rId48"/>
    <p:sldId id="4435" r:id="rId49"/>
  </p:sldIdLst>
  <p:sldSz cx="16640175" cy="93599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48" userDrawn="1">
          <p15:clr>
            <a:srgbClr val="A4A3A4"/>
          </p15:clr>
        </p15:guide>
        <p15:guide id="2" pos="524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sa Metcalfe" initials="LM" lastIdx="0" clrIdx="0">
    <p:extLst>
      <p:ext uri="{19B8F6BF-5375-455C-9EA6-DF929625EA0E}">
        <p15:presenceInfo xmlns:p15="http://schemas.microsoft.com/office/powerpoint/2012/main" userId="cd9d281dcfbf615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59E"/>
    <a:srgbClr val="FF0000"/>
    <a:srgbClr val="C00000"/>
    <a:srgbClr val="FF6699"/>
    <a:srgbClr val="7030A0"/>
    <a:srgbClr val="FF99FF"/>
    <a:srgbClr val="FFFF00"/>
    <a:srgbClr val="BFBFBF"/>
    <a:srgbClr val="6E9AF4"/>
    <a:srgbClr val="54A4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AA8491-37BF-4629-9DF5-F34F65084F9A}" v="50" dt="2023-05-02T11:37:27.227"/>
    <p1510:client id="{C87CC9CC-7BA8-4302-9AC1-A2C72850D7E0}" v="1" dt="2023-05-01T15:24:42.1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77" autoAdjust="0"/>
    <p:restoredTop sz="94660"/>
  </p:normalViewPr>
  <p:slideViewPr>
    <p:cSldViewPr snapToGrid="0">
      <p:cViewPr varScale="1">
        <p:scale>
          <a:sx n="57" d="100"/>
          <a:sy n="57" d="100"/>
        </p:scale>
        <p:origin x="1171" y="67"/>
      </p:cViewPr>
      <p:guideLst>
        <p:guide orient="horz" pos="2948"/>
        <p:guide pos="524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microsoft.com/office/2016/11/relationships/changesInfo" Target="changesInfos/changesInfo1.xml"/><Relationship Id="rId8" Type="http://schemas.openxmlformats.org/officeDocument/2006/relationships/slide" Target="slides/slide7.xml"/><Relationship Id="rId51" Type="http://schemas.openxmlformats.org/officeDocument/2006/relationships/commentAuthors" Target="commentAuthor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microsoft.com/office/2015/10/relationships/revisionInfo" Target="revisionInfo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 See Maths ltd" userId="2b6a9906fb7c83c6" providerId="LiveId" clId="{68AA8491-37BF-4629-9DF5-F34F65084F9A}"/>
    <pc:docChg chg="custSel addSld modSld sldOrd">
      <pc:chgData name="I See Maths ltd" userId="2b6a9906fb7c83c6" providerId="LiveId" clId="{68AA8491-37BF-4629-9DF5-F34F65084F9A}" dt="2023-05-02T11:37:27.227" v="1170"/>
      <pc:docMkLst>
        <pc:docMk/>
      </pc:docMkLst>
      <pc:sldChg chg="modSp mod">
        <pc:chgData name="I See Maths ltd" userId="2b6a9906fb7c83c6" providerId="LiveId" clId="{68AA8491-37BF-4629-9DF5-F34F65084F9A}" dt="2023-05-02T11:34:50.273" v="1107" actId="403"/>
        <pc:sldMkLst>
          <pc:docMk/>
          <pc:sldMk cId="1820970348" sldId="4301"/>
        </pc:sldMkLst>
        <pc:spChg chg="mod">
          <ac:chgData name="I See Maths ltd" userId="2b6a9906fb7c83c6" providerId="LiveId" clId="{68AA8491-37BF-4629-9DF5-F34F65084F9A}" dt="2023-05-02T11:34:32.833" v="1094" actId="403"/>
          <ac:spMkLst>
            <pc:docMk/>
            <pc:sldMk cId="1820970348" sldId="4301"/>
            <ac:spMk id="3" creationId="{090D52AB-779F-8B6E-2960-DA73D0072681}"/>
          </ac:spMkLst>
        </pc:spChg>
        <pc:spChg chg="mod">
          <ac:chgData name="I See Maths ltd" userId="2b6a9906fb7c83c6" providerId="LiveId" clId="{68AA8491-37BF-4629-9DF5-F34F65084F9A}" dt="2023-05-02T11:34:50.273" v="1107" actId="403"/>
          <ac:spMkLst>
            <pc:docMk/>
            <pc:sldMk cId="1820970348" sldId="4301"/>
            <ac:spMk id="5" creationId="{19D53090-40F2-6B50-E9C7-5529456C78E2}"/>
          </ac:spMkLst>
        </pc:spChg>
        <pc:spChg chg="mod">
          <ac:chgData name="I See Maths ltd" userId="2b6a9906fb7c83c6" providerId="LiveId" clId="{68AA8491-37BF-4629-9DF5-F34F65084F9A}" dt="2023-05-02T05:59:56.494" v="87" actId="6549"/>
          <ac:spMkLst>
            <pc:docMk/>
            <pc:sldMk cId="1820970348" sldId="4301"/>
            <ac:spMk id="7" creationId="{4FC82D69-A791-606C-C49C-273124169BB0}"/>
          </ac:spMkLst>
        </pc:spChg>
      </pc:sldChg>
      <pc:sldChg chg="addSp delSp modSp mod">
        <pc:chgData name="I See Maths ltd" userId="2b6a9906fb7c83c6" providerId="LiveId" clId="{68AA8491-37BF-4629-9DF5-F34F65084F9A}" dt="2023-05-02T11:36:28.695" v="1153"/>
        <pc:sldMkLst>
          <pc:docMk/>
          <pc:sldMk cId="2978210194" sldId="4401"/>
        </pc:sldMkLst>
        <pc:spChg chg="del">
          <ac:chgData name="I See Maths ltd" userId="2b6a9906fb7c83c6" providerId="LiveId" clId="{68AA8491-37BF-4629-9DF5-F34F65084F9A}" dt="2023-05-02T11:36:25.739" v="1151" actId="478"/>
          <ac:spMkLst>
            <pc:docMk/>
            <pc:sldMk cId="2978210194" sldId="4401"/>
            <ac:spMk id="2" creationId="{53F798F5-1F27-0F20-5A26-09C9F828526C}"/>
          </ac:spMkLst>
        </pc:spChg>
        <pc:spChg chg="del mod">
          <ac:chgData name="I See Maths ltd" userId="2b6a9906fb7c83c6" providerId="LiveId" clId="{68AA8491-37BF-4629-9DF5-F34F65084F9A}" dt="2023-05-02T11:36:23.325" v="1150" actId="478"/>
          <ac:spMkLst>
            <pc:docMk/>
            <pc:sldMk cId="2978210194" sldId="4401"/>
            <ac:spMk id="3" creationId="{090D52AB-779F-8B6E-2960-DA73D0072681}"/>
          </ac:spMkLst>
        </pc:spChg>
        <pc:spChg chg="del mod">
          <ac:chgData name="I See Maths ltd" userId="2b6a9906fb7c83c6" providerId="LiveId" clId="{68AA8491-37BF-4629-9DF5-F34F65084F9A}" dt="2023-05-02T11:36:27.915" v="1152" actId="478"/>
          <ac:spMkLst>
            <pc:docMk/>
            <pc:sldMk cId="2978210194" sldId="4401"/>
            <ac:spMk id="5" creationId="{19D53090-40F2-6B50-E9C7-5529456C78E2}"/>
          </ac:spMkLst>
        </pc:spChg>
        <pc:spChg chg="mod">
          <ac:chgData name="I See Maths ltd" userId="2b6a9906fb7c83c6" providerId="LiveId" clId="{68AA8491-37BF-4629-9DF5-F34F65084F9A}" dt="2023-05-02T06:00:46.822" v="143" actId="6549"/>
          <ac:spMkLst>
            <pc:docMk/>
            <pc:sldMk cId="2978210194" sldId="4401"/>
            <ac:spMk id="6" creationId="{63D314F2-061B-B5C2-49FD-8ED03EA9608E}"/>
          </ac:spMkLst>
        </pc:spChg>
        <pc:spChg chg="add mod">
          <ac:chgData name="I See Maths ltd" userId="2b6a9906fb7c83c6" providerId="LiveId" clId="{68AA8491-37BF-4629-9DF5-F34F65084F9A}" dt="2023-05-02T11:36:28.695" v="1153"/>
          <ac:spMkLst>
            <pc:docMk/>
            <pc:sldMk cId="2978210194" sldId="4401"/>
            <ac:spMk id="8" creationId="{1EB29688-32EE-1D2B-C8EE-28552DDC9681}"/>
          </ac:spMkLst>
        </pc:spChg>
        <pc:spChg chg="add mod">
          <ac:chgData name="I See Maths ltd" userId="2b6a9906fb7c83c6" providerId="LiveId" clId="{68AA8491-37BF-4629-9DF5-F34F65084F9A}" dt="2023-05-02T11:36:28.695" v="1153"/>
          <ac:spMkLst>
            <pc:docMk/>
            <pc:sldMk cId="2978210194" sldId="4401"/>
            <ac:spMk id="9" creationId="{C08AF444-47DA-CF0A-074C-7B2E7CFD78C7}"/>
          </ac:spMkLst>
        </pc:spChg>
      </pc:sldChg>
      <pc:sldChg chg="addSp delSp modSp mod">
        <pc:chgData name="I See Maths ltd" userId="2b6a9906fb7c83c6" providerId="LiveId" clId="{68AA8491-37BF-4629-9DF5-F34F65084F9A}" dt="2023-05-02T11:35:04.025" v="1110" actId="478"/>
        <pc:sldMkLst>
          <pc:docMk/>
          <pc:sldMk cId="1105222110" sldId="4416"/>
        </pc:sldMkLst>
        <pc:spChg chg="mod">
          <ac:chgData name="I See Maths ltd" userId="2b6a9906fb7c83c6" providerId="LiveId" clId="{68AA8491-37BF-4629-9DF5-F34F65084F9A}" dt="2023-05-02T06:00:03.366" v="95" actId="6549"/>
          <ac:spMkLst>
            <pc:docMk/>
            <pc:sldMk cId="1105222110" sldId="4416"/>
            <ac:spMk id="3" creationId="{CFFE3EBB-1CC6-64D7-8AEC-F8EE929DDFB1}"/>
          </ac:spMkLst>
        </pc:spChg>
        <pc:spChg chg="del">
          <ac:chgData name="I See Maths ltd" userId="2b6a9906fb7c83c6" providerId="LiveId" clId="{68AA8491-37BF-4629-9DF5-F34F65084F9A}" dt="2023-05-02T11:35:00.563" v="1108" actId="478"/>
          <ac:spMkLst>
            <pc:docMk/>
            <pc:sldMk cId="1105222110" sldId="4416"/>
            <ac:spMk id="5" creationId="{19D53090-40F2-6B50-E9C7-5529456C78E2}"/>
          </ac:spMkLst>
        </pc:spChg>
        <pc:spChg chg="add del mod">
          <ac:chgData name="I See Maths ltd" userId="2b6a9906fb7c83c6" providerId="LiveId" clId="{68AA8491-37BF-4629-9DF5-F34F65084F9A}" dt="2023-05-02T11:35:04.025" v="1110" actId="478"/>
          <ac:spMkLst>
            <pc:docMk/>
            <pc:sldMk cId="1105222110" sldId="4416"/>
            <ac:spMk id="7" creationId="{B8B66344-A823-3078-69FE-E9C5FE3FEF59}"/>
          </ac:spMkLst>
        </pc:spChg>
        <pc:spChg chg="add mod">
          <ac:chgData name="I See Maths ltd" userId="2b6a9906fb7c83c6" providerId="LiveId" clId="{68AA8491-37BF-4629-9DF5-F34F65084F9A}" dt="2023-05-02T11:35:00.996" v="1109"/>
          <ac:spMkLst>
            <pc:docMk/>
            <pc:sldMk cId="1105222110" sldId="4416"/>
            <ac:spMk id="8" creationId="{FA9897D8-153C-C6B2-0884-D5BFFCD94249}"/>
          </ac:spMkLst>
        </pc:spChg>
      </pc:sldChg>
      <pc:sldChg chg="addSp delSp modSp mod">
        <pc:chgData name="I See Maths ltd" userId="2b6a9906fb7c83c6" providerId="LiveId" clId="{68AA8491-37BF-4629-9DF5-F34F65084F9A}" dt="2023-05-02T11:35:11.483" v="1113" actId="478"/>
        <pc:sldMkLst>
          <pc:docMk/>
          <pc:sldMk cId="3782510956" sldId="4417"/>
        </pc:sldMkLst>
        <pc:spChg chg="del">
          <ac:chgData name="I See Maths ltd" userId="2b6a9906fb7c83c6" providerId="LiveId" clId="{68AA8491-37BF-4629-9DF5-F34F65084F9A}" dt="2023-05-02T11:35:08.074" v="1111" actId="478"/>
          <ac:spMkLst>
            <pc:docMk/>
            <pc:sldMk cId="3782510956" sldId="4417"/>
            <ac:spMk id="5" creationId="{19D53090-40F2-6B50-E9C7-5529456C78E2}"/>
          </ac:spMkLst>
        </pc:spChg>
        <pc:spChg chg="add del mod">
          <ac:chgData name="I See Maths ltd" userId="2b6a9906fb7c83c6" providerId="LiveId" clId="{68AA8491-37BF-4629-9DF5-F34F65084F9A}" dt="2023-05-02T11:35:11.483" v="1113" actId="478"/>
          <ac:spMkLst>
            <pc:docMk/>
            <pc:sldMk cId="3782510956" sldId="4417"/>
            <ac:spMk id="7" creationId="{1D820DA8-E17D-0C22-5423-53B2877C2F41}"/>
          </ac:spMkLst>
        </pc:spChg>
        <pc:spChg chg="mod">
          <ac:chgData name="I See Maths ltd" userId="2b6a9906fb7c83c6" providerId="LiveId" clId="{68AA8491-37BF-4629-9DF5-F34F65084F9A}" dt="2023-05-02T06:00:09.660" v="103" actId="6549"/>
          <ac:spMkLst>
            <pc:docMk/>
            <pc:sldMk cId="3782510956" sldId="4417"/>
            <ac:spMk id="10" creationId="{36554737-2DF7-4230-221E-17EA0D408A24}"/>
          </ac:spMkLst>
        </pc:spChg>
        <pc:spChg chg="add mod">
          <ac:chgData name="I See Maths ltd" userId="2b6a9906fb7c83c6" providerId="LiveId" clId="{68AA8491-37BF-4629-9DF5-F34F65084F9A}" dt="2023-05-02T11:35:08.549" v="1112"/>
          <ac:spMkLst>
            <pc:docMk/>
            <pc:sldMk cId="3782510956" sldId="4417"/>
            <ac:spMk id="11" creationId="{2AC15C18-06A6-2C61-76BD-8C55093C901F}"/>
          </ac:spMkLst>
        </pc:spChg>
      </pc:sldChg>
      <pc:sldChg chg="modSp mod">
        <pc:chgData name="I See Maths ltd" userId="2b6a9906fb7c83c6" providerId="LiveId" clId="{68AA8491-37BF-4629-9DF5-F34F65084F9A}" dt="2023-05-02T06:00:20.252" v="111" actId="6549"/>
        <pc:sldMkLst>
          <pc:docMk/>
          <pc:sldMk cId="2500838945" sldId="4418"/>
        </pc:sldMkLst>
        <pc:spChg chg="mod">
          <ac:chgData name="I See Maths ltd" userId="2b6a9906fb7c83c6" providerId="LiveId" clId="{68AA8491-37BF-4629-9DF5-F34F65084F9A}" dt="2023-05-02T06:00:20.252" v="111" actId="6549"/>
          <ac:spMkLst>
            <pc:docMk/>
            <pc:sldMk cId="2500838945" sldId="4418"/>
            <ac:spMk id="3" creationId="{C69FFDF0-2B54-F5A3-F028-78BE2C8CE458}"/>
          </ac:spMkLst>
        </pc:spChg>
      </pc:sldChg>
      <pc:sldChg chg="modSp mod">
        <pc:chgData name="I See Maths ltd" userId="2b6a9906fb7c83c6" providerId="LiveId" clId="{68AA8491-37BF-4629-9DF5-F34F65084F9A}" dt="2023-05-02T06:00:33.805" v="127" actId="6549"/>
        <pc:sldMkLst>
          <pc:docMk/>
          <pc:sldMk cId="2934907777" sldId="4419"/>
        </pc:sldMkLst>
        <pc:spChg chg="mod">
          <ac:chgData name="I See Maths ltd" userId="2b6a9906fb7c83c6" providerId="LiveId" clId="{68AA8491-37BF-4629-9DF5-F34F65084F9A}" dt="2023-05-02T06:00:33.805" v="127" actId="6549"/>
          <ac:spMkLst>
            <pc:docMk/>
            <pc:sldMk cId="2934907777" sldId="4419"/>
            <ac:spMk id="3" creationId="{D3AD00B4-01D1-F383-507F-20E844195CB0}"/>
          </ac:spMkLst>
        </pc:spChg>
      </pc:sldChg>
      <pc:sldChg chg="modSp mod">
        <pc:chgData name="I See Maths ltd" userId="2b6a9906fb7c83c6" providerId="LiveId" clId="{68AA8491-37BF-4629-9DF5-F34F65084F9A}" dt="2023-05-02T06:00:40.456" v="135" actId="6549"/>
        <pc:sldMkLst>
          <pc:docMk/>
          <pc:sldMk cId="1392596652" sldId="4420"/>
        </pc:sldMkLst>
        <pc:spChg chg="mod">
          <ac:chgData name="I See Maths ltd" userId="2b6a9906fb7c83c6" providerId="LiveId" clId="{68AA8491-37BF-4629-9DF5-F34F65084F9A}" dt="2023-05-02T06:00:40.456" v="135" actId="6549"/>
          <ac:spMkLst>
            <pc:docMk/>
            <pc:sldMk cId="1392596652" sldId="4420"/>
            <ac:spMk id="3" creationId="{4D24DD4B-A04F-168F-194F-3F7CBB4B3915}"/>
          </ac:spMkLst>
        </pc:spChg>
      </pc:sldChg>
      <pc:sldChg chg="modSp mod">
        <pc:chgData name="I See Maths ltd" userId="2b6a9906fb7c83c6" providerId="LiveId" clId="{68AA8491-37BF-4629-9DF5-F34F65084F9A}" dt="2023-05-02T06:00:27.385" v="119" actId="6549"/>
        <pc:sldMkLst>
          <pc:docMk/>
          <pc:sldMk cId="1334020719" sldId="4421"/>
        </pc:sldMkLst>
        <pc:spChg chg="mod">
          <ac:chgData name="I See Maths ltd" userId="2b6a9906fb7c83c6" providerId="LiveId" clId="{68AA8491-37BF-4629-9DF5-F34F65084F9A}" dt="2023-05-02T06:00:27.385" v="119" actId="6549"/>
          <ac:spMkLst>
            <pc:docMk/>
            <pc:sldMk cId="1334020719" sldId="4421"/>
            <ac:spMk id="3" creationId="{996A849D-D5BE-386E-AF24-4ED245547063}"/>
          </ac:spMkLst>
        </pc:spChg>
      </pc:sldChg>
      <pc:sldChg chg="addSp delSp modSp mod">
        <pc:chgData name="I See Maths ltd" userId="2b6a9906fb7c83c6" providerId="LiveId" clId="{68AA8491-37BF-4629-9DF5-F34F65084F9A}" dt="2023-05-02T11:36:38.591" v="1156" actId="478"/>
        <pc:sldMkLst>
          <pc:docMk/>
          <pc:sldMk cId="1075635847" sldId="4422"/>
        </pc:sldMkLst>
        <pc:spChg chg="del">
          <ac:chgData name="I See Maths ltd" userId="2b6a9906fb7c83c6" providerId="LiveId" clId="{68AA8491-37BF-4629-9DF5-F34F65084F9A}" dt="2023-05-02T11:36:19.801" v="1149" actId="478"/>
          <ac:spMkLst>
            <pc:docMk/>
            <pc:sldMk cId="1075635847" sldId="4422"/>
            <ac:spMk id="2" creationId="{53F798F5-1F27-0F20-5A26-09C9F828526C}"/>
          </ac:spMkLst>
        </pc:spChg>
        <pc:spChg chg="del">
          <ac:chgData name="I See Maths ltd" userId="2b6a9906fb7c83c6" providerId="LiveId" clId="{68AA8491-37BF-4629-9DF5-F34F65084F9A}" dt="2023-05-02T11:35:52.921" v="1143" actId="478"/>
          <ac:spMkLst>
            <pc:docMk/>
            <pc:sldMk cId="1075635847" sldId="4422"/>
            <ac:spMk id="3" creationId="{090D52AB-779F-8B6E-2960-DA73D0072681}"/>
          </ac:spMkLst>
        </pc:spChg>
        <pc:spChg chg="mod">
          <ac:chgData name="I See Maths ltd" userId="2b6a9906fb7c83c6" providerId="LiveId" clId="{68AA8491-37BF-4629-9DF5-F34F65084F9A}" dt="2023-05-02T06:00:53.097" v="151" actId="6549"/>
          <ac:spMkLst>
            <pc:docMk/>
            <pc:sldMk cId="1075635847" sldId="4422"/>
            <ac:spMk id="5" creationId="{84C0E3B8-D354-B3F4-BCC9-36976C14A0FE}"/>
          </ac:spMkLst>
        </pc:spChg>
        <pc:spChg chg="add del mod">
          <ac:chgData name="I See Maths ltd" userId="2b6a9906fb7c83c6" providerId="LiveId" clId="{68AA8491-37BF-4629-9DF5-F34F65084F9A}" dt="2023-05-02T11:35:59.680" v="1145" actId="478"/>
          <ac:spMkLst>
            <pc:docMk/>
            <pc:sldMk cId="1075635847" sldId="4422"/>
            <ac:spMk id="6" creationId="{5EC3CDF0-7EA2-4D17-BFCA-1F82BD7C2D9A}"/>
          </ac:spMkLst>
        </pc:spChg>
        <pc:spChg chg="add del mod">
          <ac:chgData name="I See Maths ltd" userId="2b6a9906fb7c83c6" providerId="LiveId" clId="{68AA8491-37BF-4629-9DF5-F34F65084F9A}" dt="2023-05-02T11:36:34.682" v="1154" actId="478"/>
          <ac:spMkLst>
            <pc:docMk/>
            <pc:sldMk cId="1075635847" sldId="4422"/>
            <ac:spMk id="8" creationId="{40CE55B5-2278-41CE-20F7-7A4A964A9663}"/>
          </ac:spMkLst>
        </pc:spChg>
        <pc:spChg chg="add del mod">
          <ac:chgData name="I See Maths ltd" userId="2b6a9906fb7c83c6" providerId="LiveId" clId="{68AA8491-37BF-4629-9DF5-F34F65084F9A}" dt="2023-05-02T11:36:38.591" v="1156" actId="478"/>
          <ac:spMkLst>
            <pc:docMk/>
            <pc:sldMk cId="1075635847" sldId="4422"/>
            <ac:spMk id="9" creationId="{2B731627-5371-54AC-DAD3-BD5F8BDE031C}"/>
          </ac:spMkLst>
        </pc:spChg>
        <pc:spChg chg="add mod">
          <ac:chgData name="I See Maths ltd" userId="2b6a9906fb7c83c6" providerId="LiveId" clId="{68AA8491-37BF-4629-9DF5-F34F65084F9A}" dt="2023-05-02T11:36:35.443" v="1155"/>
          <ac:spMkLst>
            <pc:docMk/>
            <pc:sldMk cId="1075635847" sldId="4422"/>
            <ac:spMk id="10" creationId="{D24E06F3-71EC-A60F-FCA3-03B02BA669DF}"/>
          </ac:spMkLst>
        </pc:spChg>
      </pc:sldChg>
      <pc:sldChg chg="modSp mod">
        <pc:chgData name="I See Maths ltd" userId="2b6a9906fb7c83c6" providerId="LiveId" clId="{68AA8491-37BF-4629-9DF5-F34F65084F9A}" dt="2023-05-02T06:01:09.525" v="167" actId="6549"/>
        <pc:sldMkLst>
          <pc:docMk/>
          <pc:sldMk cId="669759121" sldId="4424"/>
        </pc:sldMkLst>
        <pc:spChg chg="mod">
          <ac:chgData name="I See Maths ltd" userId="2b6a9906fb7c83c6" providerId="LiveId" clId="{68AA8491-37BF-4629-9DF5-F34F65084F9A}" dt="2023-05-02T06:01:09.525" v="167" actId="6549"/>
          <ac:spMkLst>
            <pc:docMk/>
            <pc:sldMk cId="669759121" sldId="4424"/>
            <ac:spMk id="2" creationId="{714398DE-7887-9ED9-D11B-8778A503DD13}"/>
          </ac:spMkLst>
        </pc:spChg>
      </pc:sldChg>
      <pc:sldChg chg="addSp delSp modSp mod">
        <pc:chgData name="I See Maths ltd" userId="2b6a9906fb7c83c6" providerId="LiveId" clId="{68AA8491-37BF-4629-9DF5-F34F65084F9A}" dt="2023-05-02T11:36:45.276" v="1157"/>
        <pc:sldMkLst>
          <pc:docMk/>
          <pc:sldMk cId="1814674009" sldId="4425"/>
        </pc:sldMkLst>
        <pc:spChg chg="del">
          <ac:chgData name="I See Maths ltd" userId="2b6a9906fb7c83c6" providerId="LiveId" clId="{68AA8491-37BF-4629-9DF5-F34F65084F9A}" dt="2023-05-02T11:36:15.908" v="1148" actId="478"/>
          <ac:spMkLst>
            <pc:docMk/>
            <pc:sldMk cId="1814674009" sldId="4425"/>
            <ac:spMk id="2" creationId="{53F798F5-1F27-0F20-5A26-09C9F828526C}"/>
          </ac:spMkLst>
        </pc:spChg>
        <pc:spChg chg="del">
          <ac:chgData name="I See Maths ltd" userId="2b6a9906fb7c83c6" providerId="LiveId" clId="{68AA8491-37BF-4629-9DF5-F34F65084F9A}" dt="2023-05-02T11:36:13.096" v="1147" actId="478"/>
          <ac:spMkLst>
            <pc:docMk/>
            <pc:sldMk cId="1814674009" sldId="4425"/>
            <ac:spMk id="3" creationId="{090D52AB-779F-8B6E-2960-DA73D0072681}"/>
          </ac:spMkLst>
        </pc:spChg>
        <pc:spChg chg="mod">
          <ac:chgData name="I See Maths ltd" userId="2b6a9906fb7c83c6" providerId="LiveId" clId="{68AA8491-37BF-4629-9DF5-F34F65084F9A}" dt="2023-05-02T06:01:03.148" v="159" actId="6549"/>
          <ac:spMkLst>
            <pc:docMk/>
            <pc:sldMk cId="1814674009" sldId="4425"/>
            <ac:spMk id="5" creationId="{554848E8-2335-0190-CF36-C4D353BBCC7D}"/>
          </ac:spMkLst>
        </pc:spChg>
        <pc:spChg chg="add mod">
          <ac:chgData name="I See Maths ltd" userId="2b6a9906fb7c83c6" providerId="LiveId" clId="{68AA8491-37BF-4629-9DF5-F34F65084F9A}" dt="2023-05-02T11:36:45.276" v="1157"/>
          <ac:spMkLst>
            <pc:docMk/>
            <pc:sldMk cId="1814674009" sldId="4425"/>
            <ac:spMk id="6" creationId="{E2C84ED8-C472-5E58-97EC-D9AC63D268AF}"/>
          </ac:spMkLst>
        </pc:spChg>
      </pc:sldChg>
      <pc:sldChg chg="modSp mod">
        <pc:chgData name="I See Maths ltd" userId="2b6a9906fb7c83c6" providerId="LiveId" clId="{68AA8491-37BF-4629-9DF5-F34F65084F9A}" dt="2023-05-02T06:01:15.901" v="175" actId="6549"/>
        <pc:sldMkLst>
          <pc:docMk/>
          <pc:sldMk cId="4271193758" sldId="4426"/>
        </pc:sldMkLst>
        <pc:spChg chg="mod">
          <ac:chgData name="I See Maths ltd" userId="2b6a9906fb7c83c6" providerId="LiveId" clId="{68AA8491-37BF-4629-9DF5-F34F65084F9A}" dt="2023-05-02T06:01:15.901" v="175" actId="6549"/>
          <ac:spMkLst>
            <pc:docMk/>
            <pc:sldMk cId="4271193758" sldId="4426"/>
            <ac:spMk id="2" creationId="{F61ABCB8-06D5-F48E-5AAD-B4FCFD03CBF0}"/>
          </ac:spMkLst>
        </pc:spChg>
      </pc:sldChg>
      <pc:sldChg chg="modSp mod">
        <pc:chgData name="I See Maths ltd" userId="2b6a9906fb7c83c6" providerId="LiveId" clId="{68AA8491-37BF-4629-9DF5-F34F65084F9A}" dt="2023-05-02T06:01:21.864" v="183" actId="6549"/>
        <pc:sldMkLst>
          <pc:docMk/>
          <pc:sldMk cId="853278448" sldId="4427"/>
        </pc:sldMkLst>
        <pc:spChg chg="mod">
          <ac:chgData name="I See Maths ltd" userId="2b6a9906fb7c83c6" providerId="LiveId" clId="{68AA8491-37BF-4629-9DF5-F34F65084F9A}" dt="2023-05-02T06:01:21.864" v="183" actId="6549"/>
          <ac:spMkLst>
            <pc:docMk/>
            <pc:sldMk cId="853278448" sldId="4427"/>
            <ac:spMk id="2" creationId="{68C2FB97-48BD-7F74-7AA5-A8C4BDDDDE00}"/>
          </ac:spMkLst>
        </pc:spChg>
      </pc:sldChg>
      <pc:sldChg chg="modSp mod">
        <pc:chgData name="I See Maths ltd" userId="2b6a9906fb7c83c6" providerId="LiveId" clId="{68AA8491-37BF-4629-9DF5-F34F65084F9A}" dt="2023-05-02T11:37:19.901" v="1168" actId="255"/>
        <pc:sldMkLst>
          <pc:docMk/>
          <pc:sldMk cId="3980041110" sldId="4431"/>
        </pc:sldMkLst>
        <pc:spChg chg="mod">
          <ac:chgData name="I See Maths ltd" userId="2b6a9906fb7c83c6" providerId="LiveId" clId="{68AA8491-37BF-4629-9DF5-F34F65084F9A}" dt="2023-05-02T06:01:27.749" v="191" actId="6549"/>
          <ac:spMkLst>
            <pc:docMk/>
            <pc:sldMk cId="3980041110" sldId="4431"/>
            <ac:spMk id="2" creationId="{0748B4D5-1D4B-FAAD-A10A-A79152D50524}"/>
          </ac:spMkLst>
        </pc:spChg>
        <pc:spChg chg="mod">
          <ac:chgData name="I See Maths ltd" userId="2b6a9906fb7c83c6" providerId="LiveId" clId="{68AA8491-37BF-4629-9DF5-F34F65084F9A}" dt="2023-05-02T11:37:19.901" v="1168" actId="255"/>
          <ac:spMkLst>
            <pc:docMk/>
            <pc:sldMk cId="3980041110" sldId="4431"/>
            <ac:spMk id="5" creationId="{BCDB91BD-8EE9-CB3A-6863-26EBA5A5C28C}"/>
          </ac:spMkLst>
        </pc:spChg>
      </pc:sldChg>
      <pc:sldChg chg="modSp mod">
        <pc:chgData name="I See Maths ltd" userId="2b6a9906fb7c83c6" providerId="LiveId" clId="{68AA8491-37BF-4629-9DF5-F34F65084F9A}" dt="2023-05-02T06:01:40.181" v="207" actId="6549"/>
        <pc:sldMkLst>
          <pc:docMk/>
          <pc:sldMk cId="3446243136" sldId="4433"/>
        </pc:sldMkLst>
        <pc:spChg chg="mod">
          <ac:chgData name="I See Maths ltd" userId="2b6a9906fb7c83c6" providerId="LiveId" clId="{68AA8491-37BF-4629-9DF5-F34F65084F9A}" dt="2023-05-02T06:01:40.181" v="207" actId="6549"/>
          <ac:spMkLst>
            <pc:docMk/>
            <pc:sldMk cId="3446243136" sldId="4433"/>
            <ac:spMk id="2" creationId="{2F1DE80F-065C-5EAA-285A-C168491AAEDA}"/>
          </ac:spMkLst>
        </pc:spChg>
      </pc:sldChg>
      <pc:sldChg chg="modSp mod">
        <pc:chgData name="I See Maths ltd" userId="2b6a9906fb7c83c6" providerId="LiveId" clId="{68AA8491-37BF-4629-9DF5-F34F65084F9A}" dt="2023-05-02T06:01:46.254" v="215" actId="6549"/>
        <pc:sldMkLst>
          <pc:docMk/>
          <pc:sldMk cId="647166064" sldId="4434"/>
        </pc:sldMkLst>
        <pc:spChg chg="mod">
          <ac:chgData name="I See Maths ltd" userId="2b6a9906fb7c83c6" providerId="LiveId" clId="{68AA8491-37BF-4629-9DF5-F34F65084F9A}" dt="2023-05-02T06:01:46.254" v="215" actId="6549"/>
          <ac:spMkLst>
            <pc:docMk/>
            <pc:sldMk cId="647166064" sldId="4434"/>
            <ac:spMk id="6" creationId="{141771FC-56F8-42F6-ADD6-AB8AE8AB916D}"/>
          </ac:spMkLst>
        </pc:spChg>
      </pc:sldChg>
      <pc:sldChg chg="modSp mod">
        <pc:chgData name="I See Maths ltd" userId="2b6a9906fb7c83c6" providerId="LiveId" clId="{68AA8491-37BF-4629-9DF5-F34F65084F9A}" dt="2023-05-02T06:01:52.251" v="223" actId="6549"/>
        <pc:sldMkLst>
          <pc:docMk/>
          <pc:sldMk cId="3378714384" sldId="4435"/>
        </pc:sldMkLst>
        <pc:spChg chg="mod">
          <ac:chgData name="I See Maths ltd" userId="2b6a9906fb7c83c6" providerId="LiveId" clId="{68AA8491-37BF-4629-9DF5-F34F65084F9A}" dt="2023-05-02T06:01:52.251" v="223" actId="6549"/>
          <ac:spMkLst>
            <pc:docMk/>
            <pc:sldMk cId="3378714384" sldId="4435"/>
            <ac:spMk id="3" creationId="{5124AB14-CE4F-7304-7D5B-128E5835E714}"/>
          </ac:spMkLst>
        </pc:spChg>
      </pc:sldChg>
      <pc:sldChg chg="modSp mod">
        <pc:chgData name="I See Maths ltd" userId="2b6a9906fb7c83c6" providerId="LiveId" clId="{68AA8491-37BF-4629-9DF5-F34F65084F9A}" dt="2023-05-02T08:20:59.820" v="485" actId="6549"/>
        <pc:sldMkLst>
          <pc:docMk/>
          <pc:sldMk cId="3503341306" sldId="4437"/>
        </pc:sldMkLst>
        <pc:spChg chg="mod">
          <ac:chgData name="I See Maths ltd" userId="2b6a9906fb7c83c6" providerId="LiveId" clId="{68AA8491-37BF-4629-9DF5-F34F65084F9A}" dt="2023-05-02T06:28:42.546" v="225" actId="20577"/>
          <ac:spMkLst>
            <pc:docMk/>
            <pc:sldMk cId="3503341306" sldId="4437"/>
            <ac:spMk id="6" creationId="{F7EFE3F8-61E8-7B8F-8493-CE10EB345000}"/>
          </ac:spMkLst>
        </pc:spChg>
        <pc:spChg chg="mod">
          <ac:chgData name="I See Maths ltd" userId="2b6a9906fb7c83c6" providerId="LiveId" clId="{68AA8491-37BF-4629-9DF5-F34F65084F9A}" dt="2023-05-02T08:20:59.820" v="485" actId="6549"/>
          <ac:spMkLst>
            <pc:docMk/>
            <pc:sldMk cId="3503341306" sldId="4437"/>
            <ac:spMk id="8" creationId="{D1EFEC60-5DF3-EA64-D626-123E77DB8DA1}"/>
          </ac:spMkLst>
        </pc:spChg>
      </pc:sldChg>
      <pc:sldChg chg="addSp delSp modSp mod">
        <pc:chgData name="I See Maths ltd" userId="2b6a9906fb7c83c6" providerId="LiveId" clId="{68AA8491-37BF-4629-9DF5-F34F65084F9A}" dt="2023-05-02T06:32:29.153" v="278" actId="6549"/>
        <pc:sldMkLst>
          <pc:docMk/>
          <pc:sldMk cId="2779527998" sldId="4438"/>
        </pc:sldMkLst>
        <pc:spChg chg="mod">
          <ac:chgData name="I See Maths ltd" userId="2b6a9906fb7c83c6" providerId="LiveId" clId="{68AA8491-37BF-4629-9DF5-F34F65084F9A}" dt="2023-05-02T06:32:29.153" v="278" actId="6549"/>
          <ac:spMkLst>
            <pc:docMk/>
            <pc:sldMk cId="2779527998" sldId="4438"/>
            <ac:spMk id="3" creationId="{0375B9FC-32E3-58D3-4D5D-9DCDB92AC391}"/>
          </ac:spMkLst>
        </pc:spChg>
        <pc:spChg chg="del">
          <ac:chgData name="I See Maths ltd" userId="2b6a9906fb7c83c6" providerId="LiveId" clId="{68AA8491-37BF-4629-9DF5-F34F65084F9A}" dt="2023-05-02T05:57:34.844" v="52" actId="478"/>
          <ac:spMkLst>
            <pc:docMk/>
            <pc:sldMk cId="2779527998" sldId="4438"/>
            <ac:spMk id="6" creationId="{8DCB46F9-96F3-8226-0807-1B09C45BEC9C}"/>
          </ac:spMkLst>
        </pc:spChg>
        <pc:spChg chg="add mod">
          <ac:chgData name="I See Maths ltd" userId="2b6a9906fb7c83c6" providerId="LiveId" clId="{68AA8491-37BF-4629-9DF5-F34F65084F9A}" dt="2023-05-02T05:57:35.278" v="53"/>
          <ac:spMkLst>
            <pc:docMk/>
            <pc:sldMk cId="2779527998" sldId="4438"/>
            <ac:spMk id="8" creationId="{C3466984-9971-5D36-C073-7355E8C05EBD}"/>
          </ac:spMkLst>
        </pc:spChg>
      </pc:sldChg>
      <pc:sldChg chg="addSp delSp modSp mod">
        <pc:chgData name="I See Maths ltd" userId="2b6a9906fb7c83c6" providerId="LiveId" clId="{68AA8491-37BF-4629-9DF5-F34F65084F9A}" dt="2023-05-02T06:32:03.702" v="268" actId="6549"/>
        <pc:sldMkLst>
          <pc:docMk/>
          <pc:sldMk cId="2660377265" sldId="4439"/>
        </pc:sldMkLst>
        <pc:spChg chg="add mod">
          <ac:chgData name="I See Maths ltd" userId="2b6a9906fb7c83c6" providerId="LiveId" clId="{68AA8491-37BF-4629-9DF5-F34F65084F9A}" dt="2023-05-02T05:57:07.415" v="43"/>
          <ac:spMkLst>
            <pc:docMk/>
            <pc:sldMk cId="2660377265" sldId="4439"/>
            <ac:spMk id="3" creationId="{51009140-5C76-08D0-4F31-488E21046582}"/>
          </ac:spMkLst>
        </pc:spChg>
        <pc:spChg chg="del">
          <ac:chgData name="I See Maths ltd" userId="2b6a9906fb7c83c6" providerId="LiveId" clId="{68AA8491-37BF-4629-9DF5-F34F65084F9A}" dt="2023-05-02T05:57:07.040" v="42" actId="478"/>
          <ac:spMkLst>
            <pc:docMk/>
            <pc:sldMk cId="2660377265" sldId="4439"/>
            <ac:spMk id="6" creationId="{E76DB9AB-70ED-22CA-6D71-9A6A9842B49D}"/>
          </ac:spMkLst>
        </pc:spChg>
        <pc:spChg chg="mod">
          <ac:chgData name="I See Maths ltd" userId="2b6a9906fb7c83c6" providerId="LiveId" clId="{68AA8491-37BF-4629-9DF5-F34F65084F9A}" dt="2023-05-02T06:32:03.702" v="268" actId="6549"/>
          <ac:spMkLst>
            <pc:docMk/>
            <pc:sldMk cId="2660377265" sldId="4439"/>
            <ac:spMk id="8" creationId="{807BE48E-A5DE-4817-00CB-C0B40A4E5AA0}"/>
          </ac:spMkLst>
        </pc:spChg>
      </pc:sldChg>
      <pc:sldChg chg="addSp delSp modSp mod">
        <pc:chgData name="I See Maths ltd" userId="2b6a9906fb7c83c6" providerId="LiveId" clId="{68AA8491-37BF-4629-9DF5-F34F65084F9A}" dt="2023-05-02T06:32:55.081" v="288" actId="6549"/>
        <pc:sldMkLst>
          <pc:docMk/>
          <pc:sldMk cId="3349404275" sldId="4440"/>
        </pc:sldMkLst>
        <pc:spChg chg="mod">
          <ac:chgData name="I See Maths ltd" userId="2b6a9906fb7c83c6" providerId="LiveId" clId="{68AA8491-37BF-4629-9DF5-F34F65084F9A}" dt="2023-05-02T06:32:55.081" v="288" actId="6549"/>
          <ac:spMkLst>
            <pc:docMk/>
            <pc:sldMk cId="3349404275" sldId="4440"/>
            <ac:spMk id="3" creationId="{0375B9FC-32E3-58D3-4D5D-9DCDB92AC391}"/>
          </ac:spMkLst>
        </pc:spChg>
        <pc:spChg chg="del">
          <ac:chgData name="I See Maths ltd" userId="2b6a9906fb7c83c6" providerId="LiveId" clId="{68AA8491-37BF-4629-9DF5-F34F65084F9A}" dt="2023-05-02T05:57:57.898" v="62" actId="478"/>
          <ac:spMkLst>
            <pc:docMk/>
            <pc:sldMk cId="3349404275" sldId="4440"/>
            <ac:spMk id="6" creationId="{D6512945-E3C6-E2BA-8B31-88716BB11B69}"/>
          </ac:spMkLst>
        </pc:spChg>
        <pc:spChg chg="add mod">
          <ac:chgData name="I See Maths ltd" userId="2b6a9906fb7c83c6" providerId="LiveId" clId="{68AA8491-37BF-4629-9DF5-F34F65084F9A}" dt="2023-05-02T05:57:58.294" v="63"/>
          <ac:spMkLst>
            <pc:docMk/>
            <pc:sldMk cId="3349404275" sldId="4440"/>
            <ac:spMk id="8" creationId="{A74E917C-320B-E9FC-E9D3-3C0D507EF259}"/>
          </ac:spMkLst>
        </pc:spChg>
      </pc:sldChg>
      <pc:sldChg chg="addSp delSp modSp mod">
        <pc:chgData name="I See Maths ltd" userId="2b6a9906fb7c83c6" providerId="LiveId" clId="{68AA8491-37BF-4629-9DF5-F34F65084F9A}" dt="2023-05-02T06:28:46.852" v="227" actId="20577"/>
        <pc:sldMkLst>
          <pc:docMk/>
          <pc:sldMk cId="2009620661" sldId="4443"/>
        </pc:sldMkLst>
        <pc:spChg chg="del">
          <ac:chgData name="I See Maths ltd" userId="2b6a9906fb7c83c6" providerId="LiveId" clId="{68AA8491-37BF-4629-9DF5-F34F65084F9A}" dt="2023-05-02T05:56:47.463" v="34" actId="478"/>
          <ac:spMkLst>
            <pc:docMk/>
            <pc:sldMk cId="2009620661" sldId="4443"/>
            <ac:spMk id="2" creationId="{D3BB1BA2-6D98-0D87-8BA1-D92FADCD8523}"/>
          </ac:spMkLst>
        </pc:spChg>
        <pc:spChg chg="add mod">
          <ac:chgData name="I See Maths ltd" userId="2b6a9906fb7c83c6" providerId="LiveId" clId="{68AA8491-37BF-4629-9DF5-F34F65084F9A}" dt="2023-05-02T05:56:47.975" v="35"/>
          <ac:spMkLst>
            <pc:docMk/>
            <pc:sldMk cId="2009620661" sldId="4443"/>
            <ac:spMk id="3" creationId="{41DB2CA1-80EF-81CD-5FA0-5ABB258EE9EC}"/>
          </ac:spMkLst>
        </pc:spChg>
        <pc:spChg chg="mod">
          <ac:chgData name="I See Maths ltd" userId="2b6a9906fb7c83c6" providerId="LiveId" clId="{68AA8491-37BF-4629-9DF5-F34F65084F9A}" dt="2023-05-02T06:28:46.852" v="227" actId="20577"/>
          <ac:spMkLst>
            <pc:docMk/>
            <pc:sldMk cId="2009620661" sldId="4443"/>
            <ac:spMk id="6" creationId="{CB123F36-BDD2-749D-7D9D-D49A48FC9A31}"/>
          </ac:spMkLst>
        </pc:spChg>
      </pc:sldChg>
      <pc:sldChg chg="addSp delSp modSp mod">
        <pc:chgData name="I See Maths ltd" userId="2b6a9906fb7c83c6" providerId="LiveId" clId="{68AA8491-37BF-4629-9DF5-F34F65084F9A}" dt="2023-05-02T06:28:51.411" v="229" actId="20577"/>
        <pc:sldMkLst>
          <pc:docMk/>
          <pc:sldMk cId="314792824" sldId="4444"/>
        </pc:sldMkLst>
        <pc:spChg chg="del">
          <ac:chgData name="I See Maths ltd" userId="2b6a9906fb7c83c6" providerId="LiveId" clId="{68AA8491-37BF-4629-9DF5-F34F65084F9A}" dt="2023-05-02T05:56:52.339" v="36" actId="478"/>
          <ac:spMkLst>
            <pc:docMk/>
            <pc:sldMk cId="314792824" sldId="4444"/>
            <ac:spMk id="2" creationId="{7728E2ED-B4DD-B8BB-F7C1-888733FC9B46}"/>
          </ac:spMkLst>
        </pc:spChg>
        <pc:spChg chg="add mod">
          <ac:chgData name="I See Maths ltd" userId="2b6a9906fb7c83c6" providerId="LiveId" clId="{68AA8491-37BF-4629-9DF5-F34F65084F9A}" dt="2023-05-02T05:56:52.698" v="37"/>
          <ac:spMkLst>
            <pc:docMk/>
            <pc:sldMk cId="314792824" sldId="4444"/>
            <ac:spMk id="3" creationId="{9EB9DFBD-A125-327F-67D8-50DFEE52DF7B}"/>
          </ac:spMkLst>
        </pc:spChg>
        <pc:spChg chg="mod">
          <ac:chgData name="I See Maths ltd" userId="2b6a9906fb7c83c6" providerId="LiveId" clId="{68AA8491-37BF-4629-9DF5-F34F65084F9A}" dt="2023-05-02T06:28:51.411" v="229" actId="20577"/>
          <ac:spMkLst>
            <pc:docMk/>
            <pc:sldMk cId="314792824" sldId="4444"/>
            <ac:spMk id="5" creationId="{B01A2970-77E0-802E-EA9F-B0AE84EA66BC}"/>
          </ac:spMkLst>
        </pc:spChg>
      </pc:sldChg>
      <pc:sldChg chg="addSp delSp modSp mod">
        <pc:chgData name="I See Maths ltd" userId="2b6a9906fb7c83c6" providerId="LiveId" clId="{68AA8491-37BF-4629-9DF5-F34F65084F9A}" dt="2023-05-02T06:32:08.148" v="270" actId="6549"/>
        <pc:sldMkLst>
          <pc:docMk/>
          <pc:sldMk cId="4242807464" sldId="4445"/>
        </pc:sldMkLst>
        <pc:spChg chg="del">
          <ac:chgData name="I See Maths ltd" userId="2b6a9906fb7c83c6" providerId="LiveId" clId="{68AA8491-37BF-4629-9DF5-F34F65084F9A}" dt="2023-05-02T05:57:12.350" v="44" actId="478"/>
          <ac:spMkLst>
            <pc:docMk/>
            <pc:sldMk cId="4242807464" sldId="4445"/>
            <ac:spMk id="2" creationId="{597F9535-251B-D887-9339-63025C03993E}"/>
          </ac:spMkLst>
        </pc:spChg>
        <pc:spChg chg="add mod">
          <ac:chgData name="I See Maths ltd" userId="2b6a9906fb7c83c6" providerId="LiveId" clId="{68AA8491-37BF-4629-9DF5-F34F65084F9A}" dt="2023-05-02T05:57:12.744" v="45"/>
          <ac:spMkLst>
            <pc:docMk/>
            <pc:sldMk cId="4242807464" sldId="4445"/>
            <ac:spMk id="3" creationId="{4BECD920-E2EE-E91B-D614-21CD209FFDBB}"/>
          </ac:spMkLst>
        </pc:spChg>
        <pc:spChg chg="mod">
          <ac:chgData name="I See Maths ltd" userId="2b6a9906fb7c83c6" providerId="LiveId" clId="{68AA8491-37BF-4629-9DF5-F34F65084F9A}" dt="2023-05-02T06:32:08.148" v="270" actId="6549"/>
          <ac:spMkLst>
            <pc:docMk/>
            <pc:sldMk cId="4242807464" sldId="4445"/>
            <ac:spMk id="6" creationId="{D09E1C79-2A92-4F7A-A9A1-3A51F8028968}"/>
          </ac:spMkLst>
        </pc:spChg>
      </pc:sldChg>
      <pc:sldChg chg="addSp delSp modSp mod">
        <pc:chgData name="I See Maths ltd" userId="2b6a9906fb7c83c6" providerId="LiveId" clId="{68AA8491-37BF-4629-9DF5-F34F65084F9A}" dt="2023-05-02T06:32:12.556" v="272" actId="6549"/>
        <pc:sldMkLst>
          <pc:docMk/>
          <pc:sldMk cId="3048334104" sldId="4446"/>
        </pc:sldMkLst>
        <pc:spChg chg="del">
          <ac:chgData name="I See Maths ltd" userId="2b6a9906fb7c83c6" providerId="LiveId" clId="{68AA8491-37BF-4629-9DF5-F34F65084F9A}" dt="2023-05-02T05:57:18.380" v="46" actId="478"/>
          <ac:spMkLst>
            <pc:docMk/>
            <pc:sldMk cId="3048334104" sldId="4446"/>
            <ac:spMk id="2" creationId="{6AD4519C-436E-2EA5-C37E-6E6380B6178E}"/>
          </ac:spMkLst>
        </pc:spChg>
        <pc:spChg chg="add mod">
          <ac:chgData name="I See Maths ltd" userId="2b6a9906fb7c83c6" providerId="LiveId" clId="{68AA8491-37BF-4629-9DF5-F34F65084F9A}" dt="2023-05-02T05:57:18.710" v="47"/>
          <ac:spMkLst>
            <pc:docMk/>
            <pc:sldMk cId="3048334104" sldId="4446"/>
            <ac:spMk id="3" creationId="{9500AE95-5739-9ABB-C976-F2DD1BECB7B3}"/>
          </ac:spMkLst>
        </pc:spChg>
        <pc:spChg chg="mod">
          <ac:chgData name="I See Maths ltd" userId="2b6a9906fb7c83c6" providerId="LiveId" clId="{68AA8491-37BF-4629-9DF5-F34F65084F9A}" dt="2023-05-02T06:32:12.556" v="272" actId="6549"/>
          <ac:spMkLst>
            <pc:docMk/>
            <pc:sldMk cId="3048334104" sldId="4446"/>
            <ac:spMk id="5" creationId="{4AE5443F-E584-0318-3EE4-E0602CDDFFF6}"/>
          </ac:spMkLst>
        </pc:spChg>
      </pc:sldChg>
      <pc:sldChg chg="addSp delSp modSp mod">
        <pc:chgData name="I See Maths ltd" userId="2b6a9906fb7c83c6" providerId="LiveId" clId="{68AA8491-37BF-4629-9DF5-F34F65084F9A}" dt="2023-05-02T06:32:33.594" v="280" actId="6549"/>
        <pc:sldMkLst>
          <pc:docMk/>
          <pc:sldMk cId="2925551087" sldId="4447"/>
        </pc:sldMkLst>
        <pc:spChg chg="del">
          <ac:chgData name="I See Maths ltd" userId="2b6a9906fb7c83c6" providerId="LiveId" clId="{68AA8491-37BF-4629-9DF5-F34F65084F9A}" dt="2023-05-02T05:57:39.409" v="54" actId="478"/>
          <ac:spMkLst>
            <pc:docMk/>
            <pc:sldMk cId="2925551087" sldId="4447"/>
            <ac:spMk id="2" creationId="{9B48DA18-598A-C142-7C1D-040FB53BD73E}"/>
          </ac:spMkLst>
        </pc:spChg>
        <pc:spChg chg="mod">
          <ac:chgData name="I See Maths ltd" userId="2b6a9906fb7c83c6" providerId="LiveId" clId="{68AA8491-37BF-4629-9DF5-F34F65084F9A}" dt="2023-05-02T06:32:33.594" v="280" actId="6549"/>
          <ac:spMkLst>
            <pc:docMk/>
            <pc:sldMk cId="2925551087" sldId="4447"/>
            <ac:spMk id="3" creationId="{0375B9FC-32E3-58D3-4D5D-9DCDB92AC391}"/>
          </ac:spMkLst>
        </pc:spChg>
        <pc:spChg chg="add mod">
          <ac:chgData name="I See Maths ltd" userId="2b6a9906fb7c83c6" providerId="LiveId" clId="{68AA8491-37BF-4629-9DF5-F34F65084F9A}" dt="2023-05-02T05:57:39.920" v="55"/>
          <ac:spMkLst>
            <pc:docMk/>
            <pc:sldMk cId="2925551087" sldId="4447"/>
            <ac:spMk id="6" creationId="{C8C1475F-DB37-7755-163A-43A7422699CA}"/>
          </ac:spMkLst>
        </pc:spChg>
      </pc:sldChg>
      <pc:sldChg chg="addSp delSp modSp mod">
        <pc:chgData name="I See Maths ltd" userId="2b6a9906fb7c83c6" providerId="LiveId" clId="{68AA8491-37BF-4629-9DF5-F34F65084F9A}" dt="2023-05-02T06:32:38.303" v="282" actId="6549"/>
        <pc:sldMkLst>
          <pc:docMk/>
          <pc:sldMk cId="2179280597" sldId="4448"/>
        </pc:sldMkLst>
        <pc:spChg chg="del">
          <ac:chgData name="I See Maths ltd" userId="2b6a9906fb7c83c6" providerId="LiveId" clId="{68AA8491-37BF-4629-9DF5-F34F65084F9A}" dt="2023-05-02T05:57:43.953" v="56" actId="478"/>
          <ac:spMkLst>
            <pc:docMk/>
            <pc:sldMk cId="2179280597" sldId="4448"/>
            <ac:spMk id="2" creationId="{AF8974B6-011C-0A65-6CCF-246E58200235}"/>
          </ac:spMkLst>
        </pc:spChg>
        <pc:spChg chg="mod">
          <ac:chgData name="I See Maths ltd" userId="2b6a9906fb7c83c6" providerId="LiveId" clId="{68AA8491-37BF-4629-9DF5-F34F65084F9A}" dt="2023-05-02T06:32:38.303" v="282" actId="6549"/>
          <ac:spMkLst>
            <pc:docMk/>
            <pc:sldMk cId="2179280597" sldId="4448"/>
            <ac:spMk id="3" creationId="{0375B9FC-32E3-58D3-4D5D-9DCDB92AC391}"/>
          </ac:spMkLst>
        </pc:spChg>
        <pc:spChg chg="add mod">
          <ac:chgData name="I See Maths ltd" userId="2b6a9906fb7c83c6" providerId="LiveId" clId="{68AA8491-37BF-4629-9DF5-F34F65084F9A}" dt="2023-05-02T05:57:44.493" v="57"/>
          <ac:spMkLst>
            <pc:docMk/>
            <pc:sldMk cId="2179280597" sldId="4448"/>
            <ac:spMk id="5" creationId="{15AC2307-0CD3-6254-5C55-461210F46330}"/>
          </ac:spMkLst>
        </pc:spChg>
      </pc:sldChg>
      <pc:sldChg chg="addSp delSp modSp mod">
        <pc:chgData name="I See Maths ltd" userId="2b6a9906fb7c83c6" providerId="LiveId" clId="{68AA8491-37BF-4629-9DF5-F34F65084F9A}" dt="2023-05-02T06:32:59.603" v="290" actId="6549"/>
        <pc:sldMkLst>
          <pc:docMk/>
          <pc:sldMk cId="774356992" sldId="4449"/>
        </pc:sldMkLst>
        <pc:spChg chg="del">
          <ac:chgData name="I See Maths ltd" userId="2b6a9906fb7c83c6" providerId="LiveId" clId="{68AA8491-37BF-4629-9DF5-F34F65084F9A}" dt="2023-05-02T05:58:02.143" v="64" actId="478"/>
          <ac:spMkLst>
            <pc:docMk/>
            <pc:sldMk cId="774356992" sldId="4449"/>
            <ac:spMk id="2" creationId="{BFE09BF3-72A0-DF62-6864-45EB21F1D490}"/>
          </ac:spMkLst>
        </pc:spChg>
        <pc:spChg chg="mod">
          <ac:chgData name="I See Maths ltd" userId="2b6a9906fb7c83c6" providerId="LiveId" clId="{68AA8491-37BF-4629-9DF5-F34F65084F9A}" dt="2023-05-02T06:32:59.603" v="290" actId="6549"/>
          <ac:spMkLst>
            <pc:docMk/>
            <pc:sldMk cId="774356992" sldId="4449"/>
            <ac:spMk id="3" creationId="{0375B9FC-32E3-58D3-4D5D-9DCDB92AC391}"/>
          </ac:spMkLst>
        </pc:spChg>
        <pc:spChg chg="add mod">
          <ac:chgData name="I See Maths ltd" userId="2b6a9906fb7c83c6" providerId="LiveId" clId="{68AA8491-37BF-4629-9DF5-F34F65084F9A}" dt="2023-05-02T05:58:02.598" v="65"/>
          <ac:spMkLst>
            <pc:docMk/>
            <pc:sldMk cId="774356992" sldId="4449"/>
            <ac:spMk id="6" creationId="{9D2AE2CC-9D3C-B531-BF0B-FB9999A7A252}"/>
          </ac:spMkLst>
        </pc:spChg>
      </pc:sldChg>
      <pc:sldChg chg="addSp delSp modSp mod">
        <pc:chgData name="I See Maths ltd" userId="2b6a9906fb7c83c6" providerId="LiveId" clId="{68AA8491-37BF-4629-9DF5-F34F65084F9A}" dt="2023-05-02T06:33:03.943" v="292" actId="6549"/>
        <pc:sldMkLst>
          <pc:docMk/>
          <pc:sldMk cId="850845654" sldId="4450"/>
        </pc:sldMkLst>
        <pc:spChg chg="del">
          <ac:chgData name="I See Maths ltd" userId="2b6a9906fb7c83c6" providerId="LiveId" clId="{68AA8491-37BF-4629-9DF5-F34F65084F9A}" dt="2023-05-02T05:58:06.552" v="66" actId="478"/>
          <ac:spMkLst>
            <pc:docMk/>
            <pc:sldMk cId="850845654" sldId="4450"/>
            <ac:spMk id="2" creationId="{EB3A9427-6169-1DC5-563B-11C805D14849}"/>
          </ac:spMkLst>
        </pc:spChg>
        <pc:spChg chg="mod">
          <ac:chgData name="I See Maths ltd" userId="2b6a9906fb7c83c6" providerId="LiveId" clId="{68AA8491-37BF-4629-9DF5-F34F65084F9A}" dt="2023-05-02T06:33:03.943" v="292" actId="6549"/>
          <ac:spMkLst>
            <pc:docMk/>
            <pc:sldMk cId="850845654" sldId="4450"/>
            <ac:spMk id="3" creationId="{0375B9FC-32E3-58D3-4D5D-9DCDB92AC391}"/>
          </ac:spMkLst>
        </pc:spChg>
        <pc:spChg chg="add mod">
          <ac:chgData name="I See Maths ltd" userId="2b6a9906fb7c83c6" providerId="LiveId" clId="{68AA8491-37BF-4629-9DF5-F34F65084F9A}" dt="2023-05-02T05:58:07.017" v="67"/>
          <ac:spMkLst>
            <pc:docMk/>
            <pc:sldMk cId="850845654" sldId="4450"/>
            <ac:spMk id="5" creationId="{CC292DFA-438D-6906-E2D9-B35906F143A3}"/>
          </ac:spMkLst>
        </pc:spChg>
      </pc:sldChg>
      <pc:sldChg chg="addSp delSp modSp mod">
        <pc:chgData name="I See Maths ltd" userId="2b6a9906fb7c83c6" providerId="LiveId" clId="{68AA8491-37BF-4629-9DF5-F34F65084F9A}" dt="2023-05-02T07:01:22.713" v="471"/>
        <pc:sldMkLst>
          <pc:docMk/>
          <pc:sldMk cId="3743251583" sldId="4452"/>
        </pc:sldMkLst>
        <pc:spChg chg="del">
          <ac:chgData name="I See Maths ltd" userId="2b6a9906fb7c83c6" providerId="LiveId" clId="{68AA8491-37BF-4629-9DF5-F34F65084F9A}" dt="2023-05-02T05:56:58.448" v="38" actId="478"/>
          <ac:spMkLst>
            <pc:docMk/>
            <pc:sldMk cId="3743251583" sldId="4452"/>
            <ac:spMk id="2" creationId="{20ADD7A9-3228-C990-596D-11E3B153F2FC}"/>
          </ac:spMkLst>
        </pc:spChg>
        <pc:spChg chg="add mod">
          <ac:chgData name="I See Maths ltd" userId="2b6a9906fb7c83c6" providerId="LiveId" clId="{68AA8491-37BF-4629-9DF5-F34F65084F9A}" dt="2023-05-02T05:56:58.830" v="39"/>
          <ac:spMkLst>
            <pc:docMk/>
            <pc:sldMk cId="3743251583" sldId="4452"/>
            <ac:spMk id="3" creationId="{B847B3F2-F3D5-4D11-FD9B-DC749A2863E3}"/>
          </ac:spMkLst>
        </pc:spChg>
        <pc:spChg chg="mod">
          <ac:chgData name="I See Maths ltd" userId="2b6a9906fb7c83c6" providerId="LiveId" clId="{68AA8491-37BF-4629-9DF5-F34F65084F9A}" dt="2023-05-02T06:28:56.658" v="231" actId="20577"/>
          <ac:spMkLst>
            <pc:docMk/>
            <pc:sldMk cId="3743251583" sldId="4452"/>
            <ac:spMk id="5" creationId="{A7DE9608-AD74-28CF-66B2-BA8D8803356F}"/>
          </ac:spMkLst>
        </pc:spChg>
        <pc:spChg chg="add del mod">
          <ac:chgData name="I See Maths ltd" userId="2b6a9906fb7c83c6" providerId="LiveId" clId="{68AA8491-37BF-4629-9DF5-F34F65084F9A}" dt="2023-05-02T07:01:22.214" v="470" actId="478"/>
          <ac:spMkLst>
            <pc:docMk/>
            <pc:sldMk cId="3743251583" sldId="4452"/>
            <ac:spMk id="6" creationId="{3B02E83C-52D4-CBFA-9149-426C39DD2440}"/>
          </ac:spMkLst>
        </pc:spChg>
        <pc:spChg chg="add del mod">
          <ac:chgData name="I See Maths ltd" userId="2b6a9906fb7c83c6" providerId="LiveId" clId="{68AA8491-37BF-4629-9DF5-F34F65084F9A}" dt="2023-05-02T07:01:22.214" v="470" actId="478"/>
          <ac:spMkLst>
            <pc:docMk/>
            <pc:sldMk cId="3743251583" sldId="4452"/>
            <ac:spMk id="8" creationId="{F6646834-C46C-9CAC-1B1A-141AA49F2D63}"/>
          </ac:spMkLst>
        </pc:spChg>
        <pc:spChg chg="del">
          <ac:chgData name="I See Maths ltd" userId="2b6a9906fb7c83c6" providerId="LiveId" clId="{68AA8491-37BF-4629-9DF5-F34F65084F9A}" dt="2023-05-02T07:01:22.214" v="470" actId="478"/>
          <ac:spMkLst>
            <pc:docMk/>
            <pc:sldMk cId="3743251583" sldId="4452"/>
            <ac:spMk id="9" creationId="{56D8B18F-72C2-66AD-93B3-FD601E415A62}"/>
          </ac:spMkLst>
        </pc:spChg>
        <pc:spChg chg="del">
          <ac:chgData name="I See Maths ltd" userId="2b6a9906fb7c83c6" providerId="LiveId" clId="{68AA8491-37BF-4629-9DF5-F34F65084F9A}" dt="2023-05-02T07:01:22.214" v="470" actId="478"/>
          <ac:spMkLst>
            <pc:docMk/>
            <pc:sldMk cId="3743251583" sldId="4452"/>
            <ac:spMk id="10" creationId="{BFF548FC-38E5-F092-8E52-30703DCECB33}"/>
          </ac:spMkLst>
        </pc:spChg>
        <pc:spChg chg="del">
          <ac:chgData name="I See Maths ltd" userId="2b6a9906fb7c83c6" providerId="LiveId" clId="{68AA8491-37BF-4629-9DF5-F34F65084F9A}" dt="2023-05-02T07:01:22.214" v="470" actId="478"/>
          <ac:spMkLst>
            <pc:docMk/>
            <pc:sldMk cId="3743251583" sldId="4452"/>
            <ac:spMk id="11" creationId="{DC3B6FFF-B1D2-F8E1-AB79-42F7F69462B8}"/>
          </ac:spMkLst>
        </pc:spChg>
        <pc:spChg chg="del">
          <ac:chgData name="I See Maths ltd" userId="2b6a9906fb7c83c6" providerId="LiveId" clId="{68AA8491-37BF-4629-9DF5-F34F65084F9A}" dt="2023-05-02T07:01:22.214" v="470" actId="478"/>
          <ac:spMkLst>
            <pc:docMk/>
            <pc:sldMk cId="3743251583" sldId="4452"/>
            <ac:spMk id="12" creationId="{3818CF5D-E593-D524-334F-40F9D944E36D}"/>
          </ac:spMkLst>
        </pc:spChg>
        <pc:spChg chg="del">
          <ac:chgData name="I See Maths ltd" userId="2b6a9906fb7c83c6" providerId="LiveId" clId="{68AA8491-37BF-4629-9DF5-F34F65084F9A}" dt="2023-05-02T07:01:22.214" v="470" actId="478"/>
          <ac:spMkLst>
            <pc:docMk/>
            <pc:sldMk cId="3743251583" sldId="4452"/>
            <ac:spMk id="13" creationId="{E8C06D6B-C24C-4130-06F9-7CC03FC62B7E}"/>
          </ac:spMkLst>
        </pc:spChg>
        <pc:spChg chg="del">
          <ac:chgData name="I See Maths ltd" userId="2b6a9906fb7c83c6" providerId="LiveId" clId="{68AA8491-37BF-4629-9DF5-F34F65084F9A}" dt="2023-05-02T07:01:22.214" v="470" actId="478"/>
          <ac:spMkLst>
            <pc:docMk/>
            <pc:sldMk cId="3743251583" sldId="4452"/>
            <ac:spMk id="14" creationId="{D97AECB1-6CC6-7945-099B-DF867C3036B3}"/>
          </ac:spMkLst>
        </pc:spChg>
        <pc:spChg chg="del">
          <ac:chgData name="I See Maths ltd" userId="2b6a9906fb7c83c6" providerId="LiveId" clId="{68AA8491-37BF-4629-9DF5-F34F65084F9A}" dt="2023-05-02T07:01:22.214" v="470" actId="478"/>
          <ac:spMkLst>
            <pc:docMk/>
            <pc:sldMk cId="3743251583" sldId="4452"/>
            <ac:spMk id="15" creationId="{6157A27D-D5AD-D515-F8D7-58D3DA471550}"/>
          </ac:spMkLst>
        </pc:spChg>
        <pc:spChg chg="del">
          <ac:chgData name="I See Maths ltd" userId="2b6a9906fb7c83c6" providerId="LiveId" clId="{68AA8491-37BF-4629-9DF5-F34F65084F9A}" dt="2023-05-02T07:01:22.214" v="470" actId="478"/>
          <ac:spMkLst>
            <pc:docMk/>
            <pc:sldMk cId="3743251583" sldId="4452"/>
            <ac:spMk id="16" creationId="{805BB2A7-4926-0A39-4C72-2A3A19DB4147}"/>
          </ac:spMkLst>
        </pc:spChg>
        <pc:spChg chg="del">
          <ac:chgData name="I See Maths ltd" userId="2b6a9906fb7c83c6" providerId="LiveId" clId="{68AA8491-37BF-4629-9DF5-F34F65084F9A}" dt="2023-05-02T06:29:55.620" v="244" actId="478"/>
          <ac:spMkLst>
            <pc:docMk/>
            <pc:sldMk cId="3743251583" sldId="4452"/>
            <ac:spMk id="17" creationId="{854B45AD-4575-E4CB-8E0D-D972A2FD6C76}"/>
          </ac:spMkLst>
        </pc:spChg>
        <pc:spChg chg="del">
          <ac:chgData name="I See Maths ltd" userId="2b6a9906fb7c83c6" providerId="LiveId" clId="{68AA8491-37BF-4629-9DF5-F34F65084F9A}" dt="2023-05-02T07:01:22.214" v="470" actId="478"/>
          <ac:spMkLst>
            <pc:docMk/>
            <pc:sldMk cId="3743251583" sldId="4452"/>
            <ac:spMk id="18" creationId="{81704569-A606-7A62-22A8-A91965684245}"/>
          </ac:spMkLst>
        </pc:spChg>
        <pc:spChg chg="del mod">
          <ac:chgData name="I See Maths ltd" userId="2b6a9906fb7c83c6" providerId="LiveId" clId="{68AA8491-37BF-4629-9DF5-F34F65084F9A}" dt="2023-05-02T07:01:22.214" v="470" actId="478"/>
          <ac:spMkLst>
            <pc:docMk/>
            <pc:sldMk cId="3743251583" sldId="4452"/>
            <ac:spMk id="19" creationId="{44908EDF-7983-3AE4-DFDB-6A658EE7CA5E}"/>
          </ac:spMkLst>
        </pc:spChg>
        <pc:spChg chg="del mod">
          <ac:chgData name="I See Maths ltd" userId="2b6a9906fb7c83c6" providerId="LiveId" clId="{68AA8491-37BF-4629-9DF5-F34F65084F9A}" dt="2023-05-02T07:01:22.214" v="470" actId="478"/>
          <ac:spMkLst>
            <pc:docMk/>
            <pc:sldMk cId="3743251583" sldId="4452"/>
            <ac:spMk id="20" creationId="{A0B879F3-321A-FED5-7D97-C0797AA16690}"/>
          </ac:spMkLst>
        </pc:spChg>
        <pc:spChg chg="del">
          <ac:chgData name="I See Maths ltd" userId="2b6a9906fb7c83c6" providerId="LiveId" clId="{68AA8491-37BF-4629-9DF5-F34F65084F9A}" dt="2023-05-02T07:01:22.214" v="470" actId="478"/>
          <ac:spMkLst>
            <pc:docMk/>
            <pc:sldMk cId="3743251583" sldId="4452"/>
            <ac:spMk id="21" creationId="{59D5669B-B565-79ED-E3BB-29C7096B4BB6}"/>
          </ac:spMkLst>
        </pc:spChg>
        <pc:spChg chg="del">
          <ac:chgData name="I See Maths ltd" userId="2b6a9906fb7c83c6" providerId="LiveId" clId="{68AA8491-37BF-4629-9DF5-F34F65084F9A}" dt="2023-05-02T07:01:22.214" v="470" actId="478"/>
          <ac:spMkLst>
            <pc:docMk/>
            <pc:sldMk cId="3743251583" sldId="4452"/>
            <ac:spMk id="22" creationId="{6879C760-FFC7-C9E8-A7EF-B74FD5165E36}"/>
          </ac:spMkLst>
        </pc:spChg>
        <pc:spChg chg="del">
          <ac:chgData name="I See Maths ltd" userId="2b6a9906fb7c83c6" providerId="LiveId" clId="{68AA8491-37BF-4629-9DF5-F34F65084F9A}" dt="2023-05-02T07:01:22.214" v="470" actId="478"/>
          <ac:spMkLst>
            <pc:docMk/>
            <pc:sldMk cId="3743251583" sldId="4452"/>
            <ac:spMk id="23" creationId="{BECBC314-FAA1-2937-28F9-F2952056C786}"/>
          </ac:spMkLst>
        </pc:spChg>
        <pc:spChg chg="del mod">
          <ac:chgData name="I See Maths ltd" userId="2b6a9906fb7c83c6" providerId="LiveId" clId="{68AA8491-37BF-4629-9DF5-F34F65084F9A}" dt="2023-05-02T07:01:22.214" v="470" actId="478"/>
          <ac:spMkLst>
            <pc:docMk/>
            <pc:sldMk cId="3743251583" sldId="4452"/>
            <ac:spMk id="24" creationId="{EFBB150A-A60F-3766-0F2A-FEA32A72663F}"/>
          </ac:spMkLst>
        </pc:spChg>
        <pc:spChg chg="del">
          <ac:chgData name="I See Maths ltd" userId="2b6a9906fb7c83c6" providerId="LiveId" clId="{68AA8491-37BF-4629-9DF5-F34F65084F9A}" dt="2023-05-02T07:01:22.214" v="470" actId="478"/>
          <ac:spMkLst>
            <pc:docMk/>
            <pc:sldMk cId="3743251583" sldId="4452"/>
            <ac:spMk id="25" creationId="{27DBF181-12AB-2447-A4BD-E07C759BFB94}"/>
          </ac:spMkLst>
        </pc:spChg>
        <pc:spChg chg="add del mod">
          <ac:chgData name="I See Maths ltd" userId="2b6a9906fb7c83c6" providerId="LiveId" clId="{68AA8491-37BF-4629-9DF5-F34F65084F9A}" dt="2023-05-02T07:01:22.214" v="470" actId="478"/>
          <ac:spMkLst>
            <pc:docMk/>
            <pc:sldMk cId="3743251583" sldId="4452"/>
            <ac:spMk id="26" creationId="{2753F3C0-AE4E-7DC3-2F69-CF11F64D1F01}"/>
          </ac:spMkLst>
        </pc:spChg>
        <pc:spChg chg="add mod">
          <ac:chgData name="I See Maths ltd" userId="2b6a9906fb7c83c6" providerId="LiveId" clId="{68AA8491-37BF-4629-9DF5-F34F65084F9A}" dt="2023-05-02T07:01:22.713" v="471"/>
          <ac:spMkLst>
            <pc:docMk/>
            <pc:sldMk cId="3743251583" sldId="4452"/>
            <ac:spMk id="27" creationId="{7FDA05AE-9CF3-E94B-7C4F-851B1392D1B1}"/>
          </ac:spMkLst>
        </pc:spChg>
        <pc:spChg chg="add mod">
          <ac:chgData name="I See Maths ltd" userId="2b6a9906fb7c83c6" providerId="LiveId" clId="{68AA8491-37BF-4629-9DF5-F34F65084F9A}" dt="2023-05-02T07:01:22.713" v="471"/>
          <ac:spMkLst>
            <pc:docMk/>
            <pc:sldMk cId="3743251583" sldId="4452"/>
            <ac:spMk id="28" creationId="{5AA376F9-E376-C581-5046-CF4D95275947}"/>
          </ac:spMkLst>
        </pc:spChg>
        <pc:spChg chg="add mod">
          <ac:chgData name="I See Maths ltd" userId="2b6a9906fb7c83c6" providerId="LiveId" clId="{68AA8491-37BF-4629-9DF5-F34F65084F9A}" dt="2023-05-02T07:01:22.713" v="471"/>
          <ac:spMkLst>
            <pc:docMk/>
            <pc:sldMk cId="3743251583" sldId="4452"/>
            <ac:spMk id="29" creationId="{F1E362FC-6200-4EF3-F2F4-C09BADAF8014}"/>
          </ac:spMkLst>
        </pc:spChg>
        <pc:spChg chg="add mod">
          <ac:chgData name="I See Maths ltd" userId="2b6a9906fb7c83c6" providerId="LiveId" clId="{68AA8491-37BF-4629-9DF5-F34F65084F9A}" dt="2023-05-02T07:01:22.713" v="471"/>
          <ac:spMkLst>
            <pc:docMk/>
            <pc:sldMk cId="3743251583" sldId="4452"/>
            <ac:spMk id="30" creationId="{EB0A6DE1-C668-CF0A-9385-C93FBB4E2EBF}"/>
          </ac:spMkLst>
        </pc:spChg>
        <pc:spChg chg="add mod">
          <ac:chgData name="I See Maths ltd" userId="2b6a9906fb7c83c6" providerId="LiveId" clId="{68AA8491-37BF-4629-9DF5-F34F65084F9A}" dt="2023-05-02T07:01:22.713" v="471"/>
          <ac:spMkLst>
            <pc:docMk/>
            <pc:sldMk cId="3743251583" sldId="4452"/>
            <ac:spMk id="31" creationId="{A41E10E7-4692-6319-6766-745989029ECB}"/>
          </ac:spMkLst>
        </pc:spChg>
        <pc:spChg chg="add mod">
          <ac:chgData name="I See Maths ltd" userId="2b6a9906fb7c83c6" providerId="LiveId" clId="{68AA8491-37BF-4629-9DF5-F34F65084F9A}" dt="2023-05-02T07:01:22.713" v="471"/>
          <ac:spMkLst>
            <pc:docMk/>
            <pc:sldMk cId="3743251583" sldId="4452"/>
            <ac:spMk id="32" creationId="{EDEF1E32-A379-F500-B671-ABFA630DB1A6}"/>
          </ac:spMkLst>
        </pc:spChg>
        <pc:spChg chg="add mod">
          <ac:chgData name="I See Maths ltd" userId="2b6a9906fb7c83c6" providerId="LiveId" clId="{68AA8491-37BF-4629-9DF5-F34F65084F9A}" dt="2023-05-02T07:01:22.713" v="471"/>
          <ac:spMkLst>
            <pc:docMk/>
            <pc:sldMk cId="3743251583" sldId="4452"/>
            <ac:spMk id="33" creationId="{4869BDDD-426F-F393-BECA-F51865E98D8E}"/>
          </ac:spMkLst>
        </pc:spChg>
        <pc:spChg chg="add mod">
          <ac:chgData name="I See Maths ltd" userId="2b6a9906fb7c83c6" providerId="LiveId" clId="{68AA8491-37BF-4629-9DF5-F34F65084F9A}" dt="2023-05-02T07:01:22.713" v="471"/>
          <ac:spMkLst>
            <pc:docMk/>
            <pc:sldMk cId="3743251583" sldId="4452"/>
            <ac:spMk id="34" creationId="{3914DF1A-5980-8468-6749-55F098A8D6FF}"/>
          </ac:spMkLst>
        </pc:spChg>
        <pc:spChg chg="add mod">
          <ac:chgData name="I See Maths ltd" userId="2b6a9906fb7c83c6" providerId="LiveId" clId="{68AA8491-37BF-4629-9DF5-F34F65084F9A}" dt="2023-05-02T07:01:22.713" v="471"/>
          <ac:spMkLst>
            <pc:docMk/>
            <pc:sldMk cId="3743251583" sldId="4452"/>
            <ac:spMk id="35" creationId="{65FC4911-1CDD-EBCE-E74C-AEB6412B3D40}"/>
          </ac:spMkLst>
        </pc:spChg>
        <pc:spChg chg="add mod">
          <ac:chgData name="I See Maths ltd" userId="2b6a9906fb7c83c6" providerId="LiveId" clId="{68AA8491-37BF-4629-9DF5-F34F65084F9A}" dt="2023-05-02T07:01:22.713" v="471"/>
          <ac:spMkLst>
            <pc:docMk/>
            <pc:sldMk cId="3743251583" sldId="4452"/>
            <ac:spMk id="36" creationId="{E8E9843A-B764-5E46-1381-5F621A13C12C}"/>
          </ac:spMkLst>
        </pc:spChg>
        <pc:spChg chg="add mod">
          <ac:chgData name="I See Maths ltd" userId="2b6a9906fb7c83c6" providerId="LiveId" clId="{68AA8491-37BF-4629-9DF5-F34F65084F9A}" dt="2023-05-02T07:01:22.713" v="471"/>
          <ac:spMkLst>
            <pc:docMk/>
            <pc:sldMk cId="3743251583" sldId="4452"/>
            <ac:spMk id="37" creationId="{06A71CDF-2EFC-0088-43CB-B15343518415}"/>
          </ac:spMkLst>
        </pc:spChg>
        <pc:spChg chg="add mod">
          <ac:chgData name="I See Maths ltd" userId="2b6a9906fb7c83c6" providerId="LiveId" clId="{68AA8491-37BF-4629-9DF5-F34F65084F9A}" dt="2023-05-02T07:01:22.713" v="471"/>
          <ac:spMkLst>
            <pc:docMk/>
            <pc:sldMk cId="3743251583" sldId="4452"/>
            <ac:spMk id="38" creationId="{8E25B83F-1A65-3618-A66E-8B6DF06196ED}"/>
          </ac:spMkLst>
        </pc:spChg>
        <pc:spChg chg="add mod">
          <ac:chgData name="I See Maths ltd" userId="2b6a9906fb7c83c6" providerId="LiveId" clId="{68AA8491-37BF-4629-9DF5-F34F65084F9A}" dt="2023-05-02T07:01:22.713" v="471"/>
          <ac:spMkLst>
            <pc:docMk/>
            <pc:sldMk cId="3743251583" sldId="4452"/>
            <ac:spMk id="39" creationId="{84D0A28B-AD8A-ED24-5465-EE82C4D999D7}"/>
          </ac:spMkLst>
        </pc:spChg>
        <pc:spChg chg="add mod">
          <ac:chgData name="I See Maths ltd" userId="2b6a9906fb7c83c6" providerId="LiveId" clId="{68AA8491-37BF-4629-9DF5-F34F65084F9A}" dt="2023-05-02T07:01:22.713" v="471"/>
          <ac:spMkLst>
            <pc:docMk/>
            <pc:sldMk cId="3743251583" sldId="4452"/>
            <ac:spMk id="40" creationId="{81997D30-1FBF-CAE5-EDF5-7B06D970CC1C}"/>
          </ac:spMkLst>
        </pc:spChg>
        <pc:spChg chg="add mod">
          <ac:chgData name="I See Maths ltd" userId="2b6a9906fb7c83c6" providerId="LiveId" clId="{68AA8491-37BF-4629-9DF5-F34F65084F9A}" dt="2023-05-02T07:01:22.713" v="471"/>
          <ac:spMkLst>
            <pc:docMk/>
            <pc:sldMk cId="3743251583" sldId="4452"/>
            <ac:spMk id="41" creationId="{6A95091B-4C7E-733C-87A5-0604B49B3D70}"/>
          </ac:spMkLst>
        </pc:spChg>
        <pc:spChg chg="add mod">
          <ac:chgData name="I See Maths ltd" userId="2b6a9906fb7c83c6" providerId="LiveId" clId="{68AA8491-37BF-4629-9DF5-F34F65084F9A}" dt="2023-05-02T07:01:22.713" v="471"/>
          <ac:spMkLst>
            <pc:docMk/>
            <pc:sldMk cId="3743251583" sldId="4452"/>
            <ac:spMk id="42" creationId="{E482F662-3E04-558C-BF4E-018463D242EE}"/>
          </ac:spMkLst>
        </pc:spChg>
        <pc:spChg chg="add mod">
          <ac:chgData name="I See Maths ltd" userId="2b6a9906fb7c83c6" providerId="LiveId" clId="{68AA8491-37BF-4629-9DF5-F34F65084F9A}" dt="2023-05-02T07:01:22.713" v="471"/>
          <ac:spMkLst>
            <pc:docMk/>
            <pc:sldMk cId="3743251583" sldId="4452"/>
            <ac:spMk id="43" creationId="{B766CA6F-7E56-DE14-8302-084C46DCA4B7}"/>
          </ac:spMkLst>
        </pc:spChg>
        <pc:spChg chg="add mod">
          <ac:chgData name="I See Maths ltd" userId="2b6a9906fb7c83c6" providerId="LiveId" clId="{68AA8491-37BF-4629-9DF5-F34F65084F9A}" dt="2023-05-02T07:01:22.713" v="471"/>
          <ac:spMkLst>
            <pc:docMk/>
            <pc:sldMk cId="3743251583" sldId="4452"/>
            <ac:spMk id="44" creationId="{E8ECD565-0DC8-E655-961A-769F12AB188D}"/>
          </ac:spMkLst>
        </pc:spChg>
        <pc:spChg chg="add mod">
          <ac:chgData name="I See Maths ltd" userId="2b6a9906fb7c83c6" providerId="LiveId" clId="{68AA8491-37BF-4629-9DF5-F34F65084F9A}" dt="2023-05-02T07:01:22.713" v="471"/>
          <ac:spMkLst>
            <pc:docMk/>
            <pc:sldMk cId="3743251583" sldId="4452"/>
            <ac:spMk id="45" creationId="{93A2CEC4-37EE-45CA-361E-2FF940E7B044}"/>
          </ac:spMkLst>
        </pc:spChg>
      </pc:sldChg>
      <pc:sldChg chg="addSp delSp modSp mod">
        <pc:chgData name="I See Maths ltd" userId="2b6a9906fb7c83c6" providerId="LiveId" clId="{68AA8491-37BF-4629-9DF5-F34F65084F9A}" dt="2023-05-02T07:01:03.786" v="466"/>
        <pc:sldMkLst>
          <pc:docMk/>
          <pc:sldMk cId="1969053872" sldId="4453"/>
        </pc:sldMkLst>
        <pc:spChg chg="del">
          <ac:chgData name="I See Maths ltd" userId="2b6a9906fb7c83c6" providerId="LiveId" clId="{68AA8491-37BF-4629-9DF5-F34F65084F9A}" dt="2023-05-02T05:57:22.843" v="48" actId="478"/>
          <ac:spMkLst>
            <pc:docMk/>
            <pc:sldMk cId="1969053872" sldId="4453"/>
            <ac:spMk id="2" creationId="{9C785058-AB20-0AB1-0D0B-C145BEA793FA}"/>
          </ac:spMkLst>
        </pc:spChg>
        <pc:spChg chg="add mod">
          <ac:chgData name="I See Maths ltd" userId="2b6a9906fb7c83c6" providerId="LiveId" clId="{68AA8491-37BF-4629-9DF5-F34F65084F9A}" dt="2023-05-02T05:57:23.225" v="49"/>
          <ac:spMkLst>
            <pc:docMk/>
            <pc:sldMk cId="1969053872" sldId="4453"/>
            <ac:spMk id="3" creationId="{02DC5C89-6BE6-359B-6BA9-D3BAE64E5E48}"/>
          </ac:spMkLst>
        </pc:spChg>
        <pc:spChg chg="mod">
          <ac:chgData name="I See Maths ltd" userId="2b6a9906fb7c83c6" providerId="LiveId" clId="{68AA8491-37BF-4629-9DF5-F34F65084F9A}" dt="2023-05-02T06:32:17.342" v="274" actId="6549"/>
          <ac:spMkLst>
            <pc:docMk/>
            <pc:sldMk cId="1969053872" sldId="4453"/>
            <ac:spMk id="5" creationId="{7394AE46-0686-45B5-28CC-2C14255DDC49}"/>
          </ac:spMkLst>
        </pc:spChg>
        <pc:spChg chg="add del mod">
          <ac:chgData name="I See Maths ltd" userId="2b6a9906fb7c83c6" providerId="LiveId" clId="{68AA8491-37BF-4629-9DF5-F34F65084F9A}" dt="2023-05-02T07:01:03.368" v="465" actId="478"/>
          <ac:spMkLst>
            <pc:docMk/>
            <pc:sldMk cId="1969053872" sldId="4453"/>
            <ac:spMk id="6" creationId="{0BCA2BB1-BE38-71BA-0306-5403D7CEF697}"/>
          </ac:spMkLst>
        </pc:spChg>
        <pc:spChg chg="add del mod">
          <ac:chgData name="I See Maths ltd" userId="2b6a9906fb7c83c6" providerId="LiveId" clId="{68AA8491-37BF-4629-9DF5-F34F65084F9A}" dt="2023-05-02T07:01:03.368" v="465" actId="478"/>
          <ac:spMkLst>
            <pc:docMk/>
            <pc:sldMk cId="1969053872" sldId="4453"/>
            <ac:spMk id="8" creationId="{3CDEFA31-4362-4CEE-5CC3-43F00D335EF9}"/>
          </ac:spMkLst>
        </pc:spChg>
        <pc:spChg chg="del">
          <ac:chgData name="I See Maths ltd" userId="2b6a9906fb7c83c6" providerId="LiveId" clId="{68AA8491-37BF-4629-9DF5-F34F65084F9A}" dt="2023-05-02T06:30:38.949" v="250" actId="478"/>
          <ac:spMkLst>
            <pc:docMk/>
            <pc:sldMk cId="1969053872" sldId="4453"/>
            <ac:spMk id="9" creationId="{6BDA9820-D6F3-1FCB-DBF2-032A049AA3AE}"/>
          </ac:spMkLst>
        </pc:spChg>
        <pc:spChg chg="del">
          <ac:chgData name="I See Maths ltd" userId="2b6a9906fb7c83c6" providerId="LiveId" clId="{68AA8491-37BF-4629-9DF5-F34F65084F9A}" dt="2023-05-02T06:30:38.949" v="250" actId="478"/>
          <ac:spMkLst>
            <pc:docMk/>
            <pc:sldMk cId="1969053872" sldId="4453"/>
            <ac:spMk id="10" creationId="{4D8001A5-39EF-D890-7173-358A9CCB04AA}"/>
          </ac:spMkLst>
        </pc:spChg>
        <pc:spChg chg="del">
          <ac:chgData name="I See Maths ltd" userId="2b6a9906fb7c83c6" providerId="LiveId" clId="{68AA8491-37BF-4629-9DF5-F34F65084F9A}" dt="2023-05-02T06:30:38.949" v="250" actId="478"/>
          <ac:spMkLst>
            <pc:docMk/>
            <pc:sldMk cId="1969053872" sldId="4453"/>
            <ac:spMk id="11" creationId="{7B4CE8E1-E86E-7717-F1FB-71DE886CF71C}"/>
          </ac:spMkLst>
        </pc:spChg>
        <pc:spChg chg="del">
          <ac:chgData name="I See Maths ltd" userId="2b6a9906fb7c83c6" providerId="LiveId" clId="{68AA8491-37BF-4629-9DF5-F34F65084F9A}" dt="2023-05-02T06:30:38.949" v="250" actId="478"/>
          <ac:spMkLst>
            <pc:docMk/>
            <pc:sldMk cId="1969053872" sldId="4453"/>
            <ac:spMk id="12" creationId="{D7B23C3F-DD17-1EDB-AE26-6EE9DD7F02B1}"/>
          </ac:spMkLst>
        </pc:spChg>
        <pc:spChg chg="del">
          <ac:chgData name="I See Maths ltd" userId="2b6a9906fb7c83c6" providerId="LiveId" clId="{68AA8491-37BF-4629-9DF5-F34F65084F9A}" dt="2023-05-02T06:30:38.949" v="250" actId="478"/>
          <ac:spMkLst>
            <pc:docMk/>
            <pc:sldMk cId="1969053872" sldId="4453"/>
            <ac:spMk id="13" creationId="{BFE4D338-81CB-63AB-F645-741ACF3E71C7}"/>
          </ac:spMkLst>
        </pc:spChg>
        <pc:spChg chg="del">
          <ac:chgData name="I See Maths ltd" userId="2b6a9906fb7c83c6" providerId="LiveId" clId="{68AA8491-37BF-4629-9DF5-F34F65084F9A}" dt="2023-05-02T06:30:38.949" v="250" actId="478"/>
          <ac:spMkLst>
            <pc:docMk/>
            <pc:sldMk cId="1969053872" sldId="4453"/>
            <ac:spMk id="14" creationId="{C5ACB532-604E-DC5E-C1D0-82FB8E06AC98}"/>
          </ac:spMkLst>
        </pc:spChg>
        <pc:spChg chg="del">
          <ac:chgData name="I See Maths ltd" userId="2b6a9906fb7c83c6" providerId="LiveId" clId="{68AA8491-37BF-4629-9DF5-F34F65084F9A}" dt="2023-05-02T06:30:38.949" v="250" actId="478"/>
          <ac:spMkLst>
            <pc:docMk/>
            <pc:sldMk cId="1969053872" sldId="4453"/>
            <ac:spMk id="15" creationId="{5E24F192-BD06-6170-B09D-BD6BA6997931}"/>
          </ac:spMkLst>
        </pc:spChg>
        <pc:spChg chg="del">
          <ac:chgData name="I See Maths ltd" userId="2b6a9906fb7c83c6" providerId="LiveId" clId="{68AA8491-37BF-4629-9DF5-F34F65084F9A}" dt="2023-05-02T06:30:38.949" v="250" actId="478"/>
          <ac:spMkLst>
            <pc:docMk/>
            <pc:sldMk cId="1969053872" sldId="4453"/>
            <ac:spMk id="16" creationId="{C3181FEE-ECF0-610F-EE1B-3C20CEC094BB}"/>
          </ac:spMkLst>
        </pc:spChg>
        <pc:spChg chg="del">
          <ac:chgData name="I See Maths ltd" userId="2b6a9906fb7c83c6" providerId="LiveId" clId="{68AA8491-37BF-4629-9DF5-F34F65084F9A}" dt="2023-05-02T06:30:38.949" v="250" actId="478"/>
          <ac:spMkLst>
            <pc:docMk/>
            <pc:sldMk cId="1969053872" sldId="4453"/>
            <ac:spMk id="17" creationId="{30D17C4F-B5F8-AAC3-C008-E91EF5645A9C}"/>
          </ac:spMkLst>
        </pc:spChg>
        <pc:spChg chg="del">
          <ac:chgData name="I See Maths ltd" userId="2b6a9906fb7c83c6" providerId="LiveId" clId="{68AA8491-37BF-4629-9DF5-F34F65084F9A}" dt="2023-05-02T06:30:38.949" v="250" actId="478"/>
          <ac:spMkLst>
            <pc:docMk/>
            <pc:sldMk cId="1969053872" sldId="4453"/>
            <ac:spMk id="18" creationId="{5F4E5413-DCEE-5C4C-0EA6-D979636A32DD}"/>
          </ac:spMkLst>
        </pc:spChg>
        <pc:spChg chg="del">
          <ac:chgData name="I See Maths ltd" userId="2b6a9906fb7c83c6" providerId="LiveId" clId="{68AA8491-37BF-4629-9DF5-F34F65084F9A}" dt="2023-05-02T06:30:38.949" v="250" actId="478"/>
          <ac:spMkLst>
            <pc:docMk/>
            <pc:sldMk cId="1969053872" sldId="4453"/>
            <ac:spMk id="19" creationId="{19E31C8B-C1B2-3A7B-27FD-212532CD5E76}"/>
          </ac:spMkLst>
        </pc:spChg>
        <pc:spChg chg="del">
          <ac:chgData name="I See Maths ltd" userId="2b6a9906fb7c83c6" providerId="LiveId" clId="{68AA8491-37BF-4629-9DF5-F34F65084F9A}" dt="2023-05-02T06:30:38.949" v="250" actId="478"/>
          <ac:spMkLst>
            <pc:docMk/>
            <pc:sldMk cId="1969053872" sldId="4453"/>
            <ac:spMk id="20" creationId="{B0B5799F-4937-FE18-4F3E-A054133613D9}"/>
          </ac:spMkLst>
        </pc:spChg>
        <pc:spChg chg="del">
          <ac:chgData name="I See Maths ltd" userId="2b6a9906fb7c83c6" providerId="LiveId" clId="{68AA8491-37BF-4629-9DF5-F34F65084F9A}" dt="2023-05-02T06:30:38.949" v="250" actId="478"/>
          <ac:spMkLst>
            <pc:docMk/>
            <pc:sldMk cId="1969053872" sldId="4453"/>
            <ac:spMk id="21" creationId="{8BB0A40E-7D7C-C0E8-749C-84C66530018D}"/>
          </ac:spMkLst>
        </pc:spChg>
        <pc:spChg chg="del">
          <ac:chgData name="I See Maths ltd" userId="2b6a9906fb7c83c6" providerId="LiveId" clId="{68AA8491-37BF-4629-9DF5-F34F65084F9A}" dt="2023-05-02T06:30:38.949" v="250" actId="478"/>
          <ac:spMkLst>
            <pc:docMk/>
            <pc:sldMk cId="1969053872" sldId="4453"/>
            <ac:spMk id="22" creationId="{B024A6AA-233A-7B15-D7CE-D470D172AB96}"/>
          </ac:spMkLst>
        </pc:spChg>
        <pc:spChg chg="del">
          <ac:chgData name="I See Maths ltd" userId="2b6a9906fb7c83c6" providerId="LiveId" clId="{68AA8491-37BF-4629-9DF5-F34F65084F9A}" dt="2023-05-02T06:30:38.949" v="250" actId="478"/>
          <ac:spMkLst>
            <pc:docMk/>
            <pc:sldMk cId="1969053872" sldId="4453"/>
            <ac:spMk id="23" creationId="{AC9D47EF-7FB2-434A-98F1-B9621DC908B3}"/>
          </ac:spMkLst>
        </pc:spChg>
        <pc:spChg chg="del">
          <ac:chgData name="I See Maths ltd" userId="2b6a9906fb7c83c6" providerId="LiveId" clId="{68AA8491-37BF-4629-9DF5-F34F65084F9A}" dt="2023-05-02T06:30:38.949" v="250" actId="478"/>
          <ac:spMkLst>
            <pc:docMk/>
            <pc:sldMk cId="1969053872" sldId="4453"/>
            <ac:spMk id="24" creationId="{EED37B31-9B37-9853-5309-986F2E4373B0}"/>
          </ac:spMkLst>
        </pc:spChg>
        <pc:spChg chg="del">
          <ac:chgData name="I See Maths ltd" userId="2b6a9906fb7c83c6" providerId="LiveId" clId="{68AA8491-37BF-4629-9DF5-F34F65084F9A}" dt="2023-05-02T06:30:38.949" v="250" actId="478"/>
          <ac:spMkLst>
            <pc:docMk/>
            <pc:sldMk cId="1969053872" sldId="4453"/>
            <ac:spMk id="25" creationId="{9961CBF7-C33A-DC25-A4D5-E978A1758059}"/>
          </ac:spMkLst>
        </pc:spChg>
        <pc:spChg chg="add del mod">
          <ac:chgData name="I See Maths ltd" userId="2b6a9906fb7c83c6" providerId="LiveId" clId="{68AA8491-37BF-4629-9DF5-F34F65084F9A}" dt="2023-05-02T07:01:03.368" v="465" actId="478"/>
          <ac:spMkLst>
            <pc:docMk/>
            <pc:sldMk cId="1969053872" sldId="4453"/>
            <ac:spMk id="26" creationId="{AF696559-4DD0-19E2-9BC7-6FB7A4EC2B77}"/>
          </ac:spMkLst>
        </pc:spChg>
        <pc:spChg chg="add del mod">
          <ac:chgData name="I See Maths ltd" userId="2b6a9906fb7c83c6" providerId="LiveId" clId="{68AA8491-37BF-4629-9DF5-F34F65084F9A}" dt="2023-05-02T07:01:03.368" v="465" actId="478"/>
          <ac:spMkLst>
            <pc:docMk/>
            <pc:sldMk cId="1969053872" sldId="4453"/>
            <ac:spMk id="27" creationId="{884AF416-104A-5BF2-9AEB-CA67C936939E}"/>
          </ac:spMkLst>
        </pc:spChg>
        <pc:spChg chg="add del mod">
          <ac:chgData name="I See Maths ltd" userId="2b6a9906fb7c83c6" providerId="LiveId" clId="{68AA8491-37BF-4629-9DF5-F34F65084F9A}" dt="2023-05-02T07:01:03.368" v="465" actId="478"/>
          <ac:spMkLst>
            <pc:docMk/>
            <pc:sldMk cId="1969053872" sldId="4453"/>
            <ac:spMk id="28" creationId="{6E912430-6560-28CA-6D79-4B903AD0C3F7}"/>
          </ac:spMkLst>
        </pc:spChg>
        <pc:spChg chg="add del mod">
          <ac:chgData name="I See Maths ltd" userId="2b6a9906fb7c83c6" providerId="LiveId" clId="{68AA8491-37BF-4629-9DF5-F34F65084F9A}" dt="2023-05-02T07:01:03.368" v="465" actId="478"/>
          <ac:spMkLst>
            <pc:docMk/>
            <pc:sldMk cId="1969053872" sldId="4453"/>
            <ac:spMk id="29" creationId="{1CE245C5-6104-C968-7BFF-CA33209682B5}"/>
          </ac:spMkLst>
        </pc:spChg>
        <pc:spChg chg="add del mod">
          <ac:chgData name="I See Maths ltd" userId="2b6a9906fb7c83c6" providerId="LiveId" clId="{68AA8491-37BF-4629-9DF5-F34F65084F9A}" dt="2023-05-02T07:01:03.368" v="465" actId="478"/>
          <ac:spMkLst>
            <pc:docMk/>
            <pc:sldMk cId="1969053872" sldId="4453"/>
            <ac:spMk id="30" creationId="{A236BA6E-8563-A2FA-0928-8EC30C6CACEA}"/>
          </ac:spMkLst>
        </pc:spChg>
        <pc:spChg chg="add del mod">
          <ac:chgData name="I See Maths ltd" userId="2b6a9906fb7c83c6" providerId="LiveId" clId="{68AA8491-37BF-4629-9DF5-F34F65084F9A}" dt="2023-05-02T07:01:03.368" v="465" actId="478"/>
          <ac:spMkLst>
            <pc:docMk/>
            <pc:sldMk cId="1969053872" sldId="4453"/>
            <ac:spMk id="31" creationId="{DFD9C364-FAEB-D593-4F26-805712FB9527}"/>
          </ac:spMkLst>
        </pc:spChg>
        <pc:spChg chg="add del mod">
          <ac:chgData name="I See Maths ltd" userId="2b6a9906fb7c83c6" providerId="LiveId" clId="{68AA8491-37BF-4629-9DF5-F34F65084F9A}" dt="2023-05-02T07:01:03.368" v="465" actId="478"/>
          <ac:spMkLst>
            <pc:docMk/>
            <pc:sldMk cId="1969053872" sldId="4453"/>
            <ac:spMk id="32" creationId="{6C583393-8631-7E4B-40D6-064605AA3603}"/>
          </ac:spMkLst>
        </pc:spChg>
        <pc:spChg chg="add del mod">
          <ac:chgData name="I See Maths ltd" userId="2b6a9906fb7c83c6" providerId="LiveId" clId="{68AA8491-37BF-4629-9DF5-F34F65084F9A}" dt="2023-05-02T07:01:03.368" v="465" actId="478"/>
          <ac:spMkLst>
            <pc:docMk/>
            <pc:sldMk cId="1969053872" sldId="4453"/>
            <ac:spMk id="33" creationId="{76528B73-1F39-572C-F8C5-D4E71F902CB3}"/>
          </ac:spMkLst>
        </pc:spChg>
        <pc:spChg chg="add del mod">
          <ac:chgData name="I See Maths ltd" userId="2b6a9906fb7c83c6" providerId="LiveId" clId="{68AA8491-37BF-4629-9DF5-F34F65084F9A}" dt="2023-05-02T07:01:03.368" v="465" actId="478"/>
          <ac:spMkLst>
            <pc:docMk/>
            <pc:sldMk cId="1969053872" sldId="4453"/>
            <ac:spMk id="34" creationId="{CA9E0F0B-F7FE-752A-4EAC-BED2C4F8694A}"/>
          </ac:spMkLst>
        </pc:spChg>
        <pc:spChg chg="add del mod">
          <ac:chgData name="I See Maths ltd" userId="2b6a9906fb7c83c6" providerId="LiveId" clId="{68AA8491-37BF-4629-9DF5-F34F65084F9A}" dt="2023-05-02T07:01:03.368" v="465" actId="478"/>
          <ac:spMkLst>
            <pc:docMk/>
            <pc:sldMk cId="1969053872" sldId="4453"/>
            <ac:spMk id="35" creationId="{544F35E8-7A54-C30B-28C6-8341AD620EEB}"/>
          </ac:spMkLst>
        </pc:spChg>
        <pc:spChg chg="add del mod">
          <ac:chgData name="I See Maths ltd" userId="2b6a9906fb7c83c6" providerId="LiveId" clId="{68AA8491-37BF-4629-9DF5-F34F65084F9A}" dt="2023-05-02T07:01:03.368" v="465" actId="478"/>
          <ac:spMkLst>
            <pc:docMk/>
            <pc:sldMk cId="1969053872" sldId="4453"/>
            <ac:spMk id="36" creationId="{AFFFC35B-7089-219A-1029-DA7B28928A5E}"/>
          </ac:spMkLst>
        </pc:spChg>
        <pc:spChg chg="add del mod">
          <ac:chgData name="I See Maths ltd" userId="2b6a9906fb7c83c6" providerId="LiveId" clId="{68AA8491-37BF-4629-9DF5-F34F65084F9A}" dt="2023-05-02T07:01:03.368" v="465" actId="478"/>
          <ac:spMkLst>
            <pc:docMk/>
            <pc:sldMk cId="1969053872" sldId="4453"/>
            <ac:spMk id="37" creationId="{7988B21C-017D-9DF2-1AFE-25872689A842}"/>
          </ac:spMkLst>
        </pc:spChg>
        <pc:spChg chg="add del mod">
          <ac:chgData name="I See Maths ltd" userId="2b6a9906fb7c83c6" providerId="LiveId" clId="{68AA8491-37BF-4629-9DF5-F34F65084F9A}" dt="2023-05-02T07:01:03.368" v="465" actId="478"/>
          <ac:spMkLst>
            <pc:docMk/>
            <pc:sldMk cId="1969053872" sldId="4453"/>
            <ac:spMk id="38" creationId="{ED6F5482-6BDB-2B8E-A322-4142A0639C58}"/>
          </ac:spMkLst>
        </pc:spChg>
        <pc:spChg chg="add del mod">
          <ac:chgData name="I See Maths ltd" userId="2b6a9906fb7c83c6" providerId="LiveId" clId="{68AA8491-37BF-4629-9DF5-F34F65084F9A}" dt="2023-05-02T07:01:03.368" v="465" actId="478"/>
          <ac:spMkLst>
            <pc:docMk/>
            <pc:sldMk cId="1969053872" sldId="4453"/>
            <ac:spMk id="39" creationId="{562CE897-96D9-8FFC-B649-AAC32CDFC81E}"/>
          </ac:spMkLst>
        </pc:spChg>
        <pc:spChg chg="add del mod">
          <ac:chgData name="I See Maths ltd" userId="2b6a9906fb7c83c6" providerId="LiveId" clId="{68AA8491-37BF-4629-9DF5-F34F65084F9A}" dt="2023-05-02T07:01:03.368" v="465" actId="478"/>
          <ac:spMkLst>
            <pc:docMk/>
            <pc:sldMk cId="1969053872" sldId="4453"/>
            <ac:spMk id="40" creationId="{D5E99181-AE88-CBF0-EF18-CBE197733F78}"/>
          </ac:spMkLst>
        </pc:spChg>
        <pc:spChg chg="add del mod">
          <ac:chgData name="I See Maths ltd" userId="2b6a9906fb7c83c6" providerId="LiveId" clId="{68AA8491-37BF-4629-9DF5-F34F65084F9A}" dt="2023-05-02T07:01:03.368" v="465" actId="478"/>
          <ac:spMkLst>
            <pc:docMk/>
            <pc:sldMk cId="1969053872" sldId="4453"/>
            <ac:spMk id="41" creationId="{A76357C0-9F15-4DAB-5051-97943FEDCB9D}"/>
          </ac:spMkLst>
        </pc:spChg>
        <pc:spChg chg="add del mod">
          <ac:chgData name="I See Maths ltd" userId="2b6a9906fb7c83c6" providerId="LiveId" clId="{68AA8491-37BF-4629-9DF5-F34F65084F9A}" dt="2023-05-02T07:01:03.368" v="465" actId="478"/>
          <ac:spMkLst>
            <pc:docMk/>
            <pc:sldMk cId="1969053872" sldId="4453"/>
            <ac:spMk id="42" creationId="{F2E280D8-A4B5-08EA-C07F-301BCD432670}"/>
          </ac:spMkLst>
        </pc:spChg>
        <pc:spChg chg="add mod">
          <ac:chgData name="I See Maths ltd" userId="2b6a9906fb7c83c6" providerId="LiveId" clId="{68AA8491-37BF-4629-9DF5-F34F65084F9A}" dt="2023-05-02T07:01:03.786" v="466"/>
          <ac:spMkLst>
            <pc:docMk/>
            <pc:sldMk cId="1969053872" sldId="4453"/>
            <ac:spMk id="43" creationId="{580D114C-67E5-F292-0B2D-602C65ABCB4A}"/>
          </ac:spMkLst>
        </pc:spChg>
        <pc:spChg chg="add mod">
          <ac:chgData name="I See Maths ltd" userId="2b6a9906fb7c83c6" providerId="LiveId" clId="{68AA8491-37BF-4629-9DF5-F34F65084F9A}" dt="2023-05-02T07:01:03.786" v="466"/>
          <ac:spMkLst>
            <pc:docMk/>
            <pc:sldMk cId="1969053872" sldId="4453"/>
            <ac:spMk id="44" creationId="{DCF6CFE3-AAEA-D4F5-FF1B-CA656D572385}"/>
          </ac:spMkLst>
        </pc:spChg>
        <pc:spChg chg="add mod">
          <ac:chgData name="I See Maths ltd" userId="2b6a9906fb7c83c6" providerId="LiveId" clId="{68AA8491-37BF-4629-9DF5-F34F65084F9A}" dt="2023-05-02T07:01:03.786" v="466"/>
          <ac:spMkLst>
            <pc:docMk/>
            <pc:sldMk cId="1969053872" sldId="4453"/>
            <ac:spMk id="45" creationId="{547F2A7D-7188-D7C4-7DE6-D7ED1AD3AE6E}"/>
          </ac:spMkLst>
        </pc:spChg>
        <pc:spChg chg="add mod">
          <ac:chgData name="I See Maths ltd" userId="2b6a9906fb7c83c6" providerId="LiveId" clId="{68AA8491-37BF-4629-9DF5-F34F65084F9A}" dt="2023-05-02T07:01:03.786" v="466"/>
          <ac:spMkLst>
            <pc:docMk/>
            <pc:sldMk cId="1969053872" sldId="4453"/>
            <ac:spMk id="46" creationId="{F42606E8-AB84-3A93-30A5-2DFE6446D505}"/>
          </ac:spMkLst>
        </pc:spChg>
        <pc:spChg chg="add mod">
          <ac:chgData name="I See Maths ltd" userId="2b6a9906fb7c83c6" providerId="LiveId" clId="{68AA8491-37BF-4629-9DF5-F34F65084F9A}" dt="2023-05-02T07:01:03.786" v="466"/>
          <ac:spMkLst>
            <pc:docMk/>
            <pc:sldMk cId="1969053872" sldId="4453"/>
            <ac:spMk id="47" creationId="{F214C488-C68B-445A-D8ED-7FE3809634AA}"/>
          </ac:spMkLst>
        </pc:spChg>
        <pc:spChg chg="add mod">
          <ac:chgData name="I See Maths ltd" userId="2b6a9906fb7c83c6" providerId="LiveId" clId="{68AA8491-37BF-4629-9DF5-F34F65084F9A}" dt="2023-05-02T07:01:03.786" v="466"/>
          <ac:spMkLst>
            <pc:docMk/>
            <pc:sldMk cId="1969053872" sldId="4453"/>
            <ac:spMk id="48" creationId="{AEC59F8C-FC36-21DC-531B-AF75628FFB10}"/>
          </ac:spMkLst>
        </pc:spChg>
        <pc:spChg chg="add mod">
          <ac:chgData name="I See Maths ltd" userId="2b6a9906fb7c83c6" providerId="LiveId" clId="{68AA8491-37BF-4629-9DF5-F34F65084F9A}" dt="2023-05-02T07:01:03.786" v="466"/>
          <ac:spMkLst>
            <pc:docMk/>
            <pc:sldMk cId="1969053872" sldId="4453"/>
            <ac:spMk id="49" creationId="{C30B214E-FCEA-2EB2-7C22-0903E08A602B}"/>
          </ac:spMkLst>
        </pc:spChg>
        <pc:spChg chg="add mod">
          <ac:chgData name="I See Maths ltd" userId="2b6a9906fb7c83c6" providerId="LiveId" clId="{68AA8491-37BF-4629-9DF5-F34F65084F9A}" dt="2023-05-02T07:01:03.786" v="466"/>
          <ac:spMkLst>
            <pc:docMk/>
            <pc:sldMk cId="1969053872" sldId="4453"/>
            <ac:spMk id="50" creationId="{02A56279-FE41-3C55-8B91-0945C341F445}"/>
          </ac:spMkLst>
        </pc:spChg>
        <pc:spChg chg="add mod">
          <ac:chgData name="I See Maths ltd" userId="2b6a9906fb7c83c6" providerId="LiveId" clId="{68AA8491-37BF-4629-9DF5-F34F65084F9A}" dt="2023-05-02T07:01:03.786" v="466"/>
          <ac:spMkLst>
            <pc:docMk/>
            <pc:sldMk cId="1969053872" sldId="4453"/>
            <ac:spMk id="51" creationId="{7909C37A-42CF-DD0C-3C04-603AEB9E786A}"/>
          </ac:spMkLst>
        </pc:spChg>
        <pc:spChg chg="add mod">
          <ac:chgData name="I See Maths ltd" userId="2b6a9906fb7c83c6" providerId="LiveId" clId="{68AA8491-37BF-4629-9DF5-F34F65084F9A}" dt="2023-05-02T07:01:03.786" v="466"/>
          <ac:spMkLst>
            <pc:docMk/>
            <pc:sldMk cId="1969053872" sldId="4453"/>
            <ac:spMk id="52" creationId="{2D72D228-7E5B-544E-97CC-D949E6199727}"/>
          </ac:spMkLst>
        </pc:spChg>
        <pc:spChg chg="add mod">
          <ac:chgData name="I See Maths ltd" userId="2b6a9906fb7c83c6" providerId="LiveId" clId="{68AA8491-37BF-4629-9DF5-F34F65084F9A}" dt="2023-05-02T07:01:03.786" v="466"/>
          <ac:spMkLst>
            <pc:docMk/>
            <pc:sldMk cId="1969053872" sldId="4453"/>
            <ac:spMk id="53" creationId="{EEF1F837-5F1A-FFD1-EA22-3E4E2DCD3008}"/>
          </ac:spMkLst>
        </pc:spChg>
        <pc:spChg chg="add mod">
          <ac:chgData name="I See Maths ltd" userId="2b6a9906fb7c83c6" providerId="LiveId" clId="{68AA8491-37BF-4629-9DF5-F34F65084F9A}" dt="2023-05-02T07:01:03.786" v="466"/>
          <ac:spMkLst>
            <pc:docMk/>
            <pc:sldMk cId="1969053872" sldId="4453"/>
            <ac:spMk id="54" creationId="{58EECD28-D395-A137-4CAE-B68EEAAE1386}"/>
          </ac:spMkLst>
        </pc:spChg>
        <pc:spChg chg="add mod">
          <ac:chgData name="I See Maths ltd" userId="2b6a9906fb7c83c6" providerId="LiveId" clId="{68AA8491-37BF-4629-9DF5-F34F65084F9A}" dt="2023-05-02T07:01:03.786" v="466"/>
          <ac:spMkLst>
            <pc:docMk/>
            <pc:sldMk cId="1969053872" sldId="4453"/>
            <ac:spMk id="55" creationId="{ABA7E22F-A72D-DCA1-0F32-E3395653AA7B}"/>
          </ac:spMkLst>
        </pc:spChg>
        <pc:spChg chg="add mod">
          <ac:chgData name="I See Maths ltd" userId="2b6a9906fb7c83c6" providerId="LiveId" clId="{68AA8491-37BF-4629-9DF5-F34F65084F9A}" dt="2023-05-02T07:01:03.786" v="466"/>
          <ac:spMkLst>
            <pc:docMk/>
            <pc:sldMk cId="1969053872" sldId="4453"/>
            <ac:spMk id="56" creationId="{EC025A8E-4121-459B-673E-EF9BE61BB75D}"/>
          </ac:spMkLst>
        </pc:spChg>
        <pc:spChg chg="add mod">
          <ac:chgData name="I See Maths ltd" userId="2b6a9906fb7c83c6" providerId="LiveId" clId="{68AA8491-37BF-4629-9DF5-F34F65084F9A}" dt="2023-05-02T07:01:03.786" v="466"/>
          <ac:spMkLst>
            <pc:docMk/>
            <pc:sldMk cId="1969053872" sldId="4453"/>
            <ac:spMk id="57" creationId="{1BD35B19-D3EB-2813-621F-188BFEE2C9D5}"/>
          </ac:spMkLst>
        </pc:spChg>
        <pc:spChg chg="add mod">
          <ac:chgData name="I See Maths ltd" userId="2b6a9906fb7c83c6" providerId="LiveId" clId="{68AA8491-37BF-4629-9DF5-F34F65084F9A}" dt="2023-05-02T07:01:03.786" v="466"/>
          <ac:spMkLst>
            <pc:docMk/>
            <pc:sldMk cId="1969053872" sldId="4453"/>
            <ac:spMk id="58" creationId="{FCF4ABD7-191C-0282-235D-0D09BD498C27}"/>
          </ac:spMkLst>
        </pc:spChg>
        <pc:spChg chg="add mod">
          <ac:chgData name="I See Maths ltd" userId="2b6a9906fb7c83c6" providerId="LiveId" clId="{68AA8491-37BF-4629-9DF5-F34F65084F9A}" dt="2023-05-02T07:01:03.786" v="466"/>
          <ac:spMkLst>
            <pc:docMk/>
            <pc:sldMk cId="1969053872" sldId="4453"/>
            <ac:spMk id="59" creationId="{C8880A29-865F-3DBF-93E8-7DD56F4FFBA3}"/>
          </ac:spMkLst>
        </pc:spChg>
        <pc:spChg chg="add mod">
          <ac:chgData name="I See Maths ltd" userId="2b6a9906fb7c83c6" providerId="LiveId" clId="{68AA8491-37BF-4629-9DF5-F34F65084F9A}" dt="2023-05-02T07:01:03.786" v="466"/>
          <ac:spMkLst>
            <pc:docMk/>
            <pc:sldMk cId="1969053872" sldId="4453"/>
            <ac:spMk id="60" creationId="{9B956AA1-879F-5789-F27C-0853AF52F770}"/>
          </ac:spMkLst>
        </pc:spChg>
        <pc:spChg chg="add mod">
          <ac:chgData name="I See Maths ltd" userId="2b6a9906fb7c83c6" providerId="LiveId" clId="{68AA8491-37BF-4629-9DF5-F34F65084F9A}" dt="2023-05-02T07:01:03.786" v="466"/>
          <ac:spMkLst>
            <pc:docMk/>
            <pc:sldMk cId="1969053872" sldId="4453"/>
            <ac:spMk id="61" creationId="{E7EDD242-7CC9-A06E-2B5D-B909E3224EEE}"/>
          </ac:spMkLst>
        </pc:spChg>
      </pc:sldChg>
      <pc:sldChg chg="addSp delSp modSp mod">
        <pc:chgData name="I See Maths ltd" userId="2b6a9906fb7c83c6" providerId="LiveId" clId="{68AA8491-37BF-4629-9DF5-F34F65084F9A}" dt="2023-05-02T07:00:43.789" v="461"/>
        <pc:sldMkLst>
          <pc:docMk/>
          <pc:sldMk cId="1284965224" sldId="4454"/>
        </pc:sldMkLst>
        <pc:spChg chg="del">
          <ac:chgData name="I See Maths ltd" userId="2b6a9906fb7c83c6" providerId="LiveId" clId="{68AA8491-37BF-4629-9DF5-F34F65084F9A}" dt="2023-05-02T05:57:48.302" v="58" actId="478"/>
          <ac:spMkLst>
            <pc:docMk/>
            <pc:sldMk cId="1284965224" sldId="4454"/>
            <ac:spMk id="2" creationId="{28C3E4A2-35B5-600E-5175-864272FBDCA3}"/>
          </ac:spMkLst>
        </pc:spChg>
        <pc:spChg chg="mod">
          <ac:chgData name="I See Maths ltd" userId="2b6a9906fb7c83c6" providerId="LiveId" clId="{68AA8491-37BF-4629-9DF5-F34F65084F9A}" dt="2023-05-02T06:32:43.872" v="284" actId="6549"/>
          <ac:spMkLst>
            <pc:docMk/>
            <pc:sldMk cId="1284965224" sldId="4454"/>
            <ac:spMk id="3" creationId="{0375B9FC-32E3-58D3-4D5D-9DCDB92AC391}"/>
          </ac:spMkLst>
        </pc:spChg>
        <pc:spChg chg="add mod">
          <ac:chgData name="I See Maths ltd" userId="2b6a9906fb7c83c6" providerId="LiveId" clId="{68AA8491-37BF-4629-9DF5-F34F65084F9A}" dt="2023-05-02T05:57:48.826" v="59"/>
          <ac:spMkLst>
            <pc:docMk/>
            <pc:sldMk cId="1284965224" sldId="4454"/>
            <ac:spMk id="5" creationId="{A8AB8F45-5275-7F1F-6226-A1764D2E0E06}"/>
          </ac:spMkLst>
        </pc:spChg>
        <pc:spChg chg="add del mod">
          <ac:chgData name="I See Maths ltd" userId="2b6a9906fb7c83c6" providerId="LiveId" clId="{68AA8491-37BF-4629-9DF5-F34F65084F9A}" dt="2023-05-02T07:00:43.293" v="460" actId="478"/>
          <ac:spMkLst>
            <pc:docMk/>
            <pc:sldMk cId="1284965224" sldId="4454"/>
            <ac:spMk id="6" creationId="{26624ABC-1DC5-4286-BD64-4C0A5E7A356F}"/>
          </ac:spMkLst>
        </pc:spChg>
        <pc:spChg chg="add del mod">
          <ac:chgData name="I See Maths ltd" userId="2b6a9906fb7c83c6" providerId="LiveId" clId="{68AA8491-37BF-4629-9DF5-F34F65084F9A}" dt="2023-05-02T07:00:43.293" v="460" actId="478"/>
          <ac:spMkLst>
            <pc:docMk/>
            <pc:sldMk cId="1284965224" sldId="4454"/>
            <ac:spMk id="8" creationId="{8CDD4932-AD0A-C436-E935-16EDB8F6022E}"/>
          </ac:spMkLst>
        </pc:spChg>
        <pc:spChg chg="del">
          <ac:chgData name="I See Maths ltd" userId="2b6a9906fb7c83c6" providerId="LiveId" clId="{68AA8491-37BF-4629-9DF5-F34F65084F9A}" dt="2023-05-02T06:31:10.240" v="256" actId="478"/>
          <ac:spMkLst>
            <pc:docMk/>
            <pc:sldMk cId="1284965224" sldId="4454"/>
            <ac:spMk id="9" creationId="{745C78F7-9B31-828C-D161-6423F1C3BF4B}"/>
          </ac:spMkLst>
        </pc:spChg>
        <pc:spChg chg="del">
          <ac:chgData name="I See Maths ltd" userId="2b6a9906fb7c83c6" providerId="LiveId" clId="{68AA8491-37BF-4629-9DF5-F34F65084F9A}" dt="2023-05-02T06:31:10.240" v="256" actId="478"/>
          <ac:spMkLst>
            <pc:docMk/>
            <pc:sldMk cId="1284965224" sldId="4454"/>
            <ac:spMk id="10" creationId="{E51A5C9F-5EF4-7C32-7BED-422D43E515B1}"/>
          </ac:spMkLst>
        </pc:spChg>
        <pc:spChg chg="del">
          <ac:chgData name="I See Maths ltd" userId="2b6a9906fb7c83c6" providerId="LiveId" clId="{68AA8491-37BF-4629-9DF5-F34F65084F9A}" dt="2023-05-02T06:31:10.240" v="256" actId="478"/>
          <ac:spMkLst>
            <pc:docMk/>
            <pc:sldMk cId="1284965224" sldId="4454"/>
            <ac:spMk id="11" creationId="{C13DCB5B-699C-042B-D1A8-9C4D66CDECD9}"/>
          </ac:spMkLst>
        </pc:spChg>
        <pc:spChg chg="del">
          <ac:chgData name="I See Maths ltd" userId="2b6a9906fb7c83c6" providerId="LiveId" clId="{68AA8491-37BF-4629-9DF5-F34F65084F9A}" dt="2023-05-02T06:31:10.240" v="256" actId="478"/>
          <ac:spMkLst>
            <pc:docMk/>
            <pc:sldMk cId="1284965224" sldId="4454"/>
            <ac:spMk id="12" creationId="{7AA7BB08-6692-BFEE-C12C-9A7ADB50FBD3}"/>
          </ac:spMkLst>
        </pc:spChg>
        <pc:spChg chg="del">
          <ac:chgData name="I See Maths ltd" userId="2b6a9906fb7c83c6" providerId="LiveId" clId="{68AA8491-37BF-4629-9DF5-F34F65084F9A}" dt="2023-05-02T06:31:10.240" v="256" actId="478"/>
          <ac:spMkLst>
            <pc:docMk/>
            <pc:sldMk cId="1284965224" sldId="4454"/>
            <ac:spMk id="13" creationId="{53EC86D5-5DA1-A06E-4B2C-906B819CA53E}"/>
          </ac:spMkLst>
        </pc:spChg>
        <pc:spChg chg="del">
          <ac:chgData name="I See Maths ltd" userId="2b6a9906fb7c83c6" providerId="LiveId" clId="{68AA8491-37BF-4629-9DF5-F34F65084F9A}" dt="2023-05-02T06:31:10.240" v="256" actId="478"/>
          <ac:spMkLst>
            <pc:docMk/>
            <pc:sldMk cId="1284965224" sldId="4454"/>
            <ac:spMk id="14" creationId="{F770694D-0507-0FF1-4212-07FB9C8E523D}"/>
          </ac:spMkLst>
        </pc:spChg>
        <pc:spChg chg="del">
          <ac:chgData name="I See Maths ltd" userId="2b6a9906fb7c83c6" providerId="LiveId" clId="{68AA8491-37BF-4629-9DF5-F34F65084F9A}" dt="2023-05-02T06:31:10.240" v="256" actId="478"/>
          <ac:spMkLst>
            <pc:docMk/>
            <pc:sldMk cId="1284965224" sldId="4454"/>
            <ac:spMk id="15" creationId="{1CAE33F3-AC89-BB94-24CC-7FCA8B34BB64}"/>
          </ac:spMkLst>
        </pc:spChg>
        <pc:spChg chg="del">
          <ac:chgData name="I See Maths ltd" userId="2b6a9906fb7c83c6" providerId="LiveId" clId="{68AA8491-37BF-4629-9DF5-F34F65084F9A}" dt="2023-05-02T06:31:10.240" v="256" actId="478"/>
          <ac:spMkLst>
            <pc:docMk/>
            <pc:sldMk cId="1284965224" sldId="4454"/>
            <ac:spMk id="16" creationId="{A880FCED-ECED-E839-759C-E41AEED14764}"/>
          </ac:spMkLst>
        </pc:spChg>
        <pc:spChg chg="del">
          <ac:chgData name="I See Maths ltd" userId="2b6a9906fb7c83c6" providerId="LiveId" clId="{68AA8491-37BF-4629-9DF5-F34F65084F9A}" dt="2023-05-02T06:31:10.240" v="256" actId="478"/>
          <ac:spMkLst>
            <pc:docMk/>
            <pc:sldMk cId="1284965224" sldId="4454"/>
            <ac:spMk id="17" creationId="{D65787A4-0C9F-BEF6-DCFB-DE8CC0E82487}"/>
          </ac:spMkLst>
        </pc:spChg>
        <pc:spChg chg="del">
          <ac:chgData name="I See Maths ltd" userId="2b6a9906fb7c83c6" providerId="LiveId" clId="{68AA8491-37BF-4629-9DF5-F34F65084F9A}" dt="2023-05-02T06:31:10.240" v="256" actId="478"/>
          <ac:spMkLst>
            <pc:docMk/>
            <pc:sldMk cId="1284965224" sldId="4454"/>
            <ac:spMk id="18" creationId="{11CAB57C-A04E-6BDD-1FC4-081A695AC7DF}"/>
          </ac:spMkLst>
        </pc:spChg>
        <pc:spChg chg="del">
          <ac:chgData name="I See Maths ltd" userId="2b6a9906fb7c83c6" providerId="LiveId" clId="{68AA8491-37BF-4629-9DF5-F34F65084F9A}" dt="2023-05-02T06:31:10.240" v="256" actId="478"/>
          <ac:spMkLst>
            <pc:docMk/>
            <pc:sldMk cId="1284965224" sldId="4454"/>
            <ac:spMk id="19" creationId="{AD0EF02C-7F71-9DED-99E5-4135007F0C59}"/>
          </ac:spMkLst>
        </pc:spChg>
        <pc:spChg chg="del">
          <ac:chgData name="I See Maths ltd" userId="2b6a9906fb7c83c6" providerId="LiveId" clId="{68AA8491-37BF-4629-9DF5-F34F65084F9A}" dt="2023-05-02T06:31:10.240" v="256" actId="478"/>
          <ac:spMkLst>
            <pc:docMk/>
            <pc:sldMk cId="1284965224" sldId="4454"/>
            <ac:spMk id="20" creationId="{5BDD80A9-A3FE-8903-BFB9-F4012CB1EF33}"/>
          </ac:spMkLst>
        </pc:spChg>
        <pc:spChg chg="del">
          <ac:chgData name="I See Maths ltd" userId="2b6a9906fb7c83c6" providerId="LiveId" clId="{68AA8491-37BF-4629-9DF5-F34F65084F9A}" dt="2023-05-02T06:31:10.240" v="256" actId="478"/>
          <ac:spMkLst>
            <pc:docMk/>
            <pc:sldMk cId="1284965224" sldId="4454"/>
            <ac:spMk id="21" creationId="{9CD545C2-A551-7E7D-074F-B328BCDB44C8}"/>
          </ac:spMkLst>
        </pc:spChg>
        <pc:spChg chg="del">
          <ac:chgData name="I See Maths ltd" userId="2b6a9906fb7c83c6" providerId="LiveId" clId="{68AA8491-37BF-4629-9DF5-F34F65084F9A}" dt="2023-05-02T06:31:10.240" v="256" actId="478"/>
          <ac:spMkLst>
            <pc:docMk/>
            <pc:sldMk cId="1284965224" sldId="4454"/>
            <ac:spMk id="22" creationId="{78BA3BE6-338A-CCF5-7729-BC2C123F8F1A}"/>
          </ac:spMkLst>
        </pc:spChg>
        <pc:spChg chg="del">
          <ac:chgData name="I See Maths ltd" userId="2b6a9906fb7c83c6" providerId="LiveId" clId="{68AA8491-37BF-4629-9DF5-F34F65084F9A}" dt="2023-05-02T06:31:10.240" v="256" actId="478"/>
          <ac:spMkLst>
            <pc:docMk/>
            <pc:sldMk cId="1284965224" sldId="4454"/>
            <ac:spMk id="23" creationId="{6D71D4F6-D1CA-B2F3-48C1-436AC4320222}"/>
          </ac:spMkLst>
        </pc:spChg>
        <pc:spChg chg="del">
          <ac:chgData name="I See Maths ltd" userId="2b6a9906fb7c83c6" providerId="LiveId" clId="{68AA8491-37BF-4629-9DF5-F34F65084F9A}" dt="2023-05-02T06:31:10.240" v="256" actId="478"/>
          <ac:spMkLst>
            <pc:docMk/>
            <pc:sldMk cId="1284965224" sldId="4454"/>
            <ac:spMk id="24" creationId="{ED4213CF-722C-5338-E7F2-B60328BD4A66}"/>
          </ac:spMkLst>
        </pc:spChg>
        <pc:spChg chg="del">
          <ac:chgData name="I See Maths ltd" userId="2b6a9906fb7c83c6" providerId="LiveId" clId="{68AA8491-37BF-4629-9DF5-F34F65084F9A}" dt="2023-05-02T06:31:10.240" v="256" actId="478"/>
          <ac:spMkLst>
            <pc:docMk/>
            <pc:sldMk cId="1284965224" sldId="4454"/>
            <ac:spMk id="25" creationId="{5225AD6A-D35A-5FD2-4BA6-2EC36F4E6DD3}"/>
          </ac:spMkLst>
        </pc:spChg>
        <pc:spChg chg="add del mod">
          <ac:chgData name="I See Maths ltd" userId="2b6a9906fb7c83c6" providerId="LiveId" clId="{68AA8491-37BF-4629-9DF5-F34F65084F9A}" dt="2023-05-02T07:00:43.293" v="460" actId="478"/>
          <ac:spMkLst>
            <pc:docMk/>
            <pc:sldMk cId="1284965224" sldId="4454"/>
            <ac:spMk id="26" creationId="{71D88AED-01AE-4B64-4A5B-243C3FC2C0E1}"/>
          </ac:spMkLst>
        </pc:spChg>
        <pc:spChg chg="add del mod">
          <ac:chgData name="I See Maths ltd" userId="2b6a9906fb7c83c6" providerId="LiveId" clId="{68AA8491-37BF-4629-9DF5-F34F65084F9A}" dt="2023-05-02T07:00:43.293" v="460" actId="478"/>
          <ac:spMkLst>
            <pc:docMk/>
            <pc:sldMk cId="1284965224" sldId="4454"/>
            <ac:spMk id="27" creationId="{F565D292-E267-0699-2C95-CEE6D25F62D7}"/>
          </ac:spMkLst>
        </pc:spChg>
        <pc:spChg chg="add del mod">
          <ac:chgData name="I See Maths ltd" userId="2b6a9906fb7c83c6" providerId="LiveId" clId="{68AA8491-37BF-4629-9DF5-F34F65084F9A}" dt="2023-05-02T07:00:43.293" v="460" actId="478"/>
          <ac:spMkLst>
            <pc:docMk/>
            <pc:sldMk cId="1284965224" sldId="4454"/>
            <ac:spMk id="28" creationId="{6E795C09-7161-F613-7DF4-11A9A0D0903B}"/>
          </ac:spMkLst>
        </pc:spChg>
        <pc:spChg chg="add del mod">
          <ac:chgData name="I See Maths ltd" userId="2b6a9906fb7c83c6" providerId="LiveId" clId="{68AA8491-37BF-4629-9DF5-F34F65084F9A}" dt="2023-05-02T07:00:43.293" v="460" actId="478"/>
          <ac:spMkLst>
            <pc:docMk/>
            <pc:sldMk cId="1284965224" sldId="4454"/>
            <ac:spMk id="29" creationId="{B5F9D2A1-B122-6ED4-29B8-7E5B59D7B993}"/>
          </ac:spMkLst>
        </pc:spChg>
        <pc:spChg chg="add del mod">
          <ac:chgData name="I See Maths ltd" userId="2b6a9906fb7c83c6" providerId="LiveId" clId="{68AA8491-37BF-4629-9DF5-F34F65084F9A}" dt="2023-05-02T07:00:43.293" v="460" actId="478"/>
          <ac:spMkLst>
            <pc:docMk/>
            <pc:sldMk cId="1284965224" sldId="4454"/>
            <ac:spMk id="30" creationId="{C5C7245F-2C26-2432-5F80-7AEC165973B3}"/>
          </ac:spMkLst>
        </pc:spChg>
        <pc:spChg chg="add del mod">
          <ac:chgData name="I See Maths ltd" userId="2b6a9906fb7c83c6" providerId="LiveId" clId="{68AA8491-37BF-4629-9DF5-F34F65084F9A}" dt="2023-05-02T07:00:43.293" v="460" actId="478"/>
          <ac:spMkLst>
            <pc:docMk/>
            <pc:sldMk cId="1284965224" sldId="4454"/>
            <ac:spMk id="31" creationId="{0F338E05-6DC7-BD94-BC7D-206F125804F4}"/>
          </ac:spMkLst>
        </pc:spChg>
        <pc:spChg chg="add del mod">
          <ac:chgData name="I See Maths ltd" userId="2b6a9906fb7c83c6" providerId="LiveId" clId="{68AA8491-37BF-4629-9DF5-F34F65084F9A}" dt="2023-05-02T07:00:43.293" v="460" actId="478"/>
          <ac:spMkLst>
            <pc:docMk/>
            <pc:sldMk cId="1284965224" sldId="4454"/>
            <ac:spMk id="32" creationId="{5E59097F-C8B2-C8AE-43B8-71EB7B8EF1AF}"/>
          </ac:spMkLst>
        </pc:spChg>
        <pc:spChg chg="add del mod">
          <ac:chgData name="I See Maths ltd" userId="2b6a9906fb7c83c6" providerId="LiveId" clId="{68AA8491-37BF-4629-9DF5-F34F65084F9A}" dt="2023-05-02T07:00:43.293" v="460" actId="478"/>
          <ac:spMkLst>
            <pc:docMk/>
            <pc:sldMk cId="1284965224" sldId="4454"/>
            <ac:spMk id="33" creationId="{0092AFB5-F05B-E435-4317-E36C6734BABD}"/>
          </ac:spMkLst>
        </pc:spChg>
        <pc:spChg chg="add del mod">
          <ac:chgData name="I See Maths ltd" userId="2b6a9906fb7c83c6" providerId="LiveId" clId="{68AA8491-37BF-4629-9DF5-F34F65084F9A}" dt="2023-05-02T07:00:43.293" v="460" actId="478"/>
          <ac:spMkLst>
            <pc:docMk/>
            <pc:sldMk cId="1284965224" sldId="4454"/>
            <ac:spMk id="34" creationId="{3CCDB7AD-6408-8BD8-1162-F0D8D258FD44}"/>
          </ac:spMkLst>
        </pc:spChg>
        <pc:spChg chg="add del mod">
          <ac:chgData name="I See Maths ltd" userId="2b6a9906fb7c83c6" providerId="LiveId" clId="{68AA8491-37BF-4629-9DF5-F34F65084F9A}" dt="2023-05-02T07:00:43.293" v="460" actId="478"/>
          <ac:spMkLst>
            <pc:docMk/>
            <pc:sldMk cId="1284965224" sldId="4454"/>
            <ac:spMk id="35" creationId="{9C23B9D6-BEB9-6BD5-FA0E-0BC111F592D4}"/>
          </ac:spMkLst>
        </pc:spChg>
        <pc:spChg chg="add del mod">
          <ac:chgData name="I See Maths ltd" userId="2b6a9906fb7c83c6" providerId="LiveId" clId="{68AA8491-37BF-4629-9DF5-F34F65084F9A}" dt="2023-05-02T07:00:43.293" v="460" actId="478"/>
          <ac:spMkLst>
            <pc:docMk/>
            <pc:sldMk cId="1284965224" sldId="4454"/>
            <ac:spMk id="36" creationId="{170158C5-BB99-B857-B2FA-74F436BF5020}"/>
          </ac:spMkLst>
        </pc:spChg>
        <pc:spChg chg="add del mod">
          <ac:chgData name="I See Maths ltd" userId="2b6a9906fb7c83c6" providerId="LiveId" clId="{68AA8491-37BF-4629-9DF5-F34F65084F9A}" dt="2023-05-02T07:00:43.293" v="460" actId="478"/>
          <ac:spMkLst>
            <pc:docMk/>
            <pc:sldMk cId="1284965224" sldId="4454"/>
            <ac:spMk id="37" creationId="{DA70FF4A-6EB3-5A17-9B30-DE70AA0CDEBB}"/>
          </ac:spMkLst>
        </pc:spChg>
        <pc:spChg chg="add del mod">
          <ac:chgData name="I See Maths ltd" userId="2b6a9906fb7c83c6" providerId="LiveId" clId="{68AA8491-37BF-4629-9DF5-F34F65084F9A}" dt="2023-05-02T07:00:43.293" v="460" actId="478"/>
          <ac:spMkLst>
            <pc:docMk/>
            <pc:sldMk cId="1284965224" sldId="4454"/>
            <ac:spMk id="38" creationId="{3119A93D-1A77-FDBD-5824-F1BAE73825F9}"/>
          </ac:spMkLst>
        </pc:spChg>
        <pc:spChg chg="add del mod">
          <ac:chgData name="I See Maths ltd" userId="2b6a9906fb7c83c6" providerId="LiveId" clId="{68AA8491-37BF-4629-9DF5-F34F65084F9A}" dt="2023-05-02T07:00:43.293" v="460" actId="478"/>
          <ac:spMkLst>
            <pc:docMk/>
            <pc:sldMk cId="1284965224" sldId="4454"/>
            <ac:spMk id="39" creationId="{2DFA9CFA-0D83-F016-FD35-736D2A90B0F0}"/>
          </ac:spMkLst>
        </pc:spChg>
        <pc:spChg chg="add del mod">
          <ac:chgData name="I See Maths ltd" userId="2b6a9906fb7c83c6" providerId="LiveId" clId="{68AA8491-37BF-4629-9DF5-F34F65084F9A}" dt="2023-05-02T07:00:43.293" v="460" actId="478"/>
          <ac:spMkLst>
            <pc:docMk/>
            <pc:sldMk cId="1284965224" sldId="4454"/>
            <ac:spMk id="40" creationId="{2CB35326-DCF1-EFF9-F084-B2FBA8F83BE4}"/>
          </ac:spMkLst>
        </pc:spChg>
        <pc:spChg chg="add del mod">
          <ac:chgData name="I See Maths ltd" userId="2b6a9906fb7c83c6" providerId="LiveId" clId="{68AA8491-37BF-4629-9DF5-F34F65084F9A}" dt="2023-05-02T07:00:43.293" v="460" actId="478"/>
          <ac:spMkLst>
            <pc:docMk/>
            <pc:sldMk cId="1284965224" sldId="4454"/>
            <ac:spMk id="41" creationId="{06569D8B-4E35-0570-725D-2CB7949A36DA}"/>
          </ac:spMkLst>
        </pc:spChg>
        <pc:spChg chg="add del mod">
          <ac:chgData name="I See Maths ltd" userId="2b6a9906fb7c83c6" providerId="LiveId" clId="{68AA8491-37BF-4629-9DF5-F34F65084F9A}" dt="2023-05-02T07:00:43.293" v="460" actId="478"/>
          <ac:spMkLst>
            <pc:docMk/>
            <pc:sldMk cId="1284965224" sldId="4454"/>
            <ac:spMk id="42" creationId="{AE9E3438-4FA7-47AF-B7A3-F83D79F92AF9}"/>
          </ac:spMkLst>
        </pc:spChg>
        <pc:spChg chg="add mod">
          <ac:chgData name="I See Maths ltd" userId="2b6a9906fb7c83c6" providerId="LiveId" clId="{68AA8491-37BF-4629-9DF5-F34F65084F9A}" dt="2023-05-02T07:00:43.789" v="461"/>
          <ac:spMkLst>
            <pc:docMk/>
            <pc:sldMk cId="1284965224" sldId="4454"/>
            <ac:spMk id="43" creationId="{AB7633F9-6830-456E-A7D2-0177803523E5}"/>
          </ac:spMkLst>
        </pc:spChg>
        <pc:spChg chg="add mod">
          <ac:chgData name="I See Maths ltd" userId="2b6a9906fb7c83c6" providerId="LiveId" clId="{68AA8491-37BF-4629-9DF5-F34F65084F9A}" dt="2023-05-02T07:00:43.789" v="461"/>
          <ac:spMkLst>
            <pc:docMk/>
            <pc:sldMk cId="1284965224" sldId="4454"/>
            <ac:spMk id="44" creationId="{50AE6795-C66D-FD3F-1B0C-E48C796F218B}"/>
          </ac:spMkLst>
        </pc:spChg>
        <pc:spChg chg="add mod">
          <ac:chgData name="I See Maths ltd" userId="2b6a9906fb7c83c6" providerId="LiveId" clId="{68AA8491-37BF-4629-9DF5-F34F65084F9A}" dt="2023-05-02T07:00:43.789" v="461"/>
          <ac:spMkLst>
            <pc:docMk/>
            <pc:sldMk cId="1284965224" sldId="4454"/>
            <ac:spMk id="45" creationId="{7719C6AC-453F-CF6E-FBC0-7C0F495CF2A8}"/>
          </ac:spMkLst>
        </pc:spChg>
        <pc:spChg chg="add mod">
          <ac:chgData name="I See Maths ltd" userId="2b6a9906fb7c83c6" providerId="LiveId" clId="{68AA8491-37BF-4629-9DF5-F34F65084F9A}" dt="2023-05-02T07:00:43.789" v="461"/>
          <ac:spMkLst>
            <pc:docMk/>
            <pc:sldMk cId="1284965224" sldId="4454"/>
            <ac:spMk id="46" creationId="{729209E3-AAA5-762A-F706-E15A077145D5}"/>
          </ac:spMkLst>
        </pc:spChg>
        <pc:spChg chg="add mod">
          <ac:chgData name="I See Maths ltd" userId="2b6a9906fb7c83c6" providerId="LiveId" clId="{68AA8491-37BF-4629-9DF5-F34F65084F9A}" dt="2023-05-02T07:00:43.789" v="461"/>
          <ac:spMkLst>
            <pc:docMk/>
            <pc:sldMk cId="1284965224" sldId="4454"/>
            <ac:spMk id="47" creationId="{BE024F5E-9770-E1A0-CF30-93D53320738E}"/>
          </ac:spMkLst>
        </pc:spChg>
        <pc:spChg chg="add mod">
          <ac:chgData name="I See Maths ltd" userId="2b6a9906fb7c83c6" providerId="LiveId" clId="{68AA8491-37BF-4629-9DF5-F34F65084F9A}" dt="2023-05-02T07:00:43.789" v="461"/>
          <ac:spMkLst>
            <pc:docMk/>
            <pc:sldMk cId="1284965224" sldId="4454"/>
            <ac:spMk id="48" creationId="{688D46D5-6371-D490-AA8D-CB71A7D57AAF}"/>
          </ac:spMkLst>
        </pc:spChg>
        <pc:spChg chg="add mod">
          <ac:chgData name="I See Maths ltd" userId="2b6a9906fb7c83c6" providerId="LiveId" clId="{68AA8491-37BF-4629-9DF5-F34F65084F9A}" dt="2023-05-02T07:00:43.789" v="461"/>
          <ac:spMkLst>
            <pc:docMk/>
            <pc:sldMk cId="1284965224" sldId="4454"/>
            <ac:spMk id="49" creationId="{A51475AE-98E6-B359-E66C-F9D75F2F768F}"/>
          </ac:spMkLst>
        </pc:spChg>
        <pc:spChg chg="add mod">
          <ac:chgData name="I See Maths ltd" userId="2b6a9906fb7c83c6" providerId="LiveId" clId="{68AA8491-37BF-4629-9DF5-F34F65084F9A}" dt="2023-05-02T07:00:43.789" v="461"/>
          <ac:spMkLst>
            <pc:docMk/>
            <pc:sldMk cId="1284965224" sldId="4454"/>
            <ac:spMk id="50" creationId="{40D1429A-507D-E91E-9328-4179EABA7E10}"/>
          </ac:spMkLst>
        </pc:spChg>
        <pc:spChg chg="add mod">
          <ac:chgData name="I See Maths ltd" userId="2b6a9906fb7c83c6" providerId="LiveId" clId="{68AA8491-37BF-4629-9DF5-F34F65084F9A}" dt="2023-05-02T07:00:43.789" v="461"/>
          <ac:spMkLst>
            <pc:docMk/>
            <pc:sldMk cId="1284965224" sldId="4454"/>
            <ac:spMk id="51" creationId="{7FBCBA75-9E79-4A49-5EB2-2344D8E2AC34}"/>
          </ac:spMkLst>
        </pc:spChg>
        <pc:spChg chg="add mod">
          <ac:chgData name="I See Maths ltd" userId="2b6a9906fb7c83c6" providerId="LiveId" clId="{68AA8491-37BF-4629-9DF5-F34F65084F9A}" dt="2023-05-02T07:00:43.789" v="461"/>
          <ac:spMkLst>
            <pc:docMk/>
            <pc:sldMk cId="1284965224" sldId="4454"/>
            <ac:spMk id="52" creationId="{28D634E2-D3DC-F3DF-346F-8175DD99DCF3}"/>
          </ac:spMkLst>
        </pc:spChg>
        <pc:spChg chg="add mod">
          <ac:chgData name="I See Maths ltd" userId="2b6a9906fb7c83c6" providerId="LiveId" clId="{68AA8491-37BF-4629-9DF5-F34F65084F9A}" dt="2023-05-02T07:00:43.789" v="461"/>
          <ac:spMkLst>
            <pc:docMk/>
            <pc:sldMk cId="1284965224" sldId="4454"/>
            <ac:spMk id="53" creationId="{D4F894EF-F6BE-C032-2160-D3EC9ED84AD5}"/>
          </ac:spMkLst>
        </pc:spChg>
        <pc:spChg chg="add mod">
          <ac:chgData name="I See Maths ltd" userId="2b6a9906fb7c83c6" providerId="LiveId" clId="{68AA8491-37BF-4629-9DF5-F34F65084F9A}" dt="2023-05-02T07:00:43.789" v="461"/>
          <ac:spMkLst>
            <pc:docMk/>
            <pc:sldMk cId="1284965224" sldId="4454"/>
            <ac:spMk id="54" creationId="{9958E237-985F-0228-62C5-6157B81B76F7}"/>
          </ac:spMkLst>
        </pc:spChg>
        <pc:spChg chg="add mod">
          <ac:chgData name="I See Maths ltd" userId="2b6a9906fb7c83c6" providerId="LiveId" clId="{68AA8491-37BF-4629-9DF5-F34F65084F9A}" dt="2023-05-02T07:00:43.789" v="461"/>
          <ac:spMkLst>
            <pc:docMk/>
            <pc:sldMk cId="1284965224" sldId="4454"/>
            <ac:spMk id="55" creationId="{9E57C1C5-579B-63DB-B5DB-265454A4B4CD}"/>
          </ac:spMkLst>
        </pc:spChg>
        <pc:spChg chg="add mod">
          <ac:chgData name="I See Maths ltd" userId="2b6a9906fb7c83c6" providerId="LiveId" clId="{68AA8491-37BF-4629-9DF5-F34F65084F9A}" dt="2023-05-02T07:00:43.789" v="461"/>
          <ac:spMkLst>
            <pc:docMk/>
            <pc:sldMk cId="1284965224" sldId="4454"/>
            <ac:spMk id="56" creationId="{6CB51534-0054-CBBA-D175-959979FBA6C8}"/>
          </ac:spMkLst>
        </pc:spChg>
        <pc:spChg chg="add mod">
          <ac:chgData name="I See Maths ltd" userId="2b6a9906fb7c83c6" providerId="LiveId" clId="{68AA8491-37BF-4629-9DF5-F34F65084F9A}" dt="2023-05-02T07:00:43.789" v="461"/>
          <ac:spMkLst>
            <pc:docMk/>
            <pc:sldMk cId="1284965224" sldId="4454"/>
            <ac:spMk id="57" creationId="{2ECC61B2-9C15-FDB7-CC42-EF1868F525AF}"/>
          </ac:spMkLst>
        </pc:spChg>
        <pc:spChg chg="add mod">
          <ac:chgData name="I See Maths ltd" userId="2b6a9906fb7c83c6" providerId="LiveId" clId="{68AA8491-37BF-4629-9DF5-F34F65084F9A}" dt="2023-05-02T07:00:43.789" v="461"/>
          <ac:spMkLst>
            <pc:docMk/>
            <pc:sldMk cId="1284965224" sldId="4454"/>
            <ac:spMk id="58" creationId="{36AD8706-D41F-F299-3988-77C2B452DB9B}"/>
          </ac:spMkLst>
        </pc:spChg>
        <pc:spChg chg="add mod">
          <ac:chgData name="I See Maths ltd" userId="2b6a9906fb7c83c6" providerId="LiveId" clId="{68AA8491-37BF-4629-9DF5-F34F65084F9A}" dt="2023-05-02T07:00:43.789" v="461"/>
          <ac:spMkLst>
            <pc:docMk/>
            <pc:sldMk cId="1284965224" sldId="4454"/>
            <ac:spMk id="59" creationId="{A78545DB-1536-69DE-0A6E-48A60C5683C7}"/>
          </ac:spMkLst>
        </pc:spChg>
        <pc:spChg chg="add mod">
          <ac:chgData name="I See Maths ltd" userId="2b6a9906fb7c83c6" providerId="LiveId" clId="{68AA8491-37BF-4629-9DF5-F34F65084F9A}" dt="2023-05-02T07:00:43.789" v="461"/>
          <ac:spMkLst>
            <pc:docMk/>
            <pc:sldMk cId="1284965224" sldId="4454"/>
            <ac:spMk id="60" creationId="{D44FB284-541F-1F80-9164-A6067F603000}"/>
          </ac:spMkLst>
        </pc:spChg>
        <pc:spChg chg="add mod">
          <ac:chgData name="I See Maths ltd" userId="2b6a9906fb7c83c6" providerId="LiveId" clId="{68AA8491-37BF-4629-9DF5-F34F65084F9A}" dt="2023-05-02T07:00:43.789" v="461"/>
          <ac:spMkLst>
            <pc:docMk/>
            <pc:sldMk cId="1284965224" sldId="4454"/>
            <ac:spMk id="61" creationId="{A4FFBBCF-7ACD-EECD-6344-7C248A9C1C6F}"/>
          </ac:spMkLst>
        </pc:spChg>
      </pc:sldChg>
      <pc:sldChg chg="addSp delSp modSp mod">
        <pc:chgData name="I See Maths ltd" userId="2b6a9906fb7c83c6" providerId="LiveId" clId="{68AA8491-37BF-4629-9DF5-F34F65084F9A}" dt="2023-05-02T07:00:25.840" v="456" actId="478"/>
        <pc:sldMkLst>
          <pc:docMk/>
          <pc:sldMk cId="1265930990" sldId="4455"/>
        </pc:sldMkLst>
        <pc:spChg chg="del">
          <ac:chgData name="I See Maths ltd" userId="2b6a9906fb7c83c6" providerId="LiveId" clId="{68AA8491-37BF-4629-9DF5-F34F65084F9A}" dt="2023-05-02T05:58:15.981" v="70" actId="478"/>
          <ac:spMkLst>
            <pc:docMk/>
            <pc:sldMk cId="1265930990" sldId="4455"/>
            <ac:spMk id="2" creationId="{47C577B4-A121-B8F6-C944-6E9CEFCA5140}"/>
          </ac:spMkLst>
        </pc:spChg>
        <pc:spChg chg="mod">
          <ac:chgData name="I See Maths ltd" userId="2b6a9906fb7c83c6" providerId="LiveId" clId="{68AA8491-37BF-4629-9DF5-F34F65084F9A}" dt="2023-05-02T06:33:13.195" v="296" actId="6549"/>
          <ac:spMkLst>
            <pc:docMk/>
            <pc:sldMk cId="1265930990" sldId="4455"/>
            <ac:spMk id="3" creationId="{0375B9FC-32E3-58D3-4D5D-9DCDB92AC391}"/>
          </ac:spMkLst>
        </pc:spChg>
        <pc:spChg chg="add mod">
          <ac:chgData name="I See Maths ltd" userId="2b6a9906fb7c83c6" providerId="LiveId" clId="{68AA8491-37BF-4629-9DF5-F34F65084F9A}" dt="2023-05-02T05:58:16.442" v="71"/>
          <ac:spMkLst>
            <pc:docMk/>
            <pc:sldMk cId="1265930990" sldId="4455"/>
            <ac:spMk id="5" creationId="{47CDD8B1-D83F-7026-C6EB-7836B3596A38}"/>
          </ac:spMkLst>
        </pc:spChg>
        <pc:spChg chg="add del mod">
          <ac:chgData name="I See Maths ltd" userId="2b6a9906fb7c83c6" providerId="LiveId" clId="{68AA8491-37BF-4629-9DF5-F34F65084F9A}" dt="2023-05-02T06:31:45.977" v="266" actId="478"/>
          <ac:spMkLst>
            <pc:docMk/>
            <pc:sldMk cId="1265930990" sldId="4455"/>
            <ac:spMk id="6" creationId="{63C7B01B-50F2-74B7-3FE6-C7B0B31768E2}"/>
          </ac:spMkLst>
        </pc:spChg>
        <pc:spChg chg="add del mod">
          <ac:chgData name="I See Maths ltd" userId="2b6a9906fb7c83c6" providerId="LiveId" clId="{68AA8491-37BF-4629-9DF5-F34F65084F9A}" dt="2023-05-02T07:00:21.137" v="454" actId="478"/>
          <ac:spMkLst>
            <pc:docMk/>
            <pc:sldMk cId="1265930990" sldId="4455"/>
            <ac:spMk id="8" creationId="{48B75241-B129-9239-87AF-D1F15C12AA07}"/>
          </ac:spMkLst>
        </pc:spChg>
        <pc:spChg chg="add del mod">
          <ac:chgData name="I See Maths ltd" userId="2b6a9906fb7c83c6" providerId="LiveId" clId="{68AA8491-37BF-4629-9DF5-F34F65084F9A}" dt="2023-05-02T06:31:45.977" v="266" actId="478"/>
          <ac:spMkLst>
            <pc:docMk/>
            <pc:sldMk cId="1265930990" sldId="4455"/>
            <ac:spMk id="9" creationId="{A573C6EF-4ADE-8753-5EEF-DCF2F0BBE6D6}"/>
          </ac:spMkLst>
        </pc:spChg>
        <pc:spChg chg="del">
          <ac:chgData name="I See Maths ltd" userId="2b6a9906fb7c83c6" providerId="LiveId" clId="{68AA8491-37BF-4629-9DF5-F34F65084F9A}" dt="2023-05-02T06:31:41.124" v="264" actId="478"/>
          <ac:spMkLst>
            <pc:docMk/>
            <pc:sldMk cId="1265930990" sldId="4455"/>
            <ac:spMk id="10" creationId="{52A5A1EA-603F-B4EE-CF95-3783836C9905}"/>
          </ac:spMkLst>
        </pc:spChg>
        <pc:spChg chg="add del mod">
          <ac:chgData name="I See Maths ltd" userId="2b6a9906fb7c83c6" providerId="LiveId" clId="{68AA8491-37BF-4629-9DF5-F34F65084F9A}" dt="2023-05-02T07:00:21.137" v="454" actId="478"/>
          <ac:spMkLst>
            <pc:docMk/>
            <pc:sldMk cId="1265930990" sldId="4455"/>
            <ac:spMk id="11" creationId="{6404A87D-F4C9-0AAF-D2DE-83BCB6FA59FD}"/>
          </ac:spMkLst>
        </pc:spChg>
        <pc:spChg chg="del">
          <ac:chgData name="I See Maths ltd" userId="2b6a9906fb7c83c6" providerId="LiveId" clId="{68AA8491-37BF-4629-9DF5-F34F65084F9A}" dt="2023-05-02T06:31:41.124" v="264" actId="478"/>
          <ac:spMkLst>
            <pc:docMk/>
            <pc:sldMk cId="1265930990" sldId="4455"/>
            <ac:spMk id="12" creationId="{3E9114C7-9FD1-9350-FC92-40E8ACAA63BA}"/>
          </ac:spMkLst>
        </pc:spChg>
        <pc:spChg chg="del">
          <ac:chgData name="I See Maths ltd" userId="2b6a9906fb7c83c6" providerId="LiveId" clId="{68AA8491-37BF-4629-9DF5-F34F65084F9A}" dt="2023-05-02T06:31:41.124" v="264" actId="478"/>
          <ac:spMkLst>
            <pc:docMk/>
            <pc:sldMk cId="1265930990" sldId="4455"/>
            <ac:spMk id="13" creationId="{D1449A2E-C2AB-17FD-7E4A-CF5500B2F132}"/>
          </ac:spMkLst>
        </pc:spChg>
        <pc:spChg chg="del">
          <ac:chgData name="I See Maths ltd" userId="2b6a9906fb7c83c6" providerId="LiveId" clId="{68AA8491-37BF-4629-9DF5-F34F65084F9A}" dt="2023-05-02T06:31:41.124" v="264" actId="478"/>
          <ac:spMkLst>
            <pc:docMk/>
            <pc:sldMk cId="1265930990" sldId="4455"/>
            <ac:spMk id="14" creationId="{0E014F1E-F483-C39C-D9DD-7F8A54FB406E}"/>
          </ac:spMkLst>
        </pc:spChg>
        <pc:spChg chg="del">
          <ac:chgData name="I See Maths ltd" userId="2b6a9906fb7c83c6" providerId="LiveId" clId="{68AA8491-37BF-4629-9DF5-F34F65084F9A}" dt="2023-05-02T06:31:41.124" v="264" actId="478"/>
          <ac:spMkLst>
            <pc:docMk/>
            <pc:sldMk cId="1265930990" sldId="4455"/>
            <ac:spMk id="15" creationId="{51DD854A-B0FD-C3F8-802E-406CCFBC4932}"/>
          </ac:spMkLst>
        </pc:spChg>
        <pc:spChg chg="del">
          <ac:chgData name="I See Maths ltd" userId="2b6a9906fb7c83c6" providerId="LiveId" clId="{68AA8491-37BF-4629-9DF5-F34F65084F9A}" dt="2023-05-02T06:31:41.124" v="264" actId="478"/>
          <ac:spMkLst>
            <pc:docMk/>
            <pc:sldMk cId="1265930990" sldId="4455"/>
            <ac:spMk id="16" creationId="{E21C511E-7988-B388-6A44-283B87737C5E}"/>
          </ac:spMkLst>
        </pc:spChg>
        <pc:spChg chg="del">
          <ac:chgData name="I See Maths ltd" userId="2b6a9906fb7c83c6" providerId="LiveId" clId="{68AA8491-37BF-4629-9DF5-F34F65084F9A}" dt="2023-05-02T06:31:41.124" v="264" actId="478"/>
          <ac:spMkLst>
            <pc:docMk/>
            <pc:sldMk cId="1265930990" sldId="4455"/>
            <ac:spMk id="17" creationId="{31608A73-8BEF-4804-BA57-32073821A976}"/>
          </ac:spMkLst>
        </pc:spChg>
        <pc:spChg chg="del">
          <ac:chgData name="I See Maths ltd" userId="2b6a9906fb7c83c6" providerId="LiveId" clId="{68AA8491-37BF-4629-9DF5-F34F65084F9A}" dt="2023-05-02T06:31:41.124" v="264" actId="478"/>
          <ac:spMkLst>
            <pc:docMk/>
            <pc:sldMk cId="1265930990" sldId="4455"/>
            <ac:spMk id="18" creationId="{6DA0D84E-31D7-426A-7B03-301F82A1395A}"/>
          </ac:spMkLst>
        </pc:spChg>
        <pc:spChg chg="del">
          <ac:chgData name="I See Maths ltd" userId="2b6a9906fb7c83c6" providerId="LiveId" clId="{68AA8491-37BF-4629-9DF5-F34F65084F9A}" dt="2023-05-02T06:31:41.124" v="264" actId="478"/>
          <ac:spMkLst>
            <pc:docMk/>
            <pc:sldMk cId="1265930990" sldId="4455"/>
            <ac:spMk id="19" creationId="{77D5E301-2FE4-E095-0FD2-985053E16A1C}"/>
          </ac:spMkLst>
        </pc:spChg>
        <pc:spChg chg="add del mod">
          <ac:chgData name="I See Maths ltd" userId="2b6a9906fb7c83c6" providerId="LiveId" clId="{68AA8491-37BF-4629-9DF5-F34F65084F9A}" dt="2023-05-02T07:00:21.137" v="454" actId="478"/>
          <ac:spMkLst>
            <pc:docMk/>
            <pc:sldMk cId="1265930990" sldId="4455"/>
            <ac:spMk id="20" creationId="{73293BF9-0E87-EA8F-CF93-9333411783B2}"/>
          </ac:spMkLst>
        </pc:spChg>
        <pc:spChg chg="add del mod">
          <ac:chgData name="I See Maths ltd" userId="2b6a9906fb7c83c6" providerId="LiveId" clId="{68AA8491-37BF-4629-9DF5-F34F65084F9A}" dt="2023-05-02T07:00:21.137" v="454" actId="478"/>
          <ac:spMkLst>
            <pc:docMk/>
            <pc:sldMk cId="1265930990" sldId="4455"/>
            <ac:spMk id="21" creationId="{B80E648E-9127-32CC-B8E6-492345941B23}"/>
          </ac:spMkLst>
        </pc:spChg>
        <pc:spChg chg="add del mod">
          <ac:chgData name="I See Maths ltd" userId="2b6a9906fb7c83c6" providerId="LiveId" clId="{68AA8491-37BF-4629-9DF5-F34F65084F9A}" dt="2023-05-02T07:00:21.137" v="454" actId="478"/>
          <ac:spMkLst>
            <pc:docMk/>
            <pc:sldMk cId="1265930990" sldId="4455"/>
            <ac:spMk id="22" creationId="{E9858190-B1B1-69F3-0F47-8AE136BBF716}"/>
          </ac:spMkLst>
        </pc:spChg>
        <pc:spChg chg="add del mod">
          <ac:chgData name="I See Maths ltd" userId="2b6a9906fb7c83c6" providerId="LiveId" clId="{68AA8491-37BF-4629-9DF5-F34F65084F9A}" dt="2023-05-02T07:00:21.137" v="454" actId="478"/>
          <ac:spMkLst>
            <pc:docMk/>
            <pc:sldMk cId="1265930990" sldId="4455"/>
            <ac:spMk id="23" creationId="{07F555E3-A922-339C-03A5-1ADF82CEF1CB}"/>
          </ac:spMkLst>
        </pc:spChg>
        <pc:spChg chg="add del mod">
          <ac:chgData name="I See Maths ltd" userId="2b6a9906fb7c83c6" providerId="LiveId" clId="{68AA8491-37BF-4629-9DF5-F34F65084F9A}" dt="2023-05-02T07:00:21.137" v="454" actId="478"/>
          <ac:spMkLst>
            <pc:docMk/>
            <pc:sldMk cId="1265930990" sldId="4455"/>
            <ac:spMk id="24" creationId="{8082000C-90EE-E0C9-0F41-AA49390E9922}"/>
          </ac:spMkLst>
        </pc:spChg>
        <pc:spChg chg="add del mod">
          <ac:chgData name="I See Maths ltd" userId="2b6a9906fb7c83c6" providerId="LiveId" clId="{68AA8491-37BF-4629-9DF5-F34F65084F9A}" dt="2023-05-02T07:00:21.137" v="454" actId="478"/>
          <ac:spMkLst>
            <pc:docMk/>
            <pc:sldMk cId="1265930990" sldId="4455"/>
            <ac:spMk id="25" creationId="{B95FF895-0C5E-60E4-07D3-6ACD6414190F}"/>
          </ac:spMkLst>
        </pc:spChg>
        <pc:spChg chg="add del mod">
          <ac:chgData name="I See Maths ltd" userId="2b6a9906fb7c83c6" providerId="LiveId" clId="{68AA8491-37BF-4629-9DF5-F34F65084F9A}" dt="2023-05-02T06:31:45.977" v="266" actId="478"/>
          <ac:spMkLst>
            <pc:docMk/>
            <pc:sldMk cId="1265930990" sldId="4455"/>
            <ac:spMk id="26" creationId="{0BFA38F1-01E1-55FD-A402-7A1613F64C6B}"/>
          </ac:spMkLst>
        </pc:spChg>
        <pc:spChg chg="add del mod">
          <ac:chgData name="I See Maths ltd" userId="2b6a9906fb7c83c6" providerId="LiveId" clId="{68AA8491-37BF-4629-9DF5-F34F65084F9A}" dt="2023-05-02T06:31:45.977" v="266" actId="478"/>
          <ac:spMkLst>
            <pc:docMk/>
            <pc:sldMk cId="1265930990" sldId="4455"/>
            <ac:spMk id="27" creationId="{35511414-84CC-64E3-728A-50F2C010F82C}"/>
          </ac:spMkLst>
        </pc:spChg>
        <pc:spChg chg="add del mod">
          <ac:chgData name="I See Maths ltd" userId="2b6a9906fb7c83c6" providerId="LiveId" clId="{68AA8491-37BF-4629-9DF5-F34F65084F9A}" dt="2023-05-02T06:31:45.977" v="266" actId="478"/>
          <ac:spMkLst>
            <pc:docMk/>
            <pc:sldMk cId="1265930990" sldId="4455"/>
            <ac:spMk id="28" creationId="{ABB7F094-E5A4-C56F-B0F5-5EC639346D4B}"/>
          </ac:spMkLst>
        </pc:spChg>
        <pc:spChg chg="add del mod">
          <ac:chgData name="I See Maths ltd" userId="2b6a9906fb7c83c6" providerId="LiveId" clId="{68AA8491-37BF-4629-9DF5-F34F65084F9A}" dt="2023-05-02T06:31:45.977" v="266" actId="478"/>
          <ac:spMkLst>
            <pc:docMk/>
            <pc:sldMk cId="1265930990" sldId="4455"/>
            <ac:spMk id="29" creationId="{06E79DE2-CAA7-FEE6-3AFF-7DB2C93BCC7D}"/>
          </ac:spMkLst>
        </pc:spChg>
        <pc:spChg chg="add del mod">
          <ac:chgData name="I See Maths ltd" userId="2b6a9906fb7c83c6" providerId="LiveId" clId="{68AA8491-37BF-4629-9DF5-F34F65084F9A}" dt="2023-05-02T06:31:45.977" v="266" actId="478"/>
          <ac:spMkLst>
            <pc:docMk/>
            <pc:sldMk cId="1265930990" sldId="4455"/>
            <ac:spMk id="30" creationId="{DEF1FE56-B866-C50F-2CA4-CB026E92F6A4}"/>
          </ac:spMkLst>
        </pc:spChg>
        <pc:spChg chg="add del mod">
          <ac:chgData name="I See Maths ltd" userId="2b6a9906fb7c83c6" providerId="LiveId" clId="{68AA8491-37BF-4629-9DF5-F34F65084F9A}" dt="2023-05-02T06:31:45.977" v="266" actId="478"/>
          <ac:spMkLst>
            <pc:docMk/>
            <pc:sldMk cId="1265930990" sldId="4455"/>
            <ac:spMk id="31" creationId="{60348DD3-75FB-3CB0-62A3-D8F8CB4848F3}"/>
          </ac:spMkLst>
        </pc:spChg>
        <pc:spChg chg="add del mod">
          <ac:chgData name="I See Maths ltd" userId="2b6a9906fb7c83c6" providerId="LiveId" clId="{68AA8491-37BF-4629-9DF5-F34F65084F9A}" dt="2023-05-02T07:00:21.137" v="454" actId="478"/>
          <ac:spMkLst>
            <pc:docMk/>
            <pc:sldMk cId="1265930990" sldId="4455"/>
            <ac:spMk id="32" creationId="{C9852D74-6434-D171-9FB0-308A96775856}"/>
          </ac:spMkLst>
        </pc:spChg>
        <pc:spChg chg="add del mod">
          <ac:chgData name="I See Maths ltd" userId="2b6a9906fb7c83c6" providerId="LiveId" clId="{68AA8491-37BF-4629-9DF5-F34F65084F9A}" dt="2023-05-02T07:00:21.137" v="454" actId="478"/>
          <ac:spMkLst>
            <pc:docMk/>
            <pc:sldMk cId="1265930990" sldId="4455"/>
            <ac:spMk id="33" creationId="{0EA8C51E-7130-050C-C920-6451FEA7CF39}"/>
          </ac:spMkLst>
        </pc:spChg>
        <pc:spChg chg="add del mod">
          <ac:chgData name="I See Maths ltd" userId="2b6a9906fb7c83c6" providerId="LiveId" clId="{68AA8491-37BF-4629-9DF5-F34F65084F9A}" dt="2023-05-02T06:31:45.977" v="266" actId="478"/>
          <ac:spMkLst>
            <pc:docMk/>
            <pc:sldMk cId="1265930990" sldId="4455"/>
            <ac:spMk id="34" creationId="{72C58D30-FB51-1D91-21CB-35FB98CE1097}"/>
          </ac:spMkLst>
        </pc:spChg>
        <pc:spChg chg="add del mod">
          <ac:chgData name="I See Maths ltd" userId="2b6a9906fb7c83c6" providerId="LiveId" clId="{68AA8491-37BF-4629-9DF5-F34F65084F9A}" dt="2023-05-02T07:00:25.840" v="456" actId="478"/>
          <ac:spMkLst>
            <pc:docMk/>
            <pc:sldMk cId="1265930990" sldId="4455"/>
            <ac:spMk id="35" creationId="{C404F65D-4EB3-03B4-3120-F3E4F4978A07}"/>
          </ac:spMkLst>
        </pc:spChg>
        <pc:spChg chg="add mod">
          <ac:chgData name="I See Maths ltd" userId="2b6a9906fb7c83c6" providerId="LiveId" clId="{68AA8491-37BF-4629-9DF5-F34F65084F9A}" dt="2023-05-02T07:00:21.705" v="455"/>
          <ac:spMkLst>
            <pc:docMk/>
            <pc:sldMk cId="1265930990" sldId="4455"/>
            <ac:spMk id="36" creationId="{F0AFB68C-A189-0947-B647-20479504ADAA}"/>
          </ac:spMkLst>
        </pc:spChg>
        <pc:spChg chg="add del mod">
          <ac:chgData name="I See Maths ltd" userId="2b6a9906fb7c83c6" providerId="LiveId" clId="{68AA8491-37BF-4629-9DF5-F34F65084F9A}" dt="2023-05-02T07:00:25.840" v="456" actId="478"/>
          <ac:spMkLst>
            <pc:docMk/>
            <pc:sldMk cId="1265930990" sldId="4455"/>
            <ac:spMk id="37" creationId="{8EF2BDA3-9835-FC90-8EEB-4C0BB951AEA1}"/>
          </ac:spMkLst>
        </pc:spChg>
        <pc:spChg chg="add mod">
          <ac:chgData name="I See Maths ltd" userId="2b6a9906fb7c83c6" providerId="LiveId" clId="{68AA8491-37BF-4629-9DF5-F34F65084F9A}" dt="2023-05-02T07:00:21.705" v="455"/>
          <ac:spMkLst>
            <pc:docMk/>
            <pc:sldMk cId="1265930990" sldId="4455"/>
            <ac:spMk id="38" creationId="{169D0B55-CB02-54CA-B298-7A355E35B1E7}"/>
          </ac:spMkLst>
        </pc:spChg>
        <pc:spChg chg="add mod">
          <ac:chgData name="I See Maths ltd" userId="2b6a9906fb7c83c6" providerId="LiveId" clId="{68AA8491-37BF-4629-9DF5-F34F65084F9A}" dt="2023-05-02T07:00:21.705" v="455"/>
          <ac:spMkLst>
            <pc:docMk/>
            <pc:sldMk cId="1265930990" sldId="4455"/>
            <ac:spMk id="39" creationId="{09EDBD61-AD74-8087-D888-F0CE99F68378}"/>
          </ac:spMkLst>
        </pc:spChg>
        <pc:spChg chg="add mod">
          <ac:chgData name="I See Maths ltd" userId="2b6a9906fb7c83c6" providerId="LiveId" clId="{68AA8491-37BF-4629-9DF5-F34F65084F9A}" dt="2023-05-02T07:00:21.705" v="455"/>
          <ac:spMkLst>
            <pc:docMk/>
            <pc:sldMk cId="1265930990" sldId="4455"/>
            <ac:spMk id="40" creationId="{4FCFC92D-DF4A-5602-6A70-C0D8D019C102}"/>
          </ac:spMkLst>
        </pc:spChg>
        <pc:spChg chg="add mod">
          <ac:chgData name="I See Maths ltd" userId="2b6a9906fb7c83c6" providerId="LiveId" clId="{68AA8491-37BF-4629-9DF5-F34F65084F9A}" dt="2023-05-02T07:00:21.705" v="455"/>
          <ac:spMkLst>
            <pc:docMk/>
            <pc:sldMk cId="1265930990" sldId="4455"/>
            <ac:spMk id="41" creationId="{388F4ACD-E1A1-CF38-5B6D-22370B045B98}"/>
          </ac:spMkLst>
        </pc:spChg>
        <pc:spChg chg="add mod">
          <ac:chgData name="I See Maths ltd" userId="2b6a9906fb7c83c6" providerId="LiveId" clId="{68AA8491-37BF-4629-9DF5-F34F65084F9A}" dt="2023-05-02T07:00:21.705" v="455"/>
          <ac:spMkLst>
            <pc:docMk/>
            <pc:sldMk cId="1265930990" sldId="4455"/>
            <ac:spMk id="42" creationId="{B0A74711-6910-808A-40B2-56C142DB5DBA}"/>
          </ac:spMkLst>
        </pc:spChg>
        <pc:spChg chg="add mod">
          <ac:chgData name="I See Maths ltd" userId="2b6a9906fb7c83c6" providerId="LiveId" clId="{68AA8491-37BF-4629-9DF5-F34F65084F9A}" dt="2023-05-02T07:00:21.705" v="455"/>
          <ac:spMkLst>
            <pc:docMk/>
            <pc:sldMk cId="1265930990" sldId="4455"/>
            <ac:spMk id="43" creationId="{124DA885-31CD-5ED8-FDE4-46C8BF51B516}"/>
          </ac:spMkLst>
        </pc:spChg>
        <pc:spChg chg="add mod">
          <ac:chgData name="I See Maths ltd" userId="2b6a9906fb7c83c6" providerId="LiveId" clId="{68AA8491-37BF-4629-9DF5-F34F65084F9A}" dt="2023-05-02T07:00:21.705" v="455"/>
          <ac:spMkLst>
            <pc:docMk/>
            <pc:sldMk cId="1265930990" sldId="4455"/>
            <ac:spMk id="44" creationId="{F37670C1-BAA3-D442-2914-FB11A65B5748}"/>
          </ac:spMkLst>
        </pc:spChg>
        <pc:spChg chg="add del mod">
          <ac:chgData name="I See Maths ltd" userId="2b6a9906fb7c83c6" providerId="LiveId" clId="{68AA8491-37BF-4629-9DF5-F34F65084F9A}" dt="2023-05-02T07:00:25.840" v="456" actId="478"/>
          <ac:spMkLst>
            <pc:docMk/>
            <pc:sldMk cId="1265930990" sldId="4455"/>
            <ac:spMk id="45" creationId="{66D9CF30-0F92-4098-A4F0-A0FD554D3D67}"/>
          </ac:spMkLst>
        </pc:spChg>
        <pc:spChg chg="add del mod">
          <ac:chgData name="I See Maths ltd" userId="2b6a9906fb7c83c6" providerId="LiveId" clId="{68AA8491-37BF-4629-9DF5-F34F65084F9A}" dt="2023-05-02T07:00:25.840" v="456" actId="478"/>
          <ac:spMkLst>
            <pc:docMk/>
            <pc:sldMk cId="1265930990" sldId="4455"/>
            <ac:spMk id="46" creationId="{3F16A4F4-A406-A791-F69D-E1A5575ABA78}"/>
          </ac:spMkLst>
        </pc:spChg>
        <pc:spChg chg="add del mod">
          <ac:chgData name="I See Maths ltd" userId="2b6a9906fb7c83c6" providerId="LiveId" clId="{68AA8491-37BF-4629-9DF5-F34F65084F9A}" dt="2023-05-02T07:00:25.840" v="456" actId="478"/>
          <ac:spMkLst>
            <pc:docMk/>
            <pc:sldMk cId="1265930990" sldId="4455"/>
            <ac:spMk id="47" creationId="{18590898-9564-2A0C-0E3A-3F73F5F75784}"/>
          </ac:spMkLst>
        </pc:spChg>
        <pc:spChg chg="add del mod">
          <ac:chgData name="I See Maths ltd" userId="2b6a9906fb7c83c6" providerId="LiveId" clId="{68AA8491-37BF-4629-9DF5-F34F65084F9A}" dt="2023-05-02T07:00:25.840" v="456" actId="478"/>
          <ac:spMkLst>
            <pc:docMk/>
            <pc:sldMk cId="1265930990" sldId="4455"/>
            <ac:spMk id="48" creationId="{082D0639-1C92-D6F5-56C5-A75BD4323F82}"/>
          </ac:spMkLst>
        </pc:spChg>
        <pc:spChg chg="add del mod">
          <ac:chgData name="I See Maths ltd" userId="2b6a9906fb7c83c6" providerId="LiveId" clId="{68AA8491-37BF-4629-9DF5-F34F65084F9A}" dt="2023-05-02T07:00:25.840" v="456" actId="478"/>
          <ac:spMkLst>
            <pc:docMk/>
            <pc:sldMk cId="1265930990" sldId="4455"/>
            <ac:spMk id="49" creationId="{8C80EA8F-3E8D-026F-0F86-9165423541CF}"/>
          </ac:spMkLst>
        </pc:spChg>
        <pc:spChg chg="add del mod">
          <ac:chgData name="I See Maths ltd" userId="2b6a9906fb7c83c6" providerId="LiveId" clId="{68AA8491-37BF-4629-9DF5-F34F65084F9A}" dt="2023-05-02T07:00:25.840" v="456" actId="478"/>
          <ac:spMkLst>
            <pc:docMk/>
            <pc:sldMk cId="1265930990" sldId="4455"/>
            <ac:spMk id="50" creationId="{27F2A775-DA3F-A4CE-270A-80AE521C8724}"/>
          </ac:spMkLst>
        </pc:spChg>
        <pc:spChg chg="add mod">
          <ac:chgData name="I See Maths ltd" userId="2b6a9906fb7c83c6" providerId="LiveId" clId="{68AA8491-37BF-4629-9DF5-F34F65084F9A}" dt="2023-05-02T07:00:21.705" v="455"/>
          <ac:spMkLst>
            <pc:docMk/>
            <pc:sldMk cId="1265930990" sldId="4455"/>
            <ac:spMk id="51" creationId="{2AD60140-1A8F-2B16-4132-0FFA4165E1E6}"/>
          </ac:spMkLst>
        </pc:spChg>
        <pc:spChg chg="add mod">
          <ac:chgData name="I See Maths ltd" userId="2b6a9906fb7c83c6" providerId="LiveId" clId="{68AA8491-37BF-4629-9DF5-F34F65084F9A}" dt="2023-05-02T07:00:21.705" v="455"/>
          <ac:spMkLst>
            <pc:docMk/>
            <pc:sldMk cId="1265930990" sldId="4455"/>
            <ac:spMk id="52" creationId="{CD2B7F6E-6850-17A9-2966-9F2ED1222C08}"/>
          </ac:spMkLst>
        </pc:spChg>
        <pc:spChg chg="add del mod">
          <ac:chgData name="I See Maths ltd" userId="2b6a9906fb7c83c6" providerId="LiveId" clId="{68AA8491-37BF-4629-9DF5-F34F65084F9A}" dt="2023-05-02T07:00:25.840" v="456" actId="478"/>
          <ac:spMkLst>
            <pc:docMk/>
            <pc:sldMk cId="1265930990" sldId="4455"/>
            <ac:spMk id="53" creationId="{7566EDEC-7837-C489-F96A-D9736A843204}"/>
          </ac:spMkLst>
        </pc:spChg>
      </pc:sldChg>
      <pc:sldChg chg="addSp delSp modSp mod">
        <pc:chgData name="I See Maths ltd" userId="2b6a9906fb7c83c6" providerId="LiveId" clId="{68AA8491-37BF-4629-9DF5-F34F65084F9A}" dt="2023-05-02T07:01:15.008" v="469" actId="478"/>
        <pc:sldMkLst>
          <pc:docMk/>
          <pc:sldMk cId="2930459564" sldId="4456"/>
        </pc:sldMkLst>
        <pc:spChg chg="del">
          <ac:chgData name="I See Maths ltd" userId="2b6a9906fb7c83c6" providerId="LiveId" clId="{68AA8491-37BF-4629-9DF5-F34F65084F9A}" dt="2023-05-02T05:57:02.793" v="40" actId="478"/>
          <ac:spMkLst>
            <pc:docMk/>
            <pc:sldMk cId="2930459564" sldId="4456"/>
            <ac:spMk id="2" creationId="{DA90C5FB-0AED-58E3-2932-3DFD2B1EF6C7}"/>
          </ac:spMkLst>
        </pc:spChg>
        <pc:spChg chg="mod">
          <ac:chgData name="I See Maths ltd" userId="2b6a9906fb7c83c6" providerId="LiveId" clId="{68AA8491-37BF-4629-9DF5-F34F65084F9A}" dt="2023-05-02T06:29:14.471" v="239" actId="20577"/>
          <ac:spMkLst>
            <pc:docMk/>
            <pc:sldMk cId="2930459564" sldId="4456"/>
            <ac:spMk id="3" creationId="{0375B9FC-32E3-58D3-4D5D-9DCDB92AC391}"/>
          </ac:spMkLst>
        </pc:spChg>
        <pc:spChg chg="add mod">
          <ac:chgData name="I See Maths ltd" userId="2b6a9906fb7c83c6" providerId="LiveId" clId="{68AA8491-37BF-4629-9DF5-F34F65084F9A}" dt="2023-05-02T05:57:03.184" v="41"/>
          <ac:spMkLst>
            <pc:docMk/>
            <pc:sldMk cId="2930459564" sldId="4456"/>
            <ac:spMk id="5" creationId="{69336B4B-3413-2451-76B4-4176C8E02290}"/>
          </ac:spMkLst>
        </pc:spChg>
        <pc:spChg chg="add del mod">
          <ac:chgData name="I See Maths ltd" userId="2b6a9906fb7c83c6" providerId="LiveId" clId="{68AA8491-37BF-4629-9DF5-F34F65084F9A}" dt="2023-05-02T07:01:11.043" v="467" actId="478"/>
          <ac:spMkLst>
            <pc:docMk/>
            <pc:sldMk cId="2930459564" sldId="4456"/>
            <ac:spMk id="6" creationId="{363E4336-CA3D-560E-A4DD-FF7AC2F56B68}"/>
          </ac:spMkLst>
        </pc:spChg>
        <pc:spChg chg="add del mod">
          <ac:chgData name="I See Maths ltd" userId="2b6a9906fb7c83c6" providerId="LiveId" clId="{68AA8491-37BF-4629-9DF5-F34F65084F9A}" dt="2023-05-02T07:01:15.008" v="469" actId="478"/>
          <ac:spMkLst>
            <pc:docMk/>
            <pc:sldMk cId="2930459564" sldId="4456"/>
            <ac:spMk id="8" creationId="{3118A869-AFF8-0121-8C15-A4E2B89CC5CA}"/>
          </ac:spMkLst>
        </pc:spChg>
        <pc:spChg chg="add mod">
          <ac:chgData name="I See Maths ltd" userId="2b6a9906fb7c83c6" providerId="LiveId" clId="{68AA8491-37BF-4629-9DF5-F34F65084F9A}" dt="2023-05-02T07:01:11.469" v="468"/>
          <ac:spMkLst>
            <pc:docMk/>
            <pc:sldMk cId="2930459564" sldId="4456"/>
            <ac:spMk id="9" creationId="{AB993B6B-B295-8096-5B0B-CEE92B86266E}"/>
          </ac:spMkLst>
        </pc:spChg>
        <pc:spChg chg="del">
          <ac:chgData name="I See Maths ltd" userId="2b6a9906fb7c83c6" providerId="LiveId" clId="{68AA8491-37BF-4629-9DF5-F34F65084F9A}" dt="2023-05-02T07:01:11.043" v="467" actId="478"/>
          <ac:spMkLst>
            <pc:docMk/>
            <pc:sldMk cId="2930459564" sldId="4456"/>
            <ac:spMk id="10" creationId="{BFF548FC-38E5-F092-8E52-30703DCECB33}"/>
          </ac:spMkLst>
        </pc:spChg>
        <pc:spChg chg="add del mod">
          <ac:chgData name="I See Maths ltd" userId="2b6a9906fb7c83c6" providerId="LiveId" clId="{68AA8491-37BF-4629-9DF5-F34F65084F9A}" dt="2023-05-02T07:01:15.008" v="469" actId="478"/>
          <ac:spMkLst>
            <pc:docMk/>
            <pc:sldMk cId="2930459564" sldId="4456"/>
            <ac:spMk id="11" creationId="{AF402B4F-EE51-34E1-C690-75261BE1E719}"/>
          </ac:spMkLst>
        </pc:spChg>
        <pc:spChg chg="del">
          <ac:chgData name="I See Maths ltd" userId="2b6a9906fb7c83c6" providerId="LiveId" clId="{68AA8491-37BF-4629-9DF5-F34F65084F9A}" dt="2023-05-02T07:01:11.043" v="467" actId="478"/>
          <ac:spMkLst>
            <pc:docMk/>
            <pc:sldMk cId="2930459564" sldId="4456"/>
            <ac:spMk id="12" creationId="{3818CF5D-E593-D524-334F-40F9D944E36D}"/>
          </ac:spMkLst>
        </pc:spChg>
        <pc:spChg chg="del">
          <ac:chgData name="I See Maths ltd" userId="2b6a9906fb7c83c6" providerId="LiveId" clId="{68AA8491-37BF-4629-9DF5-F34F65084F9A}" dt="2023-05-02T07:01:11.043" v="467" actId="478"/>
          <ac:spMkLst>
            <pc:docMk/>
            <pc:sldMk cId="2930459564" sldId="4456"/>
            <ac:spMk id="13" creationId="{E8C06D6B-C24C-4130-06F9-7CC03FC62B7E}"/>
          </ac:spMkLst>
        </pc:spChg>
        <pc:spChg chg="del">
          <ac:chgData name="I See Maths ltd" userId="2b6a9906fb7c83c6" providerId="LiveId" clId="{68AA8491-37BF-4629-9DF5-F34F65084F9A}" dt="2023-05-02T07:01:11.043" v="467" actId="478"/>
          <ac:spMkLst>
            <pc:docMk/>
            <pc:sldMk cId="2930459564" sldId="4456"/>
            <ac:spMk id="14" creationId="{D97AECB1-6CC6-7945-099B-DF867C3036B3}"/>
          </ac:spMkLst>
        </pc:spChg>
        <pc:spChg chg="del">
          <ac:chgData name="I See Maths ltd" userId="2b6a9906fb7c83c6" providerId="LiveId" clId="{68AA8491-37BF-4629-9DF5-F34F65084F9A}" dt="2023-05-02T07:01:11.043" v="467" actId="478"/>
          <ac:spMkLst>
            <pc:docMk/>
            <pc:sldMk cId="2930459564" sldId="4456"/>
            <ac:spMk id="15" creationId="{6157A27D-D5AD-D515-F8D7-58D3DA471550}"/>
          </ac:spMkLst>
        </pc:spChg>
        <pc:spChg chg="del">
          <ac:chgData name="I See Maths ltd" userId="2b6a9906fb7c83c6" providerId="LiveId" clId="{68AA8491-37BF-4629-9DF5-F34F65084F9A}" dt="2023-05-02T07:01:11.043" v="467" actId="478"/>
          <ac:spMkLst>
            <pc:docMk/>
            <pc:sldMk cId="2930459564" sldId="4456"/>
            <ac:spMk id="16" creationId="{805BB2A7-4926-0A39-4C72-2A3A19DB4147}"/>
          </ac:spMkLst>
        </pc:spChg>
        <pc:spChg chg="del mod">
          <ac:chgData name="I See Maths ltd" userId="2b6a9906fb7c83c6" providerId="LiveId" clId="{68AA8491-37BF-4629-9DF5-F34F65084F9A}" dt="2023-05-02T07:01:11.043" v="467" actId="478"/>
          <ac:spMkLst>
            <pc:docMk/>
            <pc:sldMk cId="2930459564" sldId="4456"/>
            <ac:spMk id="17" creationId="{854B45AD-4575-E4CB-8E0D-D972A2FD6C76}"/>
          </ac:spMkLst>
        </pc:spChg>
        <pc:spChg chg="del">
          <ac:chgData name="I See Maths ltd" userId="2b6a9906fb7c83c6" providerId="LiveId" clId="{68AA8491-37BF-4629-9DF5-F34F65084F9A}" dt="2023-05-02T07:01:11.043" v="467" actId="478"/>
          <ac:spMkLst>
            <pc:docMk/>
            <pc:sldMk cId="2930459564" sldId="4456"/>
            <ac:spMk id="18" creationId="{81704569-A606-7A62-22A8-A91965684245}"/>
          </ac:spMkLst>
        </pc:spChg>
        <pc:spChg chg="del mod">
          <ac:chgData name="I See Maths ltd" userId="2b6a9906fb7c83c6" providerId="LiveId" clId="{68AA8491-37BF-4629-9DF5-F34F65084F9A}" dt="2023-05-02T07:01:11.043" v="467" actId="478"/>
          <ac:spMkLst>
            <pc:docMk/>
            <pc:sldMk cId="2930459564" sldId="4456"/>
            <ac:spMk id="19" creationId="{44908EDF-7983-3AE4-DFDB-6A658EE7CA5E}"/>
          </ac:spMkLst>
        </pc:spChg>
        <pc:spChg chg="add mod">
          <ac:chgData name="I See Maths ltd" userId="2b6a9906fb7c83c6" providerId="LiveId" clId="{68AA8491-37BF-4629-9DF5-F34F65084F9A}" dt="2023-05-02T07:01:11.469" v="468"/>
          <ac:spMkLst>
            <pc:docMk/>
            <pc:sldMk cId="2930459564" sldId="4456"/>
            <ac:spMk id="20" creationId="{C8C88D84-9865-4ACB-8CF0-018E18F9506C}"/>
          </ac:spMkLst>
        </pc:spChg>
        <pc:spChg chg="add mod">
          <ac:chgData name="I See Maths ltd" userId="2b6a9906fb7c83c6" providerId="LiveId" clId="{68AA8491-37BF-4629-9DF5-F34F65084F9A}" dt="2023-05-02T07:01:11.469" v="468"/>
          <ac:spMkLst>
            <pc:docMk/>
            <pc:sldMk cId="2930459564" sldId="4456"/>
            <ac:spMk id="21" creationId="{22C67C78-468A-C9B6-BE40-840843BF92B3}"/>
          </ac:spMkLst>
        </pc:spChg>
        <pc:spChg chg="add mod">
          <ac:chgData name="I See Maths ltd" userId="2b6a9906fb7c83c6" providerId="LiveId" clId="{68AA8491-37BF-4629-9DF5-F34F65084F9A}" dt="2023-05-02T07:01:11.469" v="468"/>
          <ac:spMkLst>
            <pc:docMk/>
            <pc:sldMk cId="2930459564" sldId="4456"/>
            <ac:spMk id="22" creationId="{A3225B7E-C772-3D10-BD88-195BE9853160}"/>
          </ac:spMkLst>
        </pc:spChg>
        <pc:spChg chg="add mod">
          <ac:chgData name="I See Maths ltd" userId="2b6a9906fb7c83c6" providerId="LiveId" clId="{68AA8491-37BF-4629-9DF5-F34F65084F9A}" dt="2023-05-02T07:01:11.469" v="468"/>
          <ac:spMkLst>
            <pc:docMk/>
            <pc:sldMk cId="2930459564" sldId="4456"/>
            <ac:spMk id="23" creationId="{1270EC00-1B49-C041-1902-77BB57AC15A4}"/>
          </ac:spMkLst>
        </pc:spChg>
        <pc:spChg chg="add mod">
          <ac:chgData name="I See Maths ltd" userId="2b6a9906fb7c83c6" providerId="LiveId" clId="{68AA8491-37BF-4629-9DF5-F34F65084F9A}" dt="2023-05-02T07:01:11.469" v="468"/>
          <ac:spMkLst>
            <pc:docMk/>
            <pc:sldMk cId="2930459564" sldId="4456"/>
            <ac:spMk id="24" creationId="{9E16A0C4-BD6C-EFFA-02D0-C457DAB3639E}"/>
          </ac:spMkLst>
        </pc:spChg>
        <pc:spChg chg="add mod">
          <ac:chgData name="I See Maths ltd" userId="2b6a9906fb7c83c6" providerId="LiveId" clId="{68AA8491-37BF-4629-9DF5-F34F65084F9A}" dt="2023-05-02T07:01:11.469" v="468"/>
          <ac:spMkLst>
            <pc:docMk/>
            <pc:sldMk cId="2930459564" sldId="4456"/>
            <ac:spMk id="25" creationId="{A41C14FD-BD59-190D-6FA6-902B34EA3706}"/>
          </ac:spMkLst>
        </pc:spChg>
        <pc:spChg chg="add mod">
          <ac:chgData name="I See Maths ltd" userId="2b6a9906fb7c83c6" providerId="LiveId" clId="{68AA8491-37BF-4629-9DF5-F34F65084F9A}" dt="2023-05-02T07:01:11.469" v="468"/>
          <ac:spMkLst>
            <pc:docMk/>
            <pc:sldMk cId="2930459564" sldId="4456"/>
            <ac:spMk id="26" creationId="{FFFB48DD-A2BB-9B87-9CF7-7DACED2A60BE}"/>
          </ac:spMkLst>
        </pc:spChg>
        <pc:spChg chg="add del mod">
          <ac:chgData name="I See Maths ltd" userId="2b6a9906fb7c83c6" providerId="LiveId" clId="{68AA8491-37BF-4629-9DF5-F34F65084F9A}" dt="2023-05-02T07:01:15.008" v="469" actId="478"/>
          <ac:spMkLst>
            <pc:docMk/>
            <pc:sldMk cId="2930459564" sldId="4456"/>
            <ac:spMk id="27" creationId="{9E2418E9-E487-82A2-A290-DF8FB488797E}"/>
          </ac:spMkLst>
        </pc:spChg>
        <pc:spChg chg="add del mod">
          <ac:chgData name="I See Maths ltd" userId="2b6a9906fb7c83c6" providerId="LiveId" clId="{68AA8491-37BF-4629-9DF5-F34F65084F9A}" dt="2023-05-02T07:01:15.008" v="469" actId="478"/>
          <ac:spMkLst>
            <pc:docMk/>
            <pc:sldMk cId="2930459564" sldId="4456"/>
            <ac:spMk id="28" creationId="{8B7027FB-B719-4F48-6689-543BF323C848}"/>
          </ac:spMkLst>
        </pc:spChg>
        <pc:spChg chg="add del mod">
          <ac:chgData name="I See Maths ltd" userId="2b6a9906fb7c83c6" providerId="LiveId" clId="{68AA8491-37BF-4629-9DF5-F34F65084F9A}" dt="2023-05-02T07:01:15.008" v="469" actId="478"/>
          <ac:spMkLst>
            <pc:docMk/>
            <pc:sldMk cId="2930459564" sldId="4456"/>
            <ac:spMk id="29" creationId="{3D614E9D-940E-93E9-3E61-8C15930A2CDE}"/>
          </ac:spMkLst>
        </pc:spChg>
        <pc:spChg chg="add del mod">
          <ac:chgData name="I See Maths ltd" userId="2b6a9906fb7c83c6" providerId="LiveId" clId="{68AA8491-37BF-4629-9DF5-F34F65084F9A}" dt="2023-05-02T07:01:15.008" v="469" actId="478"/>
          <ac:spMkLst>
            <pc:docMk/>
            <pc:sldMk cId="2930459564" sldId="4456"/>
            <ac:spMk id="30" creationId="{0E696114-200B-AC34-F94F-4D99A58B0F97}"/>
          </ac:spMkLst>
        </pc:spChg>
        <pc:spChg chg="add del mod">
          <ac:chgData name="I See Maths ltd" userId="2b6a9906fb7c83c6" providerId="LiveId" clId="{68AA8491-37BF-4629-9DF5-F34F65084F9A}" dt="2023-05-02T07:01:15.008" v="469" actId="478"/>
          <ac:spMkLst>
            <pc:docMk/>
            <pc:sldMk cId="2930459564" sldId="4456"/>
            <ac:spMk id="31" creationId="{3ABE06CE-9B66-498C-C5C2-AEB268DFD1D1}"/>
          </ac:spMkLst>
        </pc:spChg>
        <pc:spChg chg="add del mod">
          <ac:chgData name="I See Maths ltd" userId="2b6a9906fb7c83c6" providerId="LiveId" clId="{68AA8491-37BF-4629-9DF5-F34F65084F9A}" dt="2023-05-02T07:01:15.008" v="469" actId="478"/>
          <ac:spMkLst>
            <pc:docMk/>
            <pc:sldMk cId="2930459564" sldId="4456"/>
            <ac:spMk id="32" creationId="{60BFD241-B65F-D53C-00E9-E012768D7A06}"/>
          </ac:spMkLst>
        </pc:spChg>
        <pc:spChg chg="add mod">
          <ac:chgData name="I See Maths ltd" userId="2b6a9906fb7c83c6" providerId="LiveId" clId="{68AA8491-37BF-4629-9DF5-F34F65084F9A}" dt="2023-05-02T07:01:11.469" v="468"/>
          <ac:spMkLst>
            <pc:docMk/>
            <pc:sldMk cId="2930459564" sldId="4456"/>
            <ac:spMk id="33" creationId="{D8794550-7ED7-0E17-2E6E-F6C8E053E359}"/>
          </ac:spMkLst>
        </pc:spChg>
        <pc:spChg chg="add mod">
          <ac:chgData name="I See Maths ltd" userId="2b6a9906fb7c83c6" providerId="LiveId" clId="{68AA8491-37BF-4629-9DF5-F34F65084F9A}" dt="2023-05-02T07:01:11.469" v="468"/>
          <ac:spMkLst>
            <pc:docMk/>
            <pc:sldMk cId="2930459564" sldId="4456"/>
            <ac:spMk id="34" creationId="{DC3AA984-2265-707F-7333-D4349DCFB525}"/>
          </ac:spMkLst>
        </pc:spChg>
        <pc:spChg chg="add del mod">
          <ac:chgData name="I See Maths ltd" userId="2b6a9906fb7c83c6" providerId="LiveId" clId="{68AA8491-37BF-4629-9DF5-F34F65084F9A}" dt="2023-05-02T07:01:15.008" v="469" actId="478"/>
          <ac:spMkLst>
            <pc:docMk/>
            <pc:sldMk cId="2930459564" sldId="4456"/>
            <ac:spMk id="35" creationId="{89FD933C-D3A1-3350-E02F-101AE78A378A}"/>
          </ac:spMkLst>
        </pc:spChg>
      </pc:sldChg>
      <pc:sldChg chg="addSp delSp modSp mod">
        <pc:chgData name="I See Maths ltd" userId="2b6a9906fb7c83c6" providerId="LiveId" clId="{68AA8491-37BF-4629-9DF5-F34F65084F9A}" dt="2023-05-02T07:00:58.589" v="464" actId="478"/>
        <pc:sldMkLst>
          <pc:docMk/>
          <pc:sldMk cId="3182395472" sldId="4457"/>
        </pc:sldMkLst>
        <pc:spChg chg="del">
          <ac:chgData name="I See Maths ltd" userId="2b6a9906fb7c83c6" providerId="LiveId" clId="{68AA8491-37BF-4629-9DF5-F34F65084F9A}" dt="2023-05-02T05:57:29.877" v="50" actId="478"/>
          <ac:spMkLst>
            <pc:docMk/>
            <pc:sldMk cId="3182395472" sldId="4457"/>
            <ac:spMk id="2" creationId="{1FDA371F-8D5A-B92C-AFE1-45C08961FA76}"/>
          </ac:spMkLst>
        </pc:spChg>
        <pc:spChg chg="mod">
          <ac:chgData name="I See Maths ltd" userId="2b6a9906fb7c83c6" providerId="LiveId" clId="{68AA8491-37BF-4629-9DF5-F34F65084F9A}" dt="2023-05-02T06:32:24.346" v="276" actId="6549"/>
          <ac:spMkLst>
            <pc:docMk/>
            <pc:sldMk cId="3182395472" sldId="4457"/>
            <ac:spMk id="3" creationId="{0375B9FC-32E3-58D3-4D5D-9DCDB92AC391}"/>
          </ac:spMkLst>
        </pc:spChg>
        <pc:spChg chg="add mod">
          <ac:chgData name="I See Maths ltd" userId="2b6a9906fb7c83c6" providerId="LiveId" clId="{68AA8491-37BF-4629-9DF5-F34F65084F9A}" dt="2023-05-02T05:57:30.294" v="51"/>
          <ac:spMkLst>
            <pc:docMk/>
            <pc:sldMk cId="3182395472" sldId="4457"/>
            <ac:spMk id="5" creationId="{EB2A9EC6-CDC5-3BD2-8926-017DA9916504}"/>
          </ac:spMkLst>
        </pc:spChg>
        <pc:spChg chg="add del mod">
          <ac:chgData name="I See Maths ltd" userId="2b6a9906fb7c83c6" providerId="LiveId" clId="{68AA8491-37BF-4629-9DF5-F34F65084F9A}" dt="2023-05-02T06:30:55.493" v="254" actId="478"/>
          <ac:spMkLst>
            <pc:docMk/>
            <pc:sldMk cId="3182395472" sldId="4457"/>
            <ac:spMk id="6" creationId="{338A8B10-0862-A605-479D-D7409414F2D5}"/>
          </ac:spMkLst>
        </pc:spChg>
        <pc:spChg chg="add del mod">
          <ac:chgData name="I See Maths ltd" userId="2b6a9906fb7c83c6" providerId="LiveId" clId="{68AA8491-37BF-4629-9DF5-F34F65084F9A}" dt="2023-05-02T06:30:59.907" v="255" actId="478"/>
          <ac:spMkLst>
            <pc:docMk/>
            <pc:sldMk cId="3182395472" sldId="4457"/>
            <ac:spMk id="8" creationId="{F7E89334-B576-20D4-6F67-915A5271F72B}"/>
          </ac:spMkLst>
        </pc:spChg>
        <pc:spChg chg="add del mod">
          <ac:chgData name="I See Maths ltd" userId="2b6a9906fb7c83c6" providerId="LiveId" clId="{68AA8491-37BF-4629-9DF5-F34F65084F9A}" dt="2023-05-02T07:00:53.502" v="462" actId="478"/>
          <ac:spMkLst>
            <pc:docMk/>
            <pc:sldMk cId="3182395472" sldId="4457"/>
            <ac:spMk id="9" creationId="{8A7F6047-28E3-5F12-8A4D-BCD0E0C82D69}"/>
          </ac:spMkLst>
        </pc:spChg>
        <pc:spChg chg="add del mod">
          <ac:chgData name="I See Maths ltd" userId="2b6a9906fb7c83c6" providerId="LiveId" clId="{68AA8491-37BF-4629-9DF5-F34F65084F9A}" dt="2023-05-02T06:30:59.907" v="255" actId="478"/>
          <ac:spMkLst>
            <pc:docMk/>
            <pc:sldMk cId="3182395472" sldId="4457"/>
            <ac:spMk id="10" creationId="{6638BFEF-7562-3B2A-DA0B-542E37F24C21}"/>
          </ac:spMkLst>
        </pc:spChg>
        <pc:spChg chg="del">
          <ac:chgData name="I See Maths ltd" userId="2b6a9906fb7c83c6" providerId="LiveId" clId="{68AA8491-37BF-4629-9DF5-F34F65084F9A}" dt="2023-05-02T06:30:50.818" v="252" actId="478"/>
          <ac:spMkLst>
            <pc:docMk/>
            <pc:sldMk cId="3182395472" sldId="4457"/>
            <ac:spMk id="11" creationId="{7B4CE8E1-E86E-7717-F1FB-71DE886CF71C}"/>
          </ac:spMkLst>
        </pc:spChg>
        <pc:spChg chg="add del mod">
          <ac:chgData name="I See Maths ltd" userId="2b6a9906fb7c83c6" providerId="LiveId" clId="{68AA8491-37BF-4629-9DF5-F34F65084F9A}" dt="2023-05-02T06:30:59.907" v="255" actId="478"/>
          <ac:spMkLst>
            <pc:docMk/>
            <pc:sldMk cId="3182395472" sldId="4457"/>
            <ac:spMk id="12" creationId="{F57709F8-AFFD-D8EF-0F0E-6A5248875901}"/>
          </ac:spMkLst>
        </pc:spChg>
        <pc:spChg chg="add del mod">
          <ac:chgData name="I See Maths ltd" userId="2b6a9906fb7c83c6" providerId="LiveId" clId="{68AA8491-37BF-4629-9DF5-F34F65084F9A}" dt="2023-05-02T06:30:59.907" v="255" actId="478"/>
          <ac:spMkLst>
            <pc:docMk/>
            <pc:sldMk cId="3182395472" sldId="4457"/>
            <ac:spMk id="13" creationId="{434B09F6-D553-2402-5508-3C7522C043AE}"/>
          </ac:spMkLst>
        </pc:spChg>
        <pc:spChg chg="add del mod">
          <ac:chgData name="I See Maths ltd" userId="2b6a9906fb7c83c6" providerId="LiveId" clId="{68AA8491-37BF-4629-9DF5-F34F65084F9A}" dt="2023-05-02T06:30:59.907" v="255" actId="478"/>
          <ac:spMkLst>
            <pc:docMk/>
            <pc:sldMk cId="3182395472" sldId="4457"/>
            <ac:spMk id="14" creationId="{C69FF8B9-572A-7D94-F3FA-5C6B71F41A75}"/>
          </ac:spMkLst>
        </pc:spChg>
        <pc:spChg chg="add del mod">
          <ac:chgData name="I See Maths ltd" userId="2b6a9906fb7c83c6" providerId="LiveId" clId="{68AA8491-37BF-4629-9DF5-F34F65084F9A}" dt="2023-05-02T06:30:59.907" v="255" actId="478"/>
          <ac:spMkLst>
            <pc:docMk/>
            <pc:sldMk cId="3182395472" sldId="4457"/>
            <ac:spMk id="15" creationId="{6FF3FAFC-560A-E2A6-78BD-89040490FE42}"/>
          </ac:spMkLst>
        </pc:spChg>
        <pc:spChg chg="add del mod">
          <ac:chgData name="I See Maths ltd" userId="2b6a9906fb7c83c6" providerId="LiveId" clId="{68AA8491-37BF-4629-9DF5-F34F65084F9A}" dt="2023-05-02T06:30:59.907" v="255" actId="478"/>
          <ac:spMkLst>
            <pc:docMk/>
            <pc:sldMk cId="3182395472" sldId="4457"/>
            <ac:spMk id="16" creationId="{F8395ECB-9A70-FA7C-77F9-6163E172C211}"/>
          </ac:spMkLst>
        </pc:spChg>
        <pc:spChg chg="add del mod">
          <ac:chgData name="I See Maths ltd" userId="2b6a9906fb7c83c6" providerId="LiveId" clId="{68AA8491-37BF-4629-9DF5-F34F65084F9A}" dt="2023-05-02T06:30:59.907" v="255" actId="478"/>
          <ac:spMkLst>
            <pc:docMk/>
            <pc:sldMk cId="3182395472" sldId="4457"/>
            <ac:spMk id="17" creationId="{D730A20A-AEB2-E828-BDB6-221B9EDDEBC1}"/>
          </ac:spMkLst>
        </pc:spChg>
        <pc:spChg chg="add del mod">
          <ac:chgData name="I See Maths ltd" userId="2b6a9906fb7c83c6" providerId="LiveId" clId="{68AA8491-37BF-4629-9DF5-F34F65084F9A}" dt="2023-05-02T07:00:53.502" v="462" actId="478"/>
          <ac:spMkLst>
            <pc:docMk/>
            <pc:sldMk cId="3182395472" sldId="4457"/>
            <ac:spMk id="18" creationId="{82CD02E0-06CA-B801-393E-BB2FE6CA09FC}"/>
          </ac:spMkLst>
        </pc:spChg>
        <pc:spChg chg="add del mod">
          <ac:chgData name="I See Maths ltd" userId="2b6a9906fb7c83c6" providerId="LiveId" clId="{68AA8491-37BF-4629-9DF5-F34F65084F9A}" dt="2023-05-02T07:00:53.502" v="462" actId="478"/>
          <ac:spMkLst>
            <pc:docMk/>
            <pc:sldMk cId="3182395472" sldId="4457"/>
            <ac:spMk id="19" creationId="{B0E0DFEC-C8B2-15C0-93F6-94952F0BDE18}"/>
          </ac:spMkLst>
        </pc:spChg>
        <pc:spChg chg="del">
          <ac:chgData name="I See Maths ltd" userId="2b6a9906fb7c83c6" providerId="LiveId" clId="{68AA8491-37BF-4629-9DF5-F34F65084F9A}" dt="2023-05-02T06:30:50.818" v="252" actId="478"/>
          <ac:spMkLst>
            <pc:docMk/>
            <pc:sldMk cId="3182395472" sldId="4457"/>
            <ac:spMk id="20" creationId="{B0B5799F-4937-FE18-4F3E-A054133613D9}"/>
          </ac:spMkLst>
        </pc:spChg>
        <pc:spChg chg="del">
          <ac:chgData name="I See Maths ltd" userId="2b6a9906fb7c83c6" providerId="LiveId" clId="{68AA8491-37BF-4629-9DF5-F34F65084F9A}" dt="2023-05-02T06:30:50.818" v="252" actId="478"/>
          <ac:spMkLst>
            <pc:docMk/>
            <pc:sldMk cId="3182395472" sldId="4457"/>
            <ac:spMk id="21" creationId="{8BB0A40E-7D7C-C0E8-749C-84C66530018D}"/>
          </ac:spMkLst>
        </pc:spChg>
        <pc:spChg chg="del">
          <ac:chgData name="I See Maths ltd" userId="2b6a9906fb7c83c6" providerId="LiveId" clId="{68AA8491-37BF-4629-9DF5-F34F65084F9A}" dt="2023-05-02T06:30:50.818" v="252" actId="478"/>
          <ac:spMkLst>
            <pc:docMk/>
            <pc:sldMk cId="3182395472" sldId="4457"/>
            <ac:spMk id="22" creationId="{B024A6AA-233A-7B15-D7CE-D470D172AB96}"/>
          </ac:spMkLst>
        </pc:spChg>
        <pc:spChg chg="del">
          <ac:chgData name="I See Maths ltd" userId="2b6a9906fb7c83c6" providerId="LiveId" clId="{68AA8491-37BF-4629-9DF5-F34F65084F9A}" dt="2023-05-02T06:30:50.818" v="252" actId="478"/>
          <ac:spMkLst>
            <pc:docMk/>
            <pc:sldMk cId="3182395472" sldId="4457"/>
            <ac:spMk id="23" creationId="{AC9D47EF-7FB2-434A-98F1-B9621DC908B3}"/>
          </ac:spMkLst>
        </pc:spChg>
        <pc:spChg chg="del">
          <ac:chgData name="I See Maths ltd" userId="2b6a9906fb7c83c6" providerId="LiveId" clId="{68AA8491-37BF-4629-9DF5-F34F65084F9A}" dt="2023-05-02T06:30:50.818" v="252" actId="478"/>
          <ac:spMkLst>
            <pc:docMk/>
            <pc:sldMk cId="3182395472" sldId="4457"/>
            <ac:spMk id="24" creationId="{EED37B31-9B37-9853-5309-986F2E4373B0}"/>
          </ac:spMkLst>
        </pc:spChg>
        <pc:spChg chg="del">
          <ac:chgData name="I See Maths ltd" userId="2b6a9906fb7c83c6" providerId="LiveId" clId="{68AA8491-37BF-4629-9DF5-F34F65084F9A}" dt="2023-05-02T06:30:50.818" v="252" actId="478"/>
          <ac:spMkLst>
            <pc:docMk/>
            <pc:sldMk cId="3182395472" sldId="4457"/>
            <ac:spMk id="25" creationId="{9961CBF7-C33A-DC25-A4D5-E978A1758059}"/>
          </ac:spMkLst>
        </pc:spChg>
        <pc:spChg chg="add del mod">
          <ac:chgData name="I See Maths ltd" userId="2b6a9906fb7c83c6" providerId="LiveId" clId="{68AA8491-37BF-4629-9DF5-F34F65084F9A}" dt="2023-05-02T07:00:53.502" v="462" actId="478"/>
          <ac:spMkLst>
            <pc:docMk/>
            <pc:sldMk cId="3182395472" sldId="4457"/>
            <ac:spMk id="26" creationId="{19500F88-5F59-544E-8E6F-5EDF090CE2DC}"/>
          </ac:spMkLst>
        </pc:spChg>
        <pc:spChg chg="add del mod">
          <ac:chgData name="I See Maths ltd" userId="2b6a9906fb7c83c6" providerId="LiveId" clId="{68AA8491-37BF-4629-9DF5-F34F65084F9A}" dt="2023-05-02T07:00:53.502" v="462" actId="478"/>
          <ac:spMkLst>
            <pc:docMk/>
            <pc:sldMk cId="3182395472" sldId="4457"/>
            <ac:spMk id="27" creationId="{18539C66-ABA7-CEFA-694B-B3040767E0D5}"/>
          </ac:spMkLst>
        </pc:spChg>
        <pc:spChg chg="add del mod">
          <ac:chgData name="I See Maths ltd" userId="2b6a9906fb7c83c6" providerId="LiveId" clId="{68AA8491-37BF-4629-9DF5-F34F65084F9A}" dt="2023-05-02T07:00:53.502" v="462" actId="478"/>
          <ac:spMkLst>
            <pc:docMk/>
            <pc:sldMk cId="3182395472" sldId="4457"/>
            <ac:spMk id="28" creationId="{58BC42AE-1313-E3D3-5997-DCDA47E0BD6D}"/>
          </ac:spMkLst>
        </pc:spChg>
        <pc:spChg chg="add del mod">
          <ac:chgData name="I See Maths ltd" userId="2b6a9906fb7c83c6" providerId="LiveId" clId="{68AA8491-37BF-4629-9DF5-F34F65084F9A}" dt="2023-05-02T07:00:53.502" v="462" actId="478"/>
          <ac:spMkLst>
            <pc:docMk/>
            <pc:sldMk cId="3182395472" sldId="4457"/>
            <ac:spMk id="29" creationId="{747EC2CD-8878-1205-A855-3C2C984F0189}"/>
          </ac:spMkLst>
        </pc:spChg>
        <pc:spChg chg="add del mod">
          <ac:chgData name="I See Maths ltd" userId="2b6a9906fb7c83c6" providerId="LiveId" clId="{68AA8491-37BF-4629-9DF5-F34F65084F9A}" dt="2023-05-02T06:30:59.907" v="255" actId="478"/>
          <ac:spMkLst>
            <pc:docMk/>
            <pc:sldMk cId="3182395472" sldId="4457"/>
            <ac:spMk id="30" creationId="{02BAE3A4-EA5E-2674-99DF-538BB0A31120}"/>
          </ac:spMkLst>
        </pc:spChg>
        <pc:spChg chg="add del mod">
          <ac:chgData name="I See Maths ltd" userId="2b6a9906fb7c83c6" providerId="LiveId" clId="{68AA8491-37BF-4629-9DF5-F34F65084F9A}" dt="2023-05-02T06:30:59.907" v="255" actId="478"/>
          <ac:spMkLst>
            <pc:docMk/>
            <pc:sldMk cId="3182395472" sldId="4457"/>
            <ac:spMk id="31" creationId="{351C2107-898E-1B03-8CCB-140849878736}"/>
          </ac:spMkLst>
        </pc:spChg>
        <pc:spChg chg="add del mod">
          <ac:chgData name="I See Maths ltd" userId="2b6a9906fb7c83c6" providerId="LiveId" clId="{68AA8491-37BF-4629-9DF5-F34F65084F9A}" dt="2023-05-02T07:00:53.502" v="462" actId="478"/>
          <ac:spMkLst>
            <pc:docMk/>
            <pc:sldMk cId="3182395472" sldId="4457"/>
            <ac:spMk id="32" creationId="{72264622-D34C-8C5F-0EEB-224FA4E6A163}"/>
          </ac:spMkLst>
        </pc:spChg>
        <pc:spChg chg="add del mod">
          <ac:chgData name="I See Maths ltd" userId="2b6a9906fb7c83c6" providerId="LiveId" clId="{68AA8491-37BF-4629-9DF5-F34F65084F9A}" dt="2023-05-02T07:00:58.589" v="464" actId="478"/>
          <ac:spMkLst>
            <pc:docMk/>
            <pc:sldMk cId="3182395472" sldId="4457"/>
            <ac:spMk id="33" creationId="{1765D789-E4D0-FB90-71CA-6A9EF4748B50}"/>
          </ac:spMkLst>
        </pc:spChg>
        <pc:spChg chg="add del mod">
          <ac:chgData name="I See Maths ltd" userId="2b6a9906fb7c83c6" providerId="LiveId" clId="{68AA8491-37BF-4629-9DF5-F34F65084F9A}" dt="2023-05-02T07:00:58.589" v="464" actId="478"/>
          <ac:spMkLst>
            <pc:docMk/>
            <pc:sldMk cId="3182395472" sldId="4457"/>
            <ac:spMk id="34" creationId="{363D5AA2-0A1C-E2C4-C7B3-E27955830D76}"/>
          </ac:spMkLst>
        </pc:spChg>
        <pc:spChg chg="add mod">
          <ac:chgData name="I See Maths ltd" userId="2b6a9906fb7c83c6" providerId="LiveId" clId="{68AA8491-37BF-4629-9DF5-F34F65084F9A}" dt="2023-05-02T07:00:53.995" v="463"/>
          <ac:spMkLst>
            <pc:docMk/>
            <pc:sldMk cId="3182395472" sldId="4457"/>
            <ac:spMk id="35" creationId="{7907A2B1-F288-4DAD-07B1-DBF607E375AB}"/>
          </ac:spMkLst>
        </pc:spChg>
        <pc:spChg chg="add del mod">
          <ac:chgData name="I See Maths ltd" userId="2b6a9906fb7c83c6" providerId="LiveId" clId="{68AA8491-37BF-4629-9DF5-F34F65084F9A}" dt="2023-05-02T07:00:58.589" v="464" actId="478"/>
          <ac:spMkLst>
            <pc:docMk/>
            <pc:sldMk cId="3182395472" sldId="4457"/>
            <ac:spMk id="36" creationId="{A5A2A038-B356-6888-5C22-93BA7379AD88}"/>
          </ac:spMkLst>
        </pc:spChg>
        <pc:spChg chg="add del mod">
          <ac:chgData name="I See Maths ltd" userId="2b6a9906fb7c83c6" providerId="LiveId" clId="{68AA8491-37BF-4629-9DF5-F34F65084F9A}" dt="2023-05-02T07:00:58.589" v="464" actId="478"/>
          <ac:spMkLst>
            <pc:docMk/>
            <pc:sldMk cId="3182395472" sldId="4457"/>
            <ac:spMk id="37" creationId="{B1217595-4508-A5A5-59B4-D14C3C71E06E}"/>
          </ac:spMkLst>
        </pc:spChg>
        <pc:spChg chg="add del mod">
          <ac:chgData name="I See Maths ltd" userId="2b6a9906fb7c83c6" providerId="LiveId" clId="{68AA8491-37BF-4629-9DF5-F34F65084F9A}" dt="2023-05-02T07:00:58.589" v="464" actId="478"/>
          <ac:spMkLst>
            <pc:docMk/>
            <pc:sldMk cId="3182395472" sldId="4457"/>
            <ac:spMk id="38" creationId="{246500BD-CD43-EFD5-0FC4-59B74E5E3830}"/>
          </ac:spMkLst>
        </pc:spChg>
        <pc:spChg chg="add del mod">
          <ac:chgData name="I See Maths ltd" userId="2b6a9906fb7c83c6" providerId="LiveId" clId="{68AA8491-37BF-4629-9DF5-F34F65084F9A}" dt="2023-05-02T07:00:58.589" v="464" actId="478"/>
          <ac:spMkLst>
            <pc:docMk/>
            <pc:sldMk cId="3182395472" sldId="4457"/>
            <ac:spMk id="39" creationId="{E6DBA15C-0B0F-14D6-7659-92860583A60D}"/>
          </ac:spMkLst>
        </pc:spChg>
        <pc:spChg chg="add del mod">
          <ac:chgData name="I See Maths ltd" userId="2b6a9906fb7c83c6" providerId="LiveId" clId="{68AA8491-37BF-4629-9DF5-F34F65084F9A}" dt="2023-05-02T07:00:58.589" v="464" actId="478"/>
          <ac:spMkLst>
            <pc:docMk/>
            <pc:sldMk cId="3182395472" sldId="4457"/>
            <ac:spMk id="40" creationId="{A934E38A-E304-5862-91EB-906A26A127B9}"/>
          </ac:spMkLst>
        </pc:spChg>
        <pc:spChg chg="add del mod">
          <ac:chgData name="I See Maths ltd" userId="2b6a9906fb7c83c6" providerId="LiveId" clId="{68AA8491-37BF-4629-9DF5-F34F65084F9A}" dt="2023-05-02T07:00:58.589" v="464" actId="478"/>
          <ac:spMkLst>
            <pc:docMk/>
            <pc:sldMk cId="3182395472" sldId="4457"/>
            <ac:spMk id="41" creationId="{895619CC-156C-EC70-E775-105254BC5202}"/>
          </ac:spMkLst>
        </pc:spChg>
        <pc:spChg chg="add del mod">
          <ac:chgData name="I See Maths ltd" userId="2b6a9906fb7c83c6" providerId="LiveId" clId="{68AA8491-37BF-4629-9DF5-F34F65084F9A}" dt="2023-05-02T07:00:58.589" v="464" actId="478"/>
          <ac:spMkLst>
            <pc:docMk/>
            <pc:sldMk cId="3182395472" sldId="4457"/>
            <ac:spMk id="42" creationId="{FA364B5E-ECBF-2E90-6F30-6087E0688CA7}"/>
          </ac:spMkLst>
        </pc:spChg>
        <pc:spChg chg="add mod">
          <ac:chgData name="I See Maths ltd" userId="2b6a9906fb7c83c6" providerId="LiveId" clId="{68AA8491-37BF-4629-9DF5-F34F65084F9A}" dt="2023-05-02T07:00:53.995" v="463"/>
          <ac:spMkLst>
            <pc:docMk/>
            <pc:sldMk cId="3182395472" sldId="4457"/>
            <ac:spMk id="43" creationId="{EDFDEFDC-EF0B-FF60-E5F1-7333D1A31942}"/>
          </ac:spMkLst>
        </pc:spChg>
        <pc:spChg chg="add mod">
          <ac:chgData name="I See Maths ltd" userId="2b6a9906fb7c83c6" providerId="LiveId" clId="{68AA8491-37BF-4629-9DF5-F34F65084F9A}" dt="2023-05-02T07:00:53.995" v="463"/>
          <ac:spMkLst>
            <pc:docMk/>
            <pc:sldMk cId="3182395472" sldId="4457"/>
            <ac:spMk id="44" creationId="{0FCC40B4-275E-34D5-8E28-28557880491B}"/>
          </ac:spMkLst>
        </pc:spChg>
        <pc:spChg chg="add mod">
          <ac:chgData name="I See Maths ltd" userId="2b6a9906fb7c83c6" providerId="LiveId" clId="{68AA8491-37BF-4629-9DF5-F34F65084F9A}" dt="2023-05-02T07:00:53.995" v="463"/>
          <ac:spMkLst>
            <pc:docMk/>
            <pc:sldMk cId="3182395472" sldId="4457"/>
            <ac:spMk id="45" creationId="{F6E48E20-44C1-4DCE-0819-9741470B5948}"/>
          </ac:spMkLst>
        </pc:spChg>
        <pc:spChg chg="add mod">
          <ac:chgData name="I See Maths ltd" userId="2b6a9906fb7c83c6" providerId="LiveId" clId="{68AA8491-37BF-4629-9DF5-F34F65084F9A}" dt="2023-05-02T07:00:53.995" v="463"/>
          <ac:spMkLst>
            <pc:docMk/>
            <pc:sldMk cId="3182395472" sldId="4457"/>
            <ac:spMk id="46" creationId="{83A73ADE-E2B2-CAEB-6264-2B02BEA7D05B}"/>
          </ac:spMkLst>
        </pc:spChg>
        <pc:spChg chg="add mod">
          <ac:chgData name="I See Maths ltd" userId="2b6a9906fb7c83c6" providerId="LiveId" clId="{68AA8491-37BF-4629-9DF5-F34F65084F9A}" dt="2023-05-02T07:00:53.995" v="463"/>
          <ac:spMkLst>
            <pc:docMk/>
            <pc:sldMk cId="3182395472" sldId="4457"/>
            <ac:spMk id="47" creationId="{F2AD831A-659B-59F1-857D-BEC953E8222F}"/>
          </ac:spMkLst>
        </pc:spChg>
        <pc:spChg chg="add mod">
          <ac:chgData name="I See Maths ltd" userId="2b6a9906fb7c83c6" providerId="LiveId" clId="{68AA8491-37BF-4629-9DF5-F34F65084F9A}" dt="2023-05-02T07:00:53.995" v="463"/>
          <ac:spMkLst>
            <pc:docMk/>
            <pc:sldMk cId="3182395472" sldId="4457"/>
            <ac:spMk id="48" creationId="{2A85517C-AE28-A1BA-026B-1F60087D171D}"/>
          </ac:spMkLst>
        </pc:spChg>
        <pc:spChg chg="add del mod">
          <ac:chgData name="I See Maths ltd" userId="2b6a9906fb7c83c6" providerId="LiveId" clId="{68AA8491-37BF-4629-9DF5-F34F65084F9A}" dt="2023-05-02T07:00:58.589" v="464" actId="478"/>
          <ac:spMkLst>
            <pc:docMk/>
            <pc:sldMk cId="3182395472" sldId="4457"/>
            <ac:spMk id="49" creationId="{3C53ABDA-0FD7-A6E6-B146-BA93CCE95C2F}"/>
          </ac:spMkLst>
        </pc:spChg>
        <pc:spChg chg="add del mod">
          <ac:chgData name="I See Maths ltd" userId="2b6a9906fb7c83c6" providerId="LiveId" clId="{68AA8491-37BF-4629-9DF5-F34F65084F9A}" dt="2023-05-02T07:00:58.589" v="464" actId="478"/>
          <ac:spMkLst>
            <pc:docMk/>
            <pc:sldMk cId="3182395472" sldId="4457"/>
            <ac:spMk id="50" creationId="{B4E706AF-2182-26B1-D8D0-62CA115827A8}"/>
          </ac:spMkLst>
        </pc:spChg>
        <pc:spChg chg="add mod">
          <ac:chgData name="I See Maths ltd" userId="2b6a9906fb7c83c6" providerId="LiveId" clId="{68AA8491-37BF-4629-9DF5-F34F65084F9A}" dt="2023-05-02T07:00:53.995" v="463"/>
          <ac:spMkLst>
            <pc:docMk/>
            <pc:sldMk cId="3182395472" sldId="4457"/>
            <ac:spMk id="51" creationId="{5A44D1D3-2417-3FBE-FC37-8CA891E03BB3}"/>
          </ac:spMkLst>
        </pc:spChg>
      </pc:sldChg>
      <pc:sldChg chg="addSp delSp modSp mod">
        <pc:chgData name="I See Maths ltd" userId="2b6a9906fb7c83c6" providerId="LiveId" clId="{68AA8491-37BF-4629-9DF5-F34F65084F9A}" dt="2023-05-02T07:00:38.224" v="459" actId="478"/>
        <pc:sldMkLst>
          <pc:docMk/>
          <pc:sldMk cId="2827865212" sldId="4458"/>
        </pc:sldMkLst>
        <pc:spChg chg="del">
          <ac:chgData name="I See Maths ltd" userId="2b6a9906fb7c83c6" providerId="LiveId" clId="{68AA8491-37BF-4629-9DF5-F34F65084F9A}" dt="2023-05-02T05:57:53.614" v="60" actId="478"/>
          <ac:spMkLst>
            <pc:docMk/>
            <pc:sldMk cId="2827865212" sldId="4458"/>
            <ac:spMk id="2" creationId="{D2EE74CF-078B-BE0F-C7BA-70B24A1500E9}"/>
          </ac:spMkLst>
        </pc:spChg>
        <pc:spChg chg="mod">
          <ac:chgData name="I See Maths ltd" userId="2b6a9906fb7c83c6" providerId="LiveId" clId="{68AA8491-37BF-4629-9DF5-F34F65084F9A}" dt="2023-05-02T06:32:48.332" v="286" actId="6549"/>
          <ac:spMkLst>
            <pc:docMk/>
            <pc:sldMk cId="2827865212" sldId="4458"/>
            <ac:spMk id="3" creationId="{0375B9FC-32E3-58D3-4D5D-9DCDB92AC391}"/>
          </ac:spMkLst>
        </pc:spChg>
        <pc:spChg chg="add mod">
          <ac:chgData name="I See Maths ltd" userId="2b6a9906fb7c83c6" providerId="LiveId" clId="{68AA8491-37BF-4629-9DF5-F34F65084F9A}" dt="2023-05-02T05:57:54.111" v="61"/>
          <ac:spMkLst>
            <pc:docMk/>
            <pc:sldMk cId="2827865212" sldId="4458"/>
            <ac:spMk id="5" creationId="{0C5F1F1D-CDA5-E8DB-75E9-91A6576A5DDB}"/>
          </ac:spMkLst>
        </pc:spChg>
        <pc:spChg chg="add del mod">
          <ac:chgData name="I See Maths ltd" userId="2b6a9906fb7c83c6" providerId="LiveId" clId="{68AA8491-37BF-4629-9DF5-F34F65084F9A}" dt="2023-05-02T06:31:22.370" v="260" actId="478"/>
          <ac:spMkLst>
            <pc:docMk/>
            <pc:sldMk cId="2827865212" sldId="4458"/>
            <ac:spMk id="6" creationId="{6F83567B-C8C0-194D-5A10-4B29DCFCA3C3}"/>
          </ac:spMkLst>
        </pc:spChg>
        <pc:spChg chg="add del mod">
          <ac:chgData name="I See Maths ltd" userId="2b6a9906fb7c83c6" providerId="LiveId" clId="{68AA8491-37BF-4629-9DF5-F34F65084F9A}" dt="2023-05-02T06:31:25.550" v="261" actId="478"/>
          <ac:spMkLst>
            <pc:docMk/>
            <pc:sldMk cId="2827865212" sldId="4458"/>
            <ac:spMk id="8" creationId="{4BCE9810-F630-7EE2-96AE-7CBA8FDCE8A4}"/>
          </ac:spMkLst>
        </pc:spChg>
        <pc:spChg chg="add del mod">
          <ac:chgData name="I See Maths ltd" userId="2b6a9906fb7c83c6" providerId="LiveId" clId="{68AA8491-37BF-4629-9DF5-F34F65084F9A}" dt="2023-05-02T07:00:33.301" v="457" actId="478"/>
          <ac:spMkLst>
            <pc:docMk/>
            <pc:sldMk cId="2827865212" sldId="4458"/>
            <ac:spMk id="9" creationId="{C56CF255-016A-5F13-AB66-C53F3B1256C8}"/>
          </ac:spMkLst>
        </pc:spChg>
        <pc:spChg chg="add del mod">
          <ac:chgData name="I See Maths ltd" userId="2b6a9906fb7c83c6" providerId="LiveId" clId="{68AA8491-37BF-4629-9DF5-F34F65084F9A}" dt="2023-05-02T06:31:25.550" v="261" actId="478"/>
          <ac:spMkLst>
            <pc:docMk/>
            <pc:sldMk cId="2827865212" sldId="4458"/>
            <ac:spMk id="10" creationId="{877C2D1C-135F-555A-DF60-C466A70CE5A2}"/>
          </ac:spMkLst>
        </pc:spChg>
        <pc:spChg chg="del">
          <ac:chgData name="I See Maths ltd" userId="2b6a9906fb7c83c6" providerId="LiveId" clId="{68AA8491-37BF-4629-9DF5-F34F65084F9A}" dt="2023-05-02T06:31:18.643" v="258" actId="478"/>
          <ac:spMkLst>
            <pc:docMk/>
            <pc:sldMk cId="2827865212" sldId="4458"/>
            <ac:spMk id="11" creationId="{C13DCB5B-699C-042B-D1A8-9C4D66CDECD9}"/>
          </ac:spMkLst>
        </pc:spChg>
        <pc:spChg chg="add del mod">
          <ac:chgData name="I See Maths ltd" userId="2b6a9906fb7c83c6" providerId="LiveId" clId="{68AA8491-37BF-4629-9DF5-F34F65084F9A}" dt="2023-05-02T06:31:25.550" v="261" actId="478"/>
          <ac:spMkLst>
            <pc:docMk/>
            <pc:sldMk cId="2827865212" sldId="4458"/>
            <ac:spMk id="12" creationId="{2B2CDDFF-5B65-4759-4465-3252991A1B32}"/>
          </ac:spMkLst>
        </pc:spChg>
        <pc:spChg chg="add del mod">
          <ac:chgData name="I See Maths ltd" userId="2b6a9906fb7c83c6" providerId="LiveId" clId="{68AA8491-37BF-4629-9DF5-F34F65084F9A}" dt="2023-05-02T06:31:25.550" v="261" actId="478"/>
          <ac:spMkLst>
            <pc:docMk/>
            <pc:sldMk cId="2827865212" sldId="4458"/>
            <ac:spMk id="13" creationId="{7F0ED0F9-A7B2-7D95-342E-034AB034CA2B}"/>
          </ac:spMkLst>
        </pc:spChg>
        <pc:spChg chg="add del mod">
          <ac:chgData name="I See Maths ltd" userId="2b6a9906fb7c83c6" providerId="LiveId" clId="{68AA8491-37BF-4629-9DF5-F34F65084F9A}" dt="2023-05-02T06:31:25.550" v="261" actId="478"/>
          <ac:spMkLst>
            <pc:docMk/>
            <pc:sldMk cId="2827865212" sldId="4458"/>
            <ac:spMk id="14" creationId="{175847D1-6444-12BE-A21E-AA72369E485E}"/>
          </ac:spMkLst>
        </pc:spChg>
        <pc:spChg chg="add del mod">
          <ac:chgData name="I See Maths ltd" userId="2b6a9906fb7c83c6" providerId="LiveId" clId="{68AA8491-37BF-4629-9DF5-F34F65084F9A}" dt="2023-05-02T06:31:25.550" v="261" actId="478"/>
          <ac:spMkLst>
            <pc:docMk/>
            <pc:sldMk cId="2827865212" sldId="4458"/>
            <ac:spMk id="15" creationId="{185CE17B-0A7E-BE2B-E3D5-2D108A19EF21}"/>
          </ac:spMkLst>
        </pc:spChg>
        <pc:spChg chg="add del mod">
          <ac:chgData name="I See Maths ltd" userId="2b6a9906fb7c83c6" providerId="LiveId" clId="{68AA8491-37BF-4629-9DF5-F34F65084F9A}" dt="2023-05-02T06:31:25.550" v="261" actId="478"/>
          <ac:spMkLst>
            <pc:docMk/>
            <pc:sldMk cId="2827865212" sldId="4458"/>
            <ac:spMk id="16" creationId="{A34DDB96-0FA4-270F-F035-8C56465C4F0B}"/>
          </ac:spMkLst>
        </pc:spChg>
        <pc:spChg chg="add del mod">
          <ac:chgData name="I See Maths ltd" userId="2b6a9906fb7c83c6" providerId="LiveId" clId="{68AA8491-37BF-4629-9DF5-F34F65084F9A}" dt="2023-05-02T06:31:25.550" v="261" actId="478"/>
          <ac:spMkLst>
            <pc:docMk/>
            <pc:sldMk cId="2827865212" sldId="4458"/>
            <ac:spMk id="17" creationId="{7DE533A0-CCFA-BF46-A2CE-AD91E831EF16}"/>
          </ac:spMkLst>
        </pc:spChg>
        <pc:spChg chg="add del mod">
          <ac:chgData name="I See Maths ltd" userId="2b6a9906fb7c83c6" providerId="LiveId" clId="{68AA8491-37BF-4629-9DF5-F34F65084F9A}" dt="2023-05-02T07:00:33.301" v="457" actId="478"/>
          <ac:spMkLst>
            <pc:docMk/>
            <pc:sldMk cId="2827865212" sldId="4458"/>
            <ac:spMk id="18" creationId="{0A19C7A8-5FD7-1C55-FBD9-D25A7662A505}"/>
          </ac:spMkLst>
        </pc:spChg>
        <pc:spChg chg="add del mod">
          <ac:chgData name="I See Maths ltd" userId="2b6a9906fb7c83c6" providerId="LiveId" clId="{68AA8491-37BF-4629-9DF5-F34F65084F9A}" dt="2023-05-02T07:00:33.301" v="457" actId="478"/>
          <ac:spMkLst>
            <pc:docMk/>
            <pc:sldMk cId="2827865212" sldId="4458"/>
            <ac:spMk id="19" creationId="{36EC0006-0B81-D6DF-92AA-45C3825308A8}"/>
          </ac:spMkLst>
        </pc:spChg>
        <pc:spChg chg="del">
          <ac:chgData name="I See Maths ltd" userId="2b6a9906fb7c83c6" providerId="LiveId" clId="{68AA8491-37BF-4629-9DF5-F34F65084F9A}" dt="2023-05-02T06:31:18.643" v="258" actId="478"/>
          <ac:spMkLst>
            <pc:docMk/>
            <pc:sldMk cId="2827865212" sldId="4458"/>
            <ac:spMk id="20" creationId="{5BDD80A9-A3FE-8903-BFB9-F4012CB1EF33}"/>
          </ac:spMkLst>
        </pc:spChg>
        <pc:spChg chg="del">
          <ac:chgData name="I See Maths ltd" userId="2b6a9906fb7c83c6" providerId="LiveId" clId="{68AA8491-37BF-4629-9DF5-F34F65084F9A}" dt="2023-05-02T06:31:18.643" v="258" actId="478"/>
          <ac:spMkLst>
            <pc:docMk/>
            <pc:sldMk cId="2827865212" sldId="4458"/>
            <ac:spMk id="21" creationId="{9CD545C2-A551-7E7D-074F-B328BCDB44C8}"/>
          </ac:spMkLst>
        </pc:spChg>
        <pc:spChg chg="del">
          <ac:chgData name="I See Maths ltd" userId="2b6a9906fb7c83c6" providerId="LiveId" clId="{68AA8491-37BF-4629-9DF5-F34F65084F9A}" dt="2023-05-02T06:31:18.643" v="258" actId="478"/>
          <ac:spMkLst>
            <pc:docMk/>
            <pc:sldMk cId="2827865212" sldId="4458"/>
            <ac:spMk id="22" creationId="{78BA3BE6-338A-CCF5-7729-BC2C123F8F1A}"/>
          </ac:spMkLst>
        </pc:spChg>
        <pc:spChg chg="del">
          <ac:chgData name="I See Maths ltd" userId="2b6a9906fb7c83c6" providerId="LiveId" clId="{68AA8491-37BF-4629-9DF5-F34F65084F9A}" dt="2023-05-02T06:31:18.643" v="258" actId="478"/>
          <ac:spMkLst>
            <pc:docMk/>
            <pc:sldMk cId="2827865212" sldId="4458"/>
            <ac:spMk id="23" creationId="{6D71D4F6-D1CA-B2F3-48C1-436AC4320222}"/>
          </ac:spMkLst>
        </pc:spChg>
        <pc:spChg chg="del">
          <ac:chgData name="I See Maths ltd" userId="2b6a9906fb7c83c6" providerId="LiveId" clId="{68AA8491-37BF-4629-9DF5-F34F65084F9A}" dt="2023-05-02T06:31:18.643" v="258" actId="478"/>
          <ac:spMkLst>
            <pc:docMk/>
            <pc:sldMk cId="2827865212" sldId="4458"/>
            <ac:spMk id="24" creationId="{ED4213CF-722C-5338-E7F2-B60328BD4A66}"/>
          </ac:spMkLst>
        </pc:spChg>
        <pc:spChg chg="del">
          <ac:chgData name="I See Maths ltd" userId="2b6a9906fb7c83c6" providerId="LiveId" clId="{68AA8491-37BF-4629-9DF5-F34F65084F9A}" dt="2023-05-02T06:31:18.643" v="258" actId="478"/>
          <ac:spMkLst>
            <pc:docMk/>
            <pc:sldMk cId="2827865212" sldId="4458"/>
            <ac:spMk id="25" creationId="{5225AD6A-D35A-5FD2-4BA6-2EC36F4E6DD3}"/>
          </ac:spMkLst>
        </pc:spChg>
        <pc:spChg chg="add del mod">
          <ac:chgData name="I See Maths ltd" userId="2b6a9906fb7c83c6" providerId="LiveId" clId="{68AA8491-37BF-4629-9DF5-F34F65084F9A}" dt="2023-05-02T07:00:33.301" v="457" actId="478"/>
          <ac:spMkLst>
            <pc:docMk/>
            <pc:sldMk cId="2827865212" sldId="4458"/>
            <ac:spMk id="26" creationId="{B9C8E751-5C59-2424-3EBE-DBA64CA264BE}"/>
          </ac:spMkLst>
        </pc:spChg>
        <pc:spChg chg="add del mod">
          <ac:chgData name="I See Maths ltd" userId="2b6a9906fb7c83c6" providerId="LiveId" clId="{68AA8491-37BF-4629-9DF5-F34F65084F9A}" dt="2023-05-02T07:00:33.301" v="457" actId="478"/>
          <ac:spMkLst>
            <pc:docMk/>
            <pc:sldMk cId="2827865212" sldId="4458"/>
            <ac:spMk id="27" creationId="{AE5709C4-92FD-D2CD-2EF5-DD550C5B0D9C}"/>
          </ac:spMkLst>
        </pc:spChg>
        <pc:spChg chg="add del mod">
          <ac:chgData name="I See Maths ltd" userId="2b6a9906fb7c83c6" providerId="LiveId" clId="{68AA8491-37BF-4629-9DF5-F34F65084F9A}" dt="2023-05-02T07:00:33.301" v="457" actId="478"/>
          <ac:spMkLst>
            <pc:docMk/>
            <pc:sldMk cId="2827865212" sldId="4458"/>
            <ac:spMk id="28" creationId="{767859C6-CA1B-5D8C-3899-3B47B472CEF3}"/>
          </ac:spMkLst>
        </pc:spChg>
        <pc:spChg chg="add del mod">
          <ac:chgData name="I See Maths ltd" userId="2b6a9906fb7c83c6" providerId="LiveId" clId="{68AA8491-37BF-4629-9DF5-F34F65084F9A}" dt="2023-05-02T07:00:33.301" v="457" actId="478"/>
          <ac:spMkLst>
            <pc:docMk/>
            <pc:sldMk cId="2827865212" sldId="4458"/>
            <ac:spMk id="29" creationId="{95E9ED81-0E18-AFA2-1583-C1B37DA4B33C}"/>
          </ac:spMkLst>
        </pc:spChg>
        <pc:spChg chg="add del mod">
          <ac:chgData name="I See Maths ltd" userId="2b6a9906fb7c83c6" providerId="LiveId" clId="{68AA8491-37BF-4629-9DF5-F34F65084F9A}" dt="2023-05-02T06:31:25.550" v="261" actId="478"/>
          <ac:spMkLst>
            <pc:docMk/>
            <pc:sldMk cId="2827865212" sldId="4458"/>
            <ac:spMk id="30" creationId="{F08D533D-D3B4-1B8D-B73E-85392BC16BDA}"/>
          </ac:spMkLst>
        </pc:spChg>
        <pc:spChg chg="add del mod">
          <ac:chgData name="I See Maths ltd" userId="2b6a9906fb7c83c6" providerId="LiveId" clId="{68AA8491-37BF-4629-9DF5-F34F65084F9A}" dt="2023-05-02T06:31:25.550" v="261" actId="478"/>
          <ac:spMkLst>
            <pc:docMk/>
            <pc:sldMk cId="2827865212" sldId="4458"/>
            <ac:spMk id="31" creationId="{A44D3499-12AC-BF52-617C-86D1484B743B}"/>
          </ac:spMkLst>
        </pc:spChg>
        <pc:spChg chg="add del mod">
          <ac:chgData name="I See Maths ltd" userId="2b6a9906fb7c83c6" providerId="LiveId" clId="{68AA8491-37BF-4629-9DF5-F34F65084F9A}" dt="2023-05-02T07:00:33.301" v="457" actId="478"/>
          <ac:spMkLst>
            <pc:docMk/>
            <pc:sldMk cId="2827865212" sldId="4458"/>
            <ac:spMk id="32" creationId="{C0B85353-5905-936A-E2DC-E362A700AE12}"/>
          </ac:spMkLst>
        </pc:spChg>
        <pc:spChg chg="add del mod">
          <ac:chgData name="I See Maths ltd" userId="2b6a9906fb7c83c6" providerId="LiveId" clId="{68AA8491-37BF-4629-9DF5-F34F65084F9A}" dt="2023-05-02T07:00:38.224" v="459" actId="478"/>
          <ac:spMkLst>
            <pc:docMk/>
            <pc:sldMk cId="2827865212" sldId="4458"/>
            <ac:spMk id="33" creationId="{7BA150B1-10C6-9547-2133-EA8E87189EB1}"/>
          </ac:spMkLst>
        </pc:spChg>
        <pc:spChg chg="add del mod">
          <ac:chgData name="I See Maths ltd" userId="2b6a9906fb7c83c6" providerId="LiveId" clId="{68AA8491-37BF-4629-9DF5-F34F65084F9A}" dt="2023-05-02T07:00:38.224" v="459" actId="478"/>
          <ac:spMkLst>
            <pc:docMk/>
            <pc:sldMk cId="2827865212" sldId="4458"/>
            <ac:spMk id="34" creationId="{F8C18850-8BA6-BFE1-4855-EC9C9FDC2E52}"/>
          </ac:spMkLst>
        </pc:spChg>
        <pc:spChg chg="add mod">
          <ac:chgData name="I See Maths ltd" userId="2b6a9906fb7c83c6" providerId="LiveId" clId="{68AA8491-37BF-4629-9DF5-F34F65084F9A}" dt="2023-05-02T07:00:33.825" v="458"/>
          <ac:spMkLst>
            <pc:docMk/>
            <pc:sldMk cId="2827865212" sldId="4458"/>
            <ac:spMk id="35" creationId="{53795498-5CAC-EDC6-8520-2AB21F82C5B5}"/>
          </ac:spMkLst>
        </pc:spChg>
        <pc:spChg chg="add del mod">
          <ac:chgData name="I See Maths ltd" userId="2b6a9906fb7c83c6" providerId="LiveId" clId="{68AA8491-37BF-4629-9DF5-F34F65084F9A}" dt="2023-05-02T07:00:38.224" v="459" actId="478"/>
          <ac:spMkLst>
            <pc:docMk/>
            <pc:sldMk cId="2827865212" sldId="4458"/>
            <ac:spMk id="36" creationId="{CFA78D0E-82A2-E7D8-6F11-A804AA185FB1}"/>
          </ac:spMkLst>
        </pc:spChg>
        <pc:spChg chg="add del mod">
          <ac:chgData name="I See Maths ltd" userId="2b6a9906fb7c83c6" providerId="LiveId" clId="{68AA8491-37BF-4629-9DF5-F34F65084F9A}" dt="2023-05-02T07:00:38.224" v="459" actId="478"/>
          <ac:spMkLst>
            <pc:docMk/>
            <pc:sldMk cId="2827865212" sldId="4458"/>
            <ac:spMk id="37" creationId="{BC85B3E6-8396-02A9-5AD5-E6CDD24C0D55}"/>
          </ac:spMkLst>
        </pc:spChg>
        <pc:spChg chg="add del mod">
          <ac:chgData name="I See Maths ltd" userId="2b6a9906fb7c83c6" providerId="LiveId" clId="{68AA8491-37BF-4629-9DF5-F34F65084F9A}" dt="2023-05-02T07:00:38.224" v="459" actId="478"/>
          <ac:spMkLst>
            <pc:docMk/>
            <pc:sldMk cId="2827865212" sldId="4458"/>
            <ac:spMk id="38" creationId="{7560D97C-EB55-466D-C3FC-A4CC27012E39}"/>
          </ac:spMkLst>
        </pc:spChg>
        <pc:spChg chg="add del mod">
          <ac:chgData name="I See Maths ltd" userId="2b6a9906fb7c83c6" providerId="LiveId" clId="{68AA8491-37BF-4629-9DF5-F34F65084F9A}" dt="2023-05-02T07:00:38.224" v="459" actId="478"/>
          <ac:spMkLst>
            <pc:docMk/>
            <pc:sldMk cId="2827865212" sldId="4458"/>
            <ac:spMk id="39" creationId="{85523C36-FF52-92E1-BC4C-CB496C741387}"/>
          </ac:spMkLst>
        </pc:spChg>
        <pc:spChg chg="add del mod">
          <ac:chgData name="I See Maths ltd" userId="2b6a9906fb7c83c6" providerId="LiveId" clId="{68AA8491-37BF-4629-9DF5-F34F65084F9A}" dt="2023-05-02T07:00:38.224" v="459" actId="478"/>
          <ac:spMkLst>
            <pc:docMk/>
            <pc:sldMk cId="2827865212" sldId="4458"/>
            <ac:spMk id="40" creationId="{D2BAE284-6E72-466C-62E1-0534744D8C31}"/>
          </ac:spMkLst>
        </pc:spChg>
        <pc:spChg chg="add del mod">
          <ac:chgData name="I See Maths ltd" userId="2b6a9906fb7c83c6" providerId="LiveId" clId="{68AA8491-37BF-4629-9DF5-F34F65084F9A}" dt="2023-05-02T07:00:38.224" v="459" actId="478"/>
          <ac:spMkLst>
            <pc:docMk/>
            <pc:sldMk cId="2827865212" sldId="4458"/>
            <ac:spMk id="41" creationId="{6A60C9E2-948D-5BC1-B3C1-2B9BABA647A2}"/>
          </ac:spMkLst>
        </pc:spChg>
        <pc:spChg chg="add del mod">
          <ac:chgData name="I See Maths ltd" userId="2b6a9906fb7c83c6" providerId="LiveId" clId="{68AA8491-37BF-4629-9DF5-F34F65084F9A}" dt="2023-05-02T07:00:38.224" v="459" actId="478"/>
          <ac:spMkLst>
            <pc:docMk/>
            <pc:sldMk cId="2827865212" sldId="4458"/>
            <ac:spMk id="42" creationId="{D48D77F2-3081-96B9-560D-3A728B61C47B}"/>
          </ac:spMkLst>
        </pc:spChg>
        <pc:spChg chg="add mod">
          <ac:chgData name="I See Maths ltd" userId="2b6a9906fb7c83c6" providerId="LiveId" clId="{68AA8491-37BF-4629-9DF5-F34F65084F9A}" dt="2023-05-02T07:00:33.825" v="458"/>
          <ac:spMkLst>
            <pc:docMk/>
            <pc:sldMk cId="2827865212" sldId="4458"/>
            <ac:spMk id="43" creationId="{002D4011-C348-DCF1-6E57-57057EC0E926}"/>
          </ac:spMkLst>
        </pc:spChg>
        <pc:spChg chg="add mod">
          <ac:chgData name="I See Maths ltd" userId="2b6a9906fb7c83c6" providerId="LiveId" clId="{68AA8491-37BF-4629-9DF5-F34F65084F9A}" dt="2023-05-02T07:00:33.825" v="458"/>
          <ac:spMkLst>
            <pc:docMk/>
            <pc:sldMk cId="2827865212" sldId="4458"/>
            <ac:spMk id="44" creationId="{D7A95D40-9245-3882-E7CA-789B1D10EBDC}"/>
          </ac:spMkLst>
        </pc:spChg>
        <pc:spChg chg="add mod">
          <ac:chgData name="I See Maths ltd" userId="2b6a9906fb7c83c6" providerId="LiveId" clId="{68AA8491-37BF-4629-9DF5-F34F65084F9A}" dt="2023-05-02T07:00:33.825" v="458"/>
          <ac:spMkLst>
            <pc:docMk/>
            <pc:sldMk cId="2827865212" sldId="4458"/>
            <ac:spMk id="45" creationId="{43028B38-5420-9F4B-5ADA-C234C7FB6093}"/>
          </ac:spMkLst>
        </pc:spChg>
        <pc:spChg chg="add mod">
          <ac:chgData name="I See Maths ltd" userId="2b6a9906fb7c83c6" providerId="LiveId" clId="{68AA8491-37BF-4629-9DF5-F34F65084F9A}" dt="2023-05-02T07:00:33.825" v="458"/>
          <ac:spMkLst>
            <pc:docMk/>
            <pc:sldMk cId="2827865212" sldId="4458"/>
            <ac:spMk id="46" creationId="{6A5BE2B3-A1CC-86E5-7F16-77E0A3C29C1C}"/>
          </ac:spMkLst>
        </pc:spChg>
        <pc:spChg chg="add mod">
          <ac:chgData name="I See Maths ltd" userId="2b6a9906fb7c83c6" providerId="LiveId" clId="{68AA8491-37BF-4629-9DF5-F34F65084F9A}" dt="2023-05-02T07:00:33.825" v="458"/>
          <ac:spMkLst>
            <pc:docMk/>
            <pc:sldMk cId="2827865212" sldId="4458"/>
            <ac:spMk id="47" creationId="{D9B86FE0-BBA1-F080-2ED0-EE91D4440F5B}"/>
          </ac:spMkLst>
        </pc:spChg>
        <pc:spChg chg="add mod">
          <ac:chgData name="I See Maths ltd" userId="2b6a9906fb7c83c6" providerId="LiveId" clId="{68AA8491-37BF-4629-9DF5-F34F65084F9A}" dt="2023-05-02T07:00:33.825" v="458"/>
          <ac:spMkLst>
            <pc:docMk/>
            <pc:sldMk cId="2827865212" sldId="4458"/>
            <ac:spMk id="48" creationId="{396C5CC0-4D6D-F7C0-D6D4-E41FBE68C2B1}"/>
          </ac:spMkLst>
        </pc:spChg>
        <pc:spChg chg="add del mod">
          <ac:chgData name="I See Maths ltd" userId="2b6a9906fb7c83c6" providerId="LiveId" clId="{68AA8491-37BF-4629-9DF5-F34F65084F9A}" dt="2023-05-02T07:00:38.224" v="459" actId="478"/>
          <ac:spMkLst>
            <pc:docMk/>
            <pc:sldMk cId="2827865212" sldId="4458"/>
            <ac:spMk id="49" creationId="{7E44F292-61C7-167A-58DE-BEF2D8B1F254}"/>
          </ac:spMkLst>
        </pc:spChg>
        <pc:spChg chg="add del mod">
          <ac:chgData name="I See Maths ltd" userId="2b6a9906fb7c83c6" providerId="LiveId" clId="{68AA8491-37BF-4629-9DF5-F34F65084F9A}" dt="2023-05-02T07:00:38.224" v="459" actId="478"/>
          <ac:spMkLst>
            <pc:docMk/>
            <pc:sldMk cId="2827865212" sldId="4458"/>
            <ac:spMk id="50" creationId="{22D3D85C-E114-903D-74AE-B435169CB471}"/>
          </ac:spMkLst>
        </pc:spChg>
        <pc:spChg chg="add mod">
          <ac:chgData name="I See Maths ltd" userId="2b6a9906fb7c83c6" providerId="LiveId" clId="{68AA8491-37BF-4629-9DF5-F34F65084F9A}" dt="2023-05-02T07:00:33.825" v="458"/>
          <ac:spMkLst>
            <pc:docMk/>
            <pc:sldMk cId="2827865212" sldId="4458"/>
            <ac:spMk id="51" creationId="{624B6508-0DC8-0617-CC2A-94B8AC3B406F}"/>
          </ac:spMkLst>
        </pc:spChg>
      </pc:sldChg>
      <pc:sldChg chg="addSp delSp modSp mod">
        <pc:chgData name="I See Maths ltd" userId="2b6a9906fb7c83c6" providerId="LiveId" clId="{68AA8491-37BF-4629-9DF5-F34F65084F9A}" dt="2023-05-02T07:00:08.224" v="453" actId="1038"/>
        <pc:sldMkLst>
          <pc:docMk/>
          <pc:sldMk cId="81944124" sldId="4460"/>
        </pc:sldMkLst>
        <pc:spChg chg="del">
          <ac:chgData name="I See Maths ltd" userId="2b6a9906fb7c83c6" providerId="LiveId" clId="{68AA8491-37BF-4629-9DF5-F34F65084F9A}" dt="2023-05-02T06:31:33.888" v="262" actId="478"/>
          <ac:spMkLst>
            <pc:docMk/>
            <pc:sldMk cId="81944124" sldId="4460"/>
            <ac:spMk id="2" creationId="{9A8E6DFB-3487-F5DE-DE0F-04BA40B4DE4B}"/>
          </ac:spMkLst>
        </pc:spChg>
        <pc:spChg chg="mod">
          <ac:chgData name="I See Maths ltd" userId="2b6a9906fb7c83c6" providerId="LiveId" clId="{68AA8491-37BF-4629-9DF5-F34F65084F9A}" dt="2023-05-02T06:33:08.003" v="294" actId="6549"/>
          <ac:spMkLst>
            <pc:docMk/>
            <pc:sldMk cId="81944124" sldId="4460"/>
            <ac:spMk id="3" creationId="{0375B9FC-32E3-58D3-4D5D-9DCDB92AC391}"/>
          </ac:spMkLst>
        </pc:spChg>
        <pc:spChg chg="del">
          <ac:chgData name="I See Maths ltd" userId="2b6a9906fb7c83c6" providerId="LiveId" clId="{68AA8491-37BF-4629-9DF5-F34F65084F9A}" dt="2023-05-02T06:31:33.888" v="262" actId="478"/>
          <ac:spMkLst>
            <pc:docMk/>
            <pc:sldMk cId="81944124" sldId="4460"/>
            <ac:spMk id="5" creationId="{716E9B85-FA6F-BD10-03F8-C66922AF0B47}"/>
          </ac:spMkLst>
        </pc:spChg>
        <pc:spChg chg="del">
          <ac:chgData name="I See Maths ltd" userId="2b6a9906fb7c83c6" providerId="LiveId" clId="{68AA8491-37BF-4629-9DF5-F34F65084F9A}" dt="2023-05-02T06:31:33.888" v="262" actId="478"/>
          <ac:spMkLst>
            <pc:docMk/>
            <pc:sldMk cId="81944124" sldId="4460"/>
            <ac:spMk id="6" creationId="{B17A9FB6-09E2-5CA4-6C83-DEE11DFB2967}"/>
          </ac:spMkLst>
        </pc:spChg>
        <pc:spChg chg="add mod">
          <ac:chgData name="I See Maths ltd" userId="2b6a9906fb7c83c6" providerId="LiveId" clId="{68AA8491-37BF-4629-9DF5-F34F65084F9A}" dt="2023-05-02T05:58:11.227" v="69"/>
          <ac:spMkLst>
            <pc:docMk/>
            <pc:sldMk cId="81944124" sldId="4460"/>
            <ac:spMk id="8" creationId="{64A565B4-57D7-A81F-E967-6355EF71AC46}"/>
          </ac:spMkLst>
        </pc:spChg>
        <pc:spChg chg="del">
          <ac:chgData name="I See Maths ltd" userId="2b6a9906fb7c83c6" providerId="LiveId" clId="{68AA8491-37BF-4629-9DF5-F34F65084F9A}" dt="2023-05-02T06:31:33.888" v="262" actId="478"/>
          <ac:spMkLst>
            <pc:docMk/>
            <pc:sldMk cId="81944124" sldId="4460"/>
            <ac:spMk id="9" creationId="{ADB541D0-1C99-E0C3-2C58-9BF3D37D664C}"/>
          </ac:spMkLst>
        </pc:spChg>
        <pc:spChg chg="del">
          <ac:chgData name="I See Maths ltd" userId="2b6a9906fb7c83c6" providerId="LiveId" clId="{68AA8491-37BF-4629-9DF5-F34F65084F9A}" dt="2023-05-02T06:31:33.888" v="262" actId="478"/>
          <ac:spMkLst>
            <pc:docMk/>
            <pc:sldMk cId="81944124" sldId="4460"/>
            <ac:spMk id="10" creationId="{076D2A4B-FF85-C594-E3EA-0C668F6EE2C8}"/>
          </ac:spMkLst>
        </pc:spChg>
        <pc:spChg chg="del">
          <ac:chgData name="I See Maths ltd" userId="2b6a9906fb7c83c6" providerId="LiveId" clId="{68AA8491-37BF-4629-9DF5-F34F65084F9A}" dt="2023-05-02T06:31:33.888" v="262" actId="478"/>
          <ac:spMkLst>
            <pc:docMk/>
            <pc:sldMk cId="81944124" sldId="4460"/>
            <ac:spMk id="11" creationId="{D0C22838-7FCE-5CDB-C4FE-A33E7651AB2A}"/>
          </ac:spMkLst>
        </pc:spChg>
        <pc:spChg chg="del">
          <ac:chgData name="I See Maths ltd" userId="2b6a9906fb7c83c6" providerId="LiveId" clId="{68AA8491-37BF-4629-9DF5-F34F65084F9A}" dt="2023-05-02T06:31:33.888" v="262" actId="478"/>
          <ac:spMkLst>
            <pc:docMk/>
            <pc:sldMk cId="81944124" sldId="4460"/>
            <ac:spMk id="12" creationId="{5801C755-6E78-F5CF-A636-6D65D5F948AC}"/>
          </ac:spMkLst>
        </pc:spChg>
        <pc:spChg chg="del">
          <ac:chgData name="I See Maths ltd" userId="2b6a9906fb7c83c6" providerId="LiveId" clId="{68AA8491-37BF-4629-9DF5-F34F65084F9A}" dt="2023-05-02T06:31:33.888" v="262" actId="478"/>
          <ac:spMkLst>
            <pc:docMk/>
            <pc:sldMk cId="81944124" sldId="4460"/>
            <ac:spMk id="13" creationId="{5E8DFD2C-8032-E4D9-F36D-BECF9E392757}"/>
          </ac:spMkLst>
        </pc:spChg>
        <pc:spChg chg="del">
          <ac:chgData name="I See Maths ltd" userId="2b6a9906fb7c83c6" providerId="LiveId" clId="{68AA8491-37BF-4629-9DF5-F34F65084F9A}" dt="2023-05-02T06:31:33.888" v="262" actId="478"/>
          <ac:spMkLst>
            <pc:docMk/>
            <pc:sldMk cId="81944124" sldId="4460"/>
            <ac:spMk id="14" creationId="{B1BED257-8E31-55C9-D35D-280B4AC9FA98}"/>
          </ac:spMkLst>
        </pc:spChg>
        <pc:spChg chg="del">
          <ac:chgData name="I See Maths ltd" userId="2b6a9906fb7c83c6" providerId="LiveId" clId="{68AA8491-37BF-4629-9DF5-F34F65084F9A}" dt="2023-05-02T06:31:33.888" v="262" actId="478"/>
          <ac:spMkLst>
            <pc:docMk/>
            <pc:sldMk cId="81944124" sldId="4460"/>
            <ac:spMk id="15" creationId="{9F58CED9-A8F2-E68E-3FA1-7BA1E89E1DCC}"/>
          </ac:spMkLst>
        </pc:spChg>
        <pc:spChg chg="del">
          <ac:chgData name="I See Maths ltd" userId="2b6a9906fb7c83c6" providerId="LiveId" clId="{68AA8491-37BF-4629-9DF5-F34F65084F9A}" dt="2023-05-02T06:31:33.888" v="262" actId="478"/>
          <ac:spMkLst>
            <pc:docMk/>
            <pc:sldMk cId="81944124" sldId="4460"/>
            <ac:spMk id="16" creationId="{CF12692E-F6F8-00E5-8F5D-EC696BFB5652}"/>
          </ac:spMkLst>
        </pc:spChg>
        <pc:spChg chg="del">
          <ac:chgData name="I See Maths ltd" userId="2b6a9906fb7c83c6" providerId="LiveId" clId="{68AA8491-37BF-4629-9DF5-F34F65084F9A}" dt="2023-05-02T06:31:33.888" v="262" actId="478"/>
          <ac:spMkLst>
            <pc:docMk/>
            <pc:sldMk cId="81944124" sldId="4460"/>
            <ac:spMk id="17" creationId="{FEEE0667-DA45-D406-6F5B-163FC11BDBB3}"/>
          </ac:spMkLst>
        </pc:spChg>
        <pc:spChg chg="del">
          <ac:chgData name="I See Maths ltd" userId="2b6a9906fb7c83c6" providerId="LiveId" clId="{68AA8491-37BF-4629-9DF5-F34F65084F9A}" dt="2023-05-02T06:31:33.888" v="262" actId="478"/>
          <ac:spMkLst>
            <pc:docMk/>
            <pc:sldMk cId="81944124" sldId="4460"/>
            <ac:spMk id="18" creationId="{D16C04EF-3B0D-6842-5E6A-2EC81A6B36C1}"/>
          </ac:spMkLst>
        </pc:spChg>
        <pc:spChg chg="del">
          <ac:chgData name="I See Maths ltd" userId="2b6a9906fb7c83c6" providerId="LiveId" clId="{68AA8491-37BF-4629-9DF5-F34F65084F9A}" dt="2023-05-02T06:31:33.888" v="262" actId="478"/>
          <ac:spMkLst>
            <pc:docMk/>
            <pc:sldMk cId="81944124" sldId="4460"/>
            <ac:spMk id="19" creationId="{29B872E8-D52B-B7DD-D991-19FA46D71162}"/>
          </ac:spMkLst>
        </pc:spChg>
        <pc:spChg chg="del">
          <ac:chgData name="I See Maths ltd" userId="2b6a9906fb7c83c6" providerId="LiveId" clId="{68AA8491-37BF-4629-9DF5-F34F65084F9A}" dt="2023-05-02T06:31:33.888" v="262" actId="478"/>
          <ac:spMkLst>
            <pc:docMk/>
            <pc:sldMk cId="81944124" sldId="4460"/>
            <ac:spMk id="20" creationId="{7239F133-AEAC-6B9C-59EB-39226AEB3173}"/>
          </ac:spMkLst>
        </pc:spChg>
        <pc:spChg chg="del">
          <ac:chgData name="I See Maths ltd" userId="2b6a9906fb7c83c6" providerId="LiveId" clId="{68AA8491-37BF-4629-9DF5-F34F65084F9A}" dt="2023-05-02T06:31:33.888" v="262" actId="478"/>
          <ac:spMkLst>
            <pc:docMk/>
            <pc:sldMk cId="81944124" sldId="4460"/>
            <ac:spMk id="21" creationId="{167F9459-F828-FC53-521D-EE615DB5A377}"/>
          </ac:spMkLst>
        </pc:spChg>
        <pc:spChg chg="del">
          <ac:chgData name="I See Maths ltd" userId="2b6a9906fb7c83c6" providerId="LiveId" clId="{68AA8491-37BF-4629-9DF5-F34F65084F9A}" dt="2023-05-02T06:31:33.888" v="262" actId="478"/>
          <ac:spMkLst>
            <pc:docMk/>
            <pc:sldMk cId="81944124" sldId="4460"/>
            <ac:spMk id="22" creationId="{60FD0631-6A2D-1AC8-4640-04F8FF734ADE}"/>
          </ac:spMkLst>
        </pc:spChg>
        <pc:spChg chg="del">
          <ac:chgData name="I See Maths ltd" userId="2b6a9906fb7c83c6" providerId="LiveId" clId="{68AA8491-37BF-4629-9DF5-F34F65084F9A}" dt="2023-05-02T05:58:10.784" v="68" actId="478"/>
          <ac:spMkLst>
            <pc:docMk/>
            <pc:sldMk cId="81944124" sldId="4460"/>
            <ac:spMk id="23" creationId="{9EB61E97-0458-34AB-1CE2-7FEE1266C51A}"/>
          </ac:spMkLst>
        </pc:spChg>
        <pc:spChg chg="add mod">
          <ac:chgData name="I See Maths ltd" userId="2b6a9906fb7c83c6" providerId="LiveId" clId="{68AA8491-37BF-4629-9DF5-F34F65084F9A}" dt="2023-05-02T07:00:08.224" v="453" actId="1038"/>
          <ac:spMkLst>
            <pc:docMk/>
            <pc:sldMk cId="81944124" sldId="4460"/>
            <ac:spMk id="24" creationId="{07BEDD7D-121E-D4E2-1873-81DA206A917F}"/>
          </ac:spMkLst>
        </pc:spChg>
        <pc:spChg chg="add mod">
          <ac:chgData name="I See Maths ltd" userId="2b6a9906fb7c83c6" providerId="LiveId" clId="{68AA8491-37BF-4629-9DF5-F34F65084F9A}" dt="2023-05-02T06:59:36.728" v="431" actId="1037"/>
          <ac:spMkLst>
            <pc:docMk/>
            <pc:sldMk cId="81944124" sldId="4460"/>
            <ac:spMk id="25" creationId="{718F45C9-E296-0F1D-2748-C5A0CC389E1C}"/>
          </ac:spMkLst>
        </pc:spChg>
        <pc:spChg chg="add mod">
          <ac:chgData name="I See Maths ltd" userId="2b6a9906fb7c83c6" providerId="LiveId" clId="{68AA8491-37BF-4629-9DF5-F34F65084F9A}" dt="2023-05-02T06:59:44.136" v="441" actId="1038"/>
          <ac:spMkLst>
            <pc:docMk/>
            <pc:sldMk cId="81944124" sldId="4460"/>
            <ac:spMk id="26" creationId="{CEAEF65D-E137-18BE-E31B-ADB1FE0991EA}"/>
          </ac:spMkLst>
        </pc:spChg>
        <pc:spChg chg="add mod">
          <ac:chgData name="I See Maths ltd" userId="2b6a9906fb7c83c6" providerId="LiveId" clId="{68AA8491-37BF-4629-9DF5-F34F65084F9A}" dt="2023-05-02T06:59:36.728" v="431" actId="1037"/>
          <ac:spMkLst>
            <pc:docMk/>
            <pc:sldMk cId="81944124" sldId="4460"/>
            <ac:spMk id="27" creationId="{D09F07D6-6599-00CA-DAE7-64DA847F5772}"/>
          </ac:spMkLst>
        </pc:spChg>
        <pc:spChg chg="add mod">
          <ac:chgData name="I See Maths ltd" userId="2b6a9906fb7c83c6" providerId="LiveId" clId="{68AA8491-37BF-4629-9DF5-F34F65084F9A}" dt="2023-05-02T06:59:36.728" v="431" actId="1037"/>
          <ac:spMkLst>
            <pc:docMk/>
            <pc:sldMk cId="81944124" sldId="4460"/>
            <ac:spMk id="28" creationId="{DF26B389-5341-F623-3AE8-63847D1428B7}"/>
          </ac:spMkLst>
        </pc:spChg>
        <pc:spChg chg="add mod">
          <ac:chgData name="I See Maths ltd" userId="2b6a9906fb7c83c6" providerId="LiveId" clId="{68AA8491-37BF-4629-9DF5-F34F65084F9A}" dt="2023-05-02T06:59:36.728" v="431" actId="1037"/>
          <ac:spMkLst>
            <pc:docMk/>
            <pc:sldMk cId="81944124" sldId="4460"/>
            <ac:spMk id="29" creationId="{0B203228-CC44-D7B8-E276-7C71E5FC81B5}"/>
          </ac:spMkLst>
        </pc:spChg>
        <pc:spChg chg="add mod">
          <ac:chgData name="I See Maths ltd" userId="2b6a9906fb7c83c6" providerId="LiveId" clId="{68AA8491-37BF-4629-9DF5-F34F65084F9A}" dt="2023-05-02T06:59:36.728" v="431" actId="1037"/>
          <ac:spMkLst>
            <pc:docMk/>
            <pc:sldMk cId="81944124" sldId="4460"/>
            <ac:spMk id="30" creationId="{F1BB70CD-563C-A9F1-608E-4740C685F043}"/>
          </ac:spMkLst>
        </pc:spChg>
        <pc:spChg chg="add mod">
          <ac:chgData name="I See Maths ltd" userId="2b6a9906fb7c83c6" providerId="LiveId" clId="{68AA8491-37BF-4629-9DF5-F34F65084F9A}" dt="2023-05-02T06:59:36.728" v="431" actId="1037"/>
          <ac:spMkLst>
            <pc:docMk/>
            <pc:sldMk cId="81944124" sldId="4460"/>
            <ac:spMk id="31" creationId="{B9712D50-70B2-2E15-1E8B-9FB1ADA2E033}"/>
          </ac:spMkLst>
        </pc:spChg>
        <pc:spChg chg="add mod">
          <ac:chgData name="I See Maths ltd" userId="2b6a9906fb7c83c6" providerId="LiveId" clId="{68AA8491-37BF-4629-9DF5-F34F65084F9A}" dt="2023-05-02T06:59:36.728" v="431" actId="1037"/>
          <ac:spMkLst>
            <pc:docMk/>
            <pc:sldMk cId="81944124" sldId="4460"/>
            <ac:spMk id="32" creationId="{9C8183C5-FCB2-EB77-0110-DE3462730D1E}"/>
          </ac:spMkLst>
        </pc:spChg>
        <pc:spChg chg="add mod">
          <ac:chgData name="I See Maths ltd" userId="2b6a9906fb7c83c6" providerId="LiveId" clId="{68AA8491-37BF-4629-9DF5-F34F65084F9A}" dt="2023-05-02T06:59:36.728" v="431" actId="1037"/>
          <ac:spMkLst>
            <pc:docMk/>
            <pc:sldMk cId="81944124" sldId="4460"/>
            <ac:spMk id="33" creationId="{6B63C93A-55CC-CC41-9CCA-C854F4185985}"/>
          </ac:spMkLst>
        </pc:spChg>
        <pc:spChg chg="add mod">
          <ac:chgData name="I See Maths ltd" userId="2b6a9906fb7c83c6" providerId="LiveId" clId="{68AA8491-37BF-4629-9DF5-F34F65084F9A}" dt="2023-05-02T06:59:44.136" v="441" actId="1038"/>
          <ac:spMkLst>
            <pc:docMk/>
            <pc:sldMk cId="81944124" sldId="4460"/>
            <ac:spMk id="34" creationId="{EA7AA652-6020-FF85-7749-2C2BEA758394}"/>
          </ac:spMkLst>
        </pc:spChg>
        <pc:spChg chg="add mod">
          <ac:chgData name="I See Maths ltd" userId="2b6a9906fb7c83c6" providerId="LiveId" clId="{68AA8491-37BF-4629-9DF5-F34F65084F9A}" dt="2023-05-02T06:59:44.136" v="441" actId="1038"/>
          <ac:spMkLst>
            <pc:docMk/>
            <pc:sldMk cId="81944124" sldId="4460"/>
            <ac:spMk id="35" creationId="{F76F6EF8-7394-AE4F-4C3B-707D7953B5FD}"/>
          </ac:spMkLst>
        </pc:spChg>
        <pc:spChg chg="add mod">
          <ac:chgData name="I See Maths ltd" userId="2b6a9906fb7c83c6" providerId="LiveId" clId="{68AA8491-37BF-4629-9DF5-F34F65084F9A}" dt="2023-05-02T06:59:44.136" v="441" actId="1038"/>
          <ac:spMkLst>
            <pc:docMk/>
            <pc:sldMk cId="81944124" sldId="4460"/>
            <ac:spMk id="36" creationId="{1715C98F-97AA-8ED6-D002-9E89198327B1}"/>
          </ac:spMkLst>
        </pc:spChg>
        <pc:spChg chg="add mod">
          <ac:chgData name="I See Maths ltd" userId="2b6a9906fb7c83c6" providerId="LiveId" clId="{68AA8491-37BF-4629-9DF5-F34F65084F9A}" dt="2023-05-02T06:59:44.136" v="441" actId="1038"/>
          <ac:spMkLst>
            <pc:docMk/>
            <pc:sldMk cId="81944124" sldId="4460"/>
            <ac:spMk id="37" creationId="{DE687692-8530-5277-006C-52FB95775CD1}"/>
          </ac:spMkLst>
        </pc:spChg>
        <pc:spChg chg="add mod">
          <ac:chgData name="I See Maths ltd" userId="2b6a9906fb7c83c6" providerId="LiveId" clId="{68AA8491-37BF-4629-9DF5-F34F65084F9A}" dt="2023-05-02T06:59:44.136" v="441" actId="1038"/>
          <ac:spMkLst>
            <pc:docMk/>
            <pc:sldMk cId="81944124" sldId="4460"/>
            <ac:spMk id="38" creationId="{21946B9C-8B1F-7A4F-5133-2C03FED08755}"/>
          </ac:spMkLst>
        </pc:spChg>
        <pc:spChg chg="add mod">
          <ac:chgData name="I See Maths ltd" userId="2b6a9906fb7c83c6" providerId="LiveId" clId="{68AA8491-37BF-4629-9DF5-F34F65084F9A}" dt="2023-05-02T06:59:44.136" v="441" actId="1038"/>
          <ac:spMkLst>
            <pc:docMk/>
            <pc:sldMk cId="81944124" sldId="4460"/>
            <ac:spMk id="39" creationId="{09A115EB-5D0E-8DED-06F2-46EB3B1EFD99}"/>
          </ac:spMkLst>
        </pc:spChg>
        <pc:spChg chg="add mod">
          <ac:chgData name="I See Maths ltd" userId="2b6a9906fb7c83c6" providerId="LiveId" clId="{68AA8491-37BF-4629-9DF5-F34F65084F9A}" dt="2023-05-02T06:59:36.728" v="431" actId="1037"/>
          <ac:spMkLst>
            <pc:docMk/>
            <pc:sldMk cId="81944124" sldId="4460"/>
            <ac:spMk id="40" creationId="{0622F09D-19BF-532C-4819-C0846F037E0A}"/>
          </ac:spMkLst>
        </pc:spChg>
        <pc:spChg chg="add mod">
          <ac:chgData name="I See Maths ltd" userId="2b6a9906fb7c83c6" providerId="LiveId" clId="{68AA8491-37BF-4629-9DF5-F34F65084F9A}" dt="2023-05-02T06:59:36.728" v="431" actId="1037"/>
          <ac:spMkLst>
            <pc:docMk/>
            <pc:sldMk cId="81944124" sldId="4460"/>
            <ac:spMk id="41" creationId="{C5E8C1ED-20F5-EB0F-B3D2-CDF8ADF5C8FE}"/>
          </ac:spMkLst>
        </pc:spChg>
        <pc:spChg chg="add mod">
          <ac:chgData name="I See Maths ltd" userId="2b6a9906fb7c83c6" providerId="LiveId" clId="{68AA8491-37BF-4629-9DF5-F34F65084F9A}" dt="2023-05-02T06:59:44.136" v="441" actId="1038"/>
          <ac:spMkLst>
            <pc:docMk/>
            <pc:sldMk cId="81944124" sldId="4460"/>
            <ac:spMk id="42" creationId="{F22F0C8A-40CF-7DBB-A5A3-4918E9EF568E}"/>
          </ac:spMkLst>
        </pc:spChg>
      </pc:sldChg>
      <pc:sldChg chg="modSp mod">
        <pc:chgData name="I See Maths ltd" userId="2b6a9906fb7c83c6" providerId="LiveId" clId="{68AA8491-37BF-4629-9DF5-F34F65084F9A}" dt="2023-05-02T05:56:31.621" v="16" actId="20577"/>
        <pc:sldMkLst>
          <pc:docMk/>
          <pc:sldMk cId="1691984571" sldId="4461"/>
        </pc:sldMkLst>
        <pc:spChg chg="mod">
          <ac:chgData name="I See Maths ltd" userId="2b6a9906fb7c83c6" providerId="LiveId" clId="{68AA8491-37BF-4629-9DF5-F34F65084F9A}" dt="2023-05-02T05:56:31.621" v="16" actId="20577"/>
          <ac:spMkLst>
            <pc:docMk/>
            <pc:sldMk cId="1691984571" sldId="4461"/>
            <ac:spMk id="8" creationId="{D1EFEC60-5DF3-EA64-D626-123E77DB8DA1}"/>
          </ac:spMkLst>
        </pc:spChg>
      </pc:sldChg>
      <pc:sldChg chg="modSp mod">
        <pc:chgData name="I See Maths ltd" userId="2b6a9906fb7c83c6" providerId="LiveId" clId="{68AA8491-37BF-4629-9DF5-F34F65084F9A}" dt="2023-05-02T05:59:50.099" v="79" actId="6549"/>
        <pc:sldMkLst>
          <pc:docMk/>
          <pc:sldMk cId="516555771" sldId="4462"/>
        </pc:sldMkLst>
        <pc:spChg chg="mod">
          <ac:chgData name="I See Maths ltd" userId="2b6a9906fb7c83c6" providerId="LiveId" clId="{68AA8491-37BF-4629-9DF5-F34F65084F9A}" dt="2023-05-02T05:59:50.099" v="79" actId="6549"/>
          <ac:spMkLst>
            <pc:docMk/>
            <pc:sldMk cId="516555771" sldId="4462"/>
            <ac:spMk id="8" creationId="{D1EFEC60-5DF3-EA64-D626-123E77DB8DA1}"/>
          </ac:spMkLst>
        </pc:spChg>
      </pc:sldChg>
      <pc:sldChg chg="addSp delSp modSp mod">
        <pc:chgData name="I See Maths ltd" userId="2b6a9906fb7c83c6" providerId="LiveId" clId="{68AA8491-37BF-4629-9DF5-F34F65084F9A}" dt="2023-05-02T11:37:27.227" v="1170"/>
        <pc:sldMkLst>
          <pc:docMk/>
          <pc:sldMk cId="2966503567" sldId="4463"/>
        </pc:sldMkLst>
        <pc:spChg chg="mod">
          <ac:chgData name="I See Maths ltd" userId="2b6a9906fb7c83c6" providerId="LiveId" clId="{68AA8491-37BF-4629-9DF5-F34F65084F9A}" dt="2023-05-02T06:01:33.806" v="199" actId="6549"/>
          <ac:spMkLst>
            <pc:docMk/>
            <pc:sldMk cId="2966503567" sldId="4463"/>
            <ac:spMk id="2" creationId="{0748B4D5-1D4B-FAAD-A10A-A79152D50524}"/>
          </ac:spMkLst>
        </pc:spChg>
        <pc:spChg chg="del">
          <ac:chgData name="I See Maths ltd" userId="2b6a9906fb7c83c6" providerId="LiveId" clId="{68AA8491-37BF-4629-9DF5-F34F65084F9A}" dt="2023-05-02T11:37:26.746" v="1169" actId="478"/>
          <ac:spMkLst>
            <pc:docMk/>
            <pc:sldMk cId="2966503567" sldId="4463"/>
            <ac:spMk id="5" creationId="{BCDB91BD-8EE9-CB3A-6863-26EBA5A5C28C}"/>
          </ac:spMkLst>
        </pc:spChg>
        <pc:spChg chg="add mod">
          <ac:chgData name="I See Maths ltd" userId="2b6a9906fb7c83c6" providerId="LiveId" clId="{68AA8491-37BF-4629-9DF5-F34F65084F9A}" dt="2023-05-02T11:37:27.227" v="1170"/>
          <ac:spMkLst>
            <pc:docMk/>
            <pc:sldMk cId="2966503567" sldId="4463"/>
            <ac:spMk id="10" creationId="{8B7FBD98-B7E1-67C9-6F43-9011BD0C1E68}"/>
          </ac:spMkLst>
        </pc:spChg>
      </pc:sldChg>
      <pc:sldChg chg="addSp delSp modSp add mod ord">
        <pc:chgData name="I See Maths ltd" userId="2b6a9906fb7c83c6" providerId="LiveId" clId="{68AA8491-37BF-4629-9DF5-F34F65084F9A}" dt="2023-05-02T08:24:18.288" v="525"/>
        <pc:sldMkLst>
          <pc:docMk/>
          <pc:sldMk cId="3705909535" sldId="4464"/>
        </pc:sldMkLst>
        <pc:spChg chg="del">
          <ac:chgData name="I See Maths ltd" userId="2b6a9906fb7c83c6" providerId="LiveId" clId="{68AA8491-37BF-4629-9DF5-F34F65084F9A}" dt="2023-05-02T08:21:21.893" v="487" actId="478"/>
          <ac:spMkLst>
            <pc:docMk/>
            <pc:sldMk cId="3705909535" sldId="4464"/>
            <ac:spMk id="3" creationId="{0375B9FC-32E3-58D3-4D5D-9DCDB92AC391}"/>
          </ac:spMkLst>
        </pc:spChg>
        <pc:spChg chg="mod">
          <ac:chgData name="I See Maths ltd" userId="2b6a9906fb7c83c6" providerId="LiveId" clId="{68AA8491-37BF-4629-9DF5-F34F65084F9A}" dt="2023-05-02T08:23:26.151" v="510" actId="6549"/>
          <ac:spMkLst>
            <pc:docMk/>
            <pc:sldMk cId="3705909535" sldId="4464"/>
            <ac:spMk id="5" creationId="{47CDD8B1-D83F-7026-C6EB-7836B3596A38}"/>
          </ac:spMkLst>
        </pc:spChg>
        <pc:spChg chg="del">
          <ac:chgData name="I See Maths ltd" userId="2b6a9906fb7c83c6" providerId="LiveId" clId="{68AA8491-37BF-4629-9DF5-F34F65084F9A}" dt="2023-05-02T08:21:26.001" v="488" actId="478"/>
          <ac:spMkLst>
            <pc:docMk/>
            <pc:sldMk cId="3705909535" sldId="4464"/>
            <ac:spMk id="36" creationId="{F0AFB68C-A189-0947-B647-20479504ADAA}"/>
          </ac:spMkLst>
        </pc:spChg>
        <pc:spChg chg="del">
          <ac:chgData name="I See Maths ltd" userId="2b6a9906fb7c83c6" providerId="LiveId" clId="{68AA8491-37BF-4629-9DF5-F34F65084F9A}" dt="2023-05-02T08:21:26.001" v="488" actId="478"/>
          <ac:spMkLst>
            <pc:docMk/>
            <pc:sldMk cId="3705909535" sldId="4464"/>
            <ac:spMk id="38" creationId="{169D0B55-CB02-54CA-B298-7A355E35B1E7}"/>
          </ac:spMkLst>
        </pc:spChg>
        <pc:spChg chg="del">
          <ac:chgData name="I See Maths ltd" userId="2b6a9906fb7c83c6" providerId="LiveId" clId="{68AA8491-37BF-4629-9DF5-F34F65084F9A}" dt="2023-05-02T08:21:26.001" v="488" actId="478"/>
          <ac:spMkLst>
            <pc:docMk/>
            <pc:sldMk cId="3705909535" sldId="4464"/>
            <ac:spMk id="39" creationId="{09EDBD61-AD74-8087-D888-F0CE99F68378}"/>
          </ac:spMkLst>
        </pc:spChg>
        <pc:spChg chg="del">
          <ac:chgData name="I See Maths ltd" userId="2b6a9906fb7c83c6" providerId="LiveId" clId="{68AA8491-37BF-4629-9DF5-F34F65084F9A}" dt="2023-05-02T08:21:26.001" v="488" actId="478"/>
          <ac:spMkLst>
            <pc:docMk/>
            <pc:sldMk cId="3705909535" sldId="4464"/>
            <ac:spMk id="40" creationId="{4FCFC92D-DF4A-5602-6A70-C0D8D019C102}"/>
          </ac:spMkLst>
        </pc:spChg>
        <pc:spChg chg="del">
          <ac:chgData name="I See Maths ltd" userId="2b6a9906fb7c83c6" providerId="LiveId" clId="{68AA8491-37BF-4629-9DF5-F34F65084F9A}" dt="2023-05-02T08:21:26.001" v="488" actId="478"/>
          <ac:spMkLst>
            <pc:docMk/>
            <pc:sldMk cId="3705909535" sldId="4464"/>
            <ac:spMk id="41" creationId="{388F4ACD-E1A1-CF38-5B6D-22370B045B98}"/>
          </ac:spMkLst>
        </pc:spChg>
        <pc:spChg chg="del">
          <ac:chgData name="I See Maths ltd" userId="2b6a9906fb7c83c6" providerId="LiveId" clId="{68AA8491-37BF-4629-9DF5-F34F65084F9A}" dt="2023-05-02T08:21:26.001" v="488" actId="478"/>
          <ac:spMkLst>
            <pc:docMk/>
            <pc:sldMk cId="3705909535" sldId="4464"/>
            <ac:spMk id="42" creationId="{B0A74711-6910-808A-40B2-56C142DB5DBA}"/>
          </ac:spMkLst>
        </pc:spChg>
        <pc:spChg chg="del">
          <ac:chgData name="I See Maths ltd" userId="2b6a9906fb7c83c6" providerId="LiveId" clId="{68AA8491-37BF-4629-9DF5-F34F65084F9A}" dt="2023-05-02T08:21:26.001" v="488" actId="478"/>
          <ac:spMkLst>
            <pc:docMk/>
            <pc:sldMk cId="3705909535" sldId="4464"/>
            <ac:spMk id="43" creationId="{124DA885-31CD-5ED8-FDE4-46C8BF51B516}"/>
          </ac:spMkLst>
        </pc:spChg>
        <pc:spChg chg="del">
          <ac:chgData name="I See Maths ltd" userId="2b6a9906fb7c83c6" providerId="LiveId" clId="{68AA8491-37BF-4629-9DF5-F34F65084F9A}" dt="2023-05-02T08:21:26.001" v="488" actId="478"/>
          <ac:spMkLst>
            <pc:docMk/>
            <pc:sldMk cId="3705909535" sldId="4464"/>
            <ac:spMk id="44" creationId="{F37670C1-BAA3-D442-2914-FB11A65B5748}"/>
          </ac:spMkLst>
        </pc:spChg>
        <pc:spChg chg="del">
          <ac:chgData name="I See Maths ltd" userId="2b6a9906fb7c83c6" providerId="LiveId" clId="{68AA8491-37BF-4629-9DF5-F34F65084F9A}" dt="2023-05-02T08:21:26.001" v="488" actId="478"/>
          <ac:spMkLst>
            <pc:docMk/>
            <pc:sldMk cId="3705909535" sldId="4464"/>
            <ac:spMk id="51" creationId="{2AD60140-1A8F-2B16-4132-0FFA4165E1E6}"/>
          </ac:spMkLst>
        </pc:spChg>
        <pc:spChg chg="del">
          <ac:chgData name="I See Maths ltd" userId="2b6a9906fb7c83c6" providerId="LiveId" clId="{68AA8491-37BF-4629-9DF5-F34F65084F9A}" dt="2023-05-02T08:21:26.001" v="488" actId="478"/>
          <ac:spMkLst>
            <pc:docMk/>
            <pc:sldMk cId="3705909535" sldId="4464"/>
            <ac:spMk id="52" creationId="{CD2B7F6E-6850-17A9-2966-9F2ED1222C08}"/>
          </ac:spMkLst>
        </pc:spChg>
        <pc:picChg chg="add mod modCrop">
          <ac:chgData name="I See Maths ltd" userId="2b6a9906fb7c83c6" providerId="LiveId" clId="{68AA8491-37BF-4629-9DF5-F34F65084F9A}" dt="2023-05-02T08:24:03.358" v="522" actId="1037"/>
          <ac:picMkLst>
            <pc:docMk/>
            <pc:sldMk cId="3705909535" sldId="4464"/>
            <ac:picMk id="6" creationId="{0E1C3F7D-4D61-B594-5CFD-F1E5222686BF}"/>
          </ac:picMkLst>
        </pc:picChg>
      </pc:sldChg>
      <pc:sldChg chg="addSp delSp modSp add mod">
        <pc:chgData name="I See Maths ltd" userId="2b6a9906fb7c83c6" providerId="LiveId" clId="{68AA8491-37BF-4629-9DF5-F34F65084F9A}" dt="2023-05-02T09:04:48.140" v="569" actId="1076"/>
        <pc:sldMkLst>
          <pc:docMk/>
          <pc:sldMk cId="2706749718" sldId="4465"/>
        </pc:sldMkLst>
        <pc:spChg chg="add del mod">
          <ac:chgData name="I See Maths ltd" userId="2b6a9906fb7c83c6" providerId="LiveId" clId="{68AA8491-37BF-4629-9DF5-F34F65084F9A}" dt="2023-05-02T08:59:49.153" v="536" actId="478"/>
          <ac:spMkLst>
            <pc:docMk/>
            <pc:sldMk cId="2706749718" sldId="4465"/>
            <ac:spMk id="2" creationId="{F0CACB57-B577-0591-3C63-1552471B3571}"/>
          </ac:spMkLst>
        </pc:spChg>
        <pc:spChg chg="del mod">
          <ac:chgData name="I See Maths ltd" userId="2b6a9906fb7c83c6" providerId="LiveId" clId="{68AA8491-37BF-4629-9DF5-F34F65084F9A}" dt="2023-05-02T09:03:46.422" v="540" actId="478"/>
          <ac:spMkLst>
            <pc:docMk/>
            <pc:sldMk cId="2706749718" sldId="4465"/>
            <ac:spMk id="3" creationId="{0375B9FC-32E3-58D3-4D5D-9DCDB92AC391}"/>
          </ac:spMkLst>
        </pc:spChg>
        <pc:spChg chg="mod">
          <ac:chgData name="I See Maths ltd" userId="2b6a9906fb7c83c6" providerId="LiveId" clId="{68AA8491-37BF-4629-9DF5-F34F65084F9A}" dt="2023-05-02T09:04:34.192" v="568" actId="6549"/>
          <ac:spMkLst>
            <pc:docMk/>
            <pc:sldMk cId="2706749718" sldId="4465"/>
            <ac:spMk id="5" creationId="{47CDD8B1-D83F-7026-C6EB-7836B3596A38}"/>
          </ac:spMkLst>
        </pc:spChg>
        <pc:spChg chg="add del mod">
          <ac:chgData name="I See Maths ltd" userId="2b6a9906fb7c83c6" providerId="LiveId" clId="{68AA8491-37BF-4629-9DF5-F34F65084F9A}" dt="2023-05-02T08:59:49.153" v="536" actId="478"/>
          <ac:spMkLst>
            <pc:docMk/>
            <pc:sldMk cId="2706749718" sldId="4465"/>
            <ac:spMk id="6" creationId="{54E382A9-BD8F-9535-54F6-57DA05152825}"/>
          </ac:spMkLst>
        </pc:spChg>
        <pc:spChg chg="add del mod">
          <ac:chgData name="I See Maths ltd" userId="2b6a9906fb7c83c6" providerId="LiveId" clId="{68AA8491-37BF-4629-9DF5-F34F65084F9A}" dt="2023-05-02T08:59:49.153" v="536" actId="478"/>
          <ac:spMkLst>
            <pc:docMk/>
            <pc:sldMk cId="2706749718" sldId="4465"/>
            <ac:spMk id="8" creationId="{8A0FBBA1-3363-CE8C-BD6C-15639D64B833}"/>
          </ac:spMkLst>
        </pc:spChg>
        <pc:spChg chg="add del mod">
          <ac:chgData name="I See Maths ltd" userId="2b6a9906fb7c83c6" providerId="LiveId" clId="{68AA8491-37BF-4629-9DF5-F34F65084F9A}" dt="2023-05-02T08:59:49.153" v="536" actId="478"/>
          <ac:spMkLst>
            <pc:docMk/>
            <pc:sldMk cId="2706749718" sldId="4465"/>
            <ac:spMk id="9" creationId="{5810A0BB-4C79-B39B-B90D-E16D3F5B2427}"/>
          </ac:spMkLst>
        </pc:spChg>
        <pc:spChg chg="add del mod">
          <ac:chgData name="I See Maths ltd" userId="2b6a9906fb7c83c6" providerId="LiveId" clId="{68AA8491-37BF-4629-9DF5-F34F65084F9A}" dt="2023-05-02T08:59:49.153" v="536" actId="478"/>
          <ac:spMkLst>
            <pc:docMk/>
            <pc:sldMk cId="2706749718" sldId="4465"/>
            <ac:spMk id="10" creationId="{D22DF06A-F548-5B8A-EE26-3D86892ECAE6}"/>
          </ac:spMkLst>
        </pc:spChg>
        <pc:spChg chg="add del mod">
          <ac:chgData name="I See Maths ltd" userId="2b6a9906fb7c83c6" providerId="LiveId" clId="{68AA8491-37BF-4629-9DF5-F34F65084F9A}" dt="2023-05-02T08:59:49.153" v="536" actId="478"/>
          <ac:spMkLst>
            <pc:docMk/>
            <pc:sldMk cId="2706749718" sldId="4465"/>
            <ac:spMk id="11" creationId="{BC3FF877-9FE3-2C39-18DC-F7FCDEFC57C0}"/>
          </ac:spMkLst>
        </pc:spChg>
        <pc:spChg chg="add del mod">
          <ac:chgData name="I See Maths ltd" userId="2b6a9906fb7c83c6" providerId="LiveId" clId="{68AA8491-37BF-4629-9DF5-F34F65084F9A}" dt="2023-05-02T08:59:49.153" v="536" actId="478"/>
          <ac:spMkLst>
            <pc:docMk/>
            <pc:sldMk cId="2706749718" sldId="4465"/>
            <ac:spMk id="12" creationId="{9DB483F9-1BB9-4F75-54B3-FA46A781AFF5}"/>
          </ac:spMkLst>
        </pc:spChg>
        <pc:spChg chg="add del mod">
          <ac:chgData name="I See Maths ltd" userId="2b6a9906fb7c83c6" providerId="LiveId" clId="{68AA8491-37BF-4629-9DF5-F34F65084F9A}" dt="2023-05-02T08:59:49.153" v="536" actId="478"/>
          <ac:spMkLst>
            <pc:docMk/>
            <pc:sldMk cId="2706749718" sldId="4465"/>
            <ac:spMk id="13" creationId="{67187F27-AD6D-B448-1B3D-259C4CD1D74B}"/>
          </ac:spMkLst>
        </pc:spChg>
        <pc:spChg chg="del">
          <ac:chgData name="I See Maths ltd" userId="2b6a9906fb7c83c6" providerId="LiveId" clId="{68AA8491-37BF-4629-9DF5-F34F65084F9A}" dt="2023-05-02T08:24:57.963" v="534" actId="478"/>
          <ac:spMkLst>
            <pc:docMk/>
            <pc:sldMk cId="2706749718" sldId="4465"/>
            <ac:spMk id="36" creationId="{F0AFB68C-A189-0947-B647-20479504ADAA}"/>
          </ac:spMkLst>
        </pc:spChg>
        <pc:spChg chg="del">
          <ac:chgData name="I See Maths ltd" userId="2b6a9906fb7c83c6" providerId="LiveId" clId="{68AA8491-37BF-4629-9DF5-F34F65084F9A}" dt="2023-05-02T09:03:50.068" v="541" actId="478"/>
          <ac:spMkLst>
            <pc:docMk/>
            <pc:sldMk cId="2706749718" sldId="4465"/>
            <ac:spMk id="38" creationId="{169D0B55-CB02-54CA-B298-7A355E35B1E7}"/>
          </ac:spMkLst>
        </pc:spChg>
        <pc:spChg chg="del">
          <ac:chgData name="I See Maths ltd" userId="2b6a9906fb7c83c6" providerId="LiveId" clId="{68AA8491-37BF-4629-9DF5-F34F65084F9A}" dt="2023-05-02T09:03:50.068" v="541" actId="478"/>
          <ac:spMkLst>
            <pc:docMk/>
            <pc:sldMk cId="2706749718" sldId="4465"/>
            <ac:spMk id="39" creationId="{09EDBD61-AD74-8087-D888-F0CE99F68378}"/>
          </ac:spMkLst>
        </pc:spChg>
        <pc:spChg chg="del">
          <ac:chgData name="I See Maths ltd" userId="2b6a9906fb7c83c6" providerId="LiveId" clId="{68AA8491-37BF-4629-9DF5-F34F65084F9A}" dt="2023-05-02T09:03:50.068" v="541" actId="478"/>
          <ac:spMkLst>
            <pc:docMk/>
            <pc:sldMk cId="2706749718" sldId="4465"/>
            <ac:spMk id="40" creationId="{4FCFC92D-DF4A-5602-6A70-C0D8D019C102}"/>
          </ac:spMkLst>
        </pc:spChg>
        <pc:spChg chg="del">
          <ac:chgData name="I See Maths ltd" userId="2b6a9906fb7c83c6" providerId="LiveId" clId="{68AA8491-37BF-4629-9DF5-F34F65084F9A}" dt="2023-05-02T09:03:50.068" v="541" actId="478"/>
          <ac:spMkLst>
            <pc:docMk/>
            <pc:sldMk cId="2706749718" sldId="4465"/>
            <ac:spMk id="41" creationId="{388F4ACD-E1A1-CF38-5B6D-22370B045B98}"/>
          </ac:spMkLst>
        </pc:spChg>
        <pc:spChg chg="del">
          <ac:chgData name="I See Maths ltd" userId="2b6a9906fb7c83c6" providerId="LiveId" clId="{68AA8491-37BF-4629-9DF5-F34F65084F9A}" dt="2023-05-02T09:03:50.068" v="541" actId="478"/>
          <ac:spMkLst>
            <pc:docMk/>
            <pc:sldMk cId="2706749718" sldId="4465"/>
            <ac:spMk id="42" creationId="{B0A74711-6910-808A-40B2-56C142DB5DBA}"/>
          </ac:spMkLst>
        </pc:spChg>
        <pc:spChg chg="del">
          <ac:chgData name="I See Maths ltd" userId="2b6a9906fb7c83c6" providerId="LiveId" clId="{68AA8491-37BF-4629-9DF5-F34F65084F9A}" dt="2023-05-02T09:03:50.068" v="541" actId="478"/>
          <ac:spMkLst>
            <pc:docMk/>
            <pc:sldMk cId="2706749718" sldId="4465"/>
            <ac:spMk id="43" creationId="{124DA885-31CD-5ED8-FDE4-46C8BF51B516}"/>
          </ac:spMkLst>
        </pc:spChg>
        <pc:spChg chg="del mod">
          <ac:chgData name="I See Maths ltd" userId="2b6a9906fb7c83c6" providerId="LiveId" clId="{68AA8491-37BF-4629-9DF5-F34F65084F9A}" dt="2023-05-02T09:03:53.017" v="542" actId="478"/>
          <ac:spMkLst>
            <pc:docMk/>
            <pc:sldMk cId="2706749718" sldId="4465"/>
            <ac:spMk id="44" creationId="{F37670C1-BAA3-D442-2914-FB11A65B5748}"/>
          </ac:spMkLst>
        </pc:spChg>
        <pc:spChg chg="del">
          <ac:chgData name="I See Maths ltd" userId="2b6a9906fb7c83c6" providerId="LiveId" clId="{68AA8491-37BF-4629-9DF5-F34F65084F9A}" dt="2023-05-02T09:03:50.068" v="541" actId="478"/>
          <ac:spMkLst>
            <pc:docMk/>
            <pc:sldMk cId="2706749718" sldId="4465"/>
            <ac:spMk id="51" creationId="{2AD60140-1A8F-2B16-4132-0FFA4165E1E6}"/>
          </ac:spMkLst>
        </pc:spChg>
        <pc:spChg chg="del">
          <ac:chgData name="I See Maths ltd" userId="2b6a9906fb7c83c6" providerId="LiveId" clId="{68AA8491-37BF-4629-9DF5-F34F65084F9A}" dt="2023-05-02T09:03:50.068" v="541" actId="478"/>
          <ac:spMkLst>
            <pc:docMk/>
            <pc:sldMk cId="2706749718" sldId="4465"/>
            <ac:spMk id="52" creationId="{CD2B7F6E-6850-17A9-2966-9F2ED1222C08}"/>
          </ac:spMkLst>
        </pc:spChg>
        <pc:picChg chg="add mod modCrop">
          <ac:chgData name="I See Maths ltd" userId="2b6a9906fb7c83c6" providerId="LiveId" clId="{68AA8491-37BF-4629-9DF5-F34F65084F9A}" dt="2023-05-02T09:04:48.140" v="569" actId="1076"/>
          <ac:picMkLst>
            <pc:docMk/>
            <pc:sldMk cId="2706749718" sldId="4465"/>
            <ac:picMk id="15" creationId="{2F9B36EB-1CD2-4448-0F96-64B4BED39352}"/>
          </ac:picMkLst>
        </pc:picChg>
      </pc:sldChg>
      <pc:sldChg chg="addSp delSp modSp add mod ord">
        <pc:chgData name="I See Maths ltd" userId="2b6a9906fb7c83c6" providerId="LiveId" clId="{68AA8491-37BF-4629-9DF5-F34F65084F9A}" dt="2023-05-02T10:46:11.878" v="787" actId="478"/>
        <pc:sldMkLst>
          <pc:docMk/>
          <pc:sldMk cId="1568602099" sldId="4466"/>
        </pc:sldMkLst>
        <pc:spChg chg="del">
          <ac:chgData name="I See Maths ltd" userId="2b6a9906fb7c83c6" providerId="LiveId" clId="{68AA8491-37BF-4629-9DF5-F34F65084F9A}" dt="2023-05-02T09:05:13.394" v="575" actId="478"/>
          <ac:spMkLst>
            <pc:docMk/>
            <pc:sldMk cId="1568602099" sldId="4466"/>
            <ac:spMk id="3" creationId="{0375B9FC-32E3-58D3-4D5D-9DCDB92AC391}"/>
          </ac:spMkLst>
        </pc:spChg>
        <pc:spChg chg="mod">
          <ac:chgData name="I See Maths ltd" userId="2b6a9906fb7c83c6" providerId="LiveId" clId="{68AA8491-37BF-4629-9DF5-F34F65084F9A}" dt="2023-05-02T09:05:05.614" v="574" actId="20577"/>
          <ac:spMkLst>
            <pc:docMk/>
            <pc:sldMk cId="1568602099" sldId="4466"/>
            <ac:spMk id="5" creationId="{47CDD8B1-D83F-7026-C6EB-7836B3596A38}"/>
          </ac:spMkLst>
        </pc:spChg>
        <pc:spChg chg="add del mod">
          <ac:chgData name="I See Maths ltd" userId="2b6a9906fb7c83c6" providerId="LiveId" clId="{68AA8491-37BF-4629-9DF5-F34F65084F9A}" dt="2023-05-02T10:46:03.410" v="785" actId="478"/>
          <ac:spMkLst>
            <pc:docMk/>
            <pc:sldMk cId="1568602099" sldId="4466"/>
            <ac:spMk id="6" creationId="{FA50F5FE-4D19-2EB2-0337-B3D1B3052B07}"/>
          </ac:spMkLst>
        </pc:spChg>
        <pc:spChg chg="add del mod">
          <ac:chgData name="I See Maths ltd" userId="2b6a9906fb7c83c6" providerId="LiveId" clId="{68AA8491-37BF-4629-9DF5-F34F65084F9A}" dt="2023-05-02T10:46:11.878" v="787" actId="478"/>
          <ac:spMkLst>
            <pc:docMk/>
            <pc:sldMk cId="1568602099" sldId="4466"/>
            <ac:spMk id="8" creationId="{5A397090-B6AD-1E28-A835-C2365D919A70}"/>
          </ac:spMkLst>
        </pc:spChg>
        <pc:spChg chg="add del mod">
          <ac:chgData name="I See Maths ltd" userId="2b6a9906fb7c83c6" providerId="LiveId" clId="{68AA8491-37BF-4629-9DF5-F34F65084F9A}" dt="2023-05-02T10:46:11.878" v="787" actId="478"/>
          <ac:spMkLst>
            <pc:docMk/>
            <pc:sldMk cId="1568602099" sldId="4466"/>
            <ac:spMk id="9" creationId="{8578C001-1540-16C5-4EA2-22AF9ABCE5A5}"/>
          </ac:spMkLst>
        </pc:spChg>
        <pc:spChg chg="add del mod">
          <ac:chgData name="I See Maths ltd" userId="2b6a9906fb7c83c6" providerId="LiveId" clId="{68AA8491-37BF-4629-9DF5-F34F65084F9A}" dt="2023-05-02T10:46:11.878" v="787" actId="478"/>
          <ac:spMkLst>
            <pc:docMk/>
            <pc:sldMk cId="1568602099" sldId="4466"/>
            <ac:spMk id="10" creationId="{982F1766-BDFC-7526-85E0-D30A38D15E5A}"/>
          </ac:spMkLst>
        </pc:spChg>
        <pc:spChg chg="add del mod">
          <ac:chgData name="I See Maths ltd" userId="2b6a9906fb7c83c6" providerId="LiveId" clId="{68AA8491-37BF-4629-9DF5-F34F65084F9A}" dt="2023-05-02T10:46:11.878" v="787" actId="478"/>
          <ac:spMkLst>
            <pc:docMk/>
            <pc:sldMk cId="1568602099" sldId="4466"/>
            <ac:spMk id="11" creationId="{16139049-C1EE-0A7D-9381-E03D5330F08D}"/>
          </ac:spMkLst>
        </pc:spChg>
        <pc:spChg chg="add del mod">
          <ac:chgData name="I See Maths ltd" userId="2b6a9906fb7c83c6" providerId="LiveId" clId="{68AA8491-37BF-4629-9DF5-F34F65084F9A}" dt="2023-05-02T10:46:11.878" v="787" actId="478"/>
          <ac:spMkLst>
            <pc:docMk/>
            <pc:sldMk cId="1568602099" sldId="4466"/>
            <ac:spMk id="12" creationId="{29D57B26-4A7D-0278-BE2B-3A3348174137}"/>
          </ac:spMkLst>
        </pc:spChg>
        <pc:spChg chg="add del mod">
          <ac:chgData name="I See Maths ltd" userId="2b6a9906fb7c83c6" providerId="LiveId" clId="{68AA8491-37BF-4629-9DF5-F34F65084F9A}" dt="2023-05-02T10:44:59.280" v="733" actId="478"/>
          <ac:spMkLst>
            <pc:docMk/>
            <pc:sldMk cId="1568602099" sldId="4466"/>
            <ac:spMk id="13" creationId="{244C7735-14B5-A98E-3AF7-1ABB94BD266E}"/>
          </ac:spMkLst>
        </pc:spChg>
        <pc:spChg chg="add del mod">
          <ac:chgData name="I See Maths ltd" userId="2b6a9906fb7c83c6" providerId="LiveId" clId="{68AA8491-37BF-4629-9DF5-F34F65084F9A}" dt="2023-05-02T10:46:11.878" v="787" actId="478"/>
          <ac:spMkLst>
            <pc:docMk/>
            <pc:sldMk cId="1568602099" sldId="4466"/>
            <ac:spMk id="14" creationId="{2534969B-54CB-C862-5909-A19D31F11FE9}"/>
          </ac:spMkLst>
        </pc:spChg>
        <pc:spChg chg="add del mod">
          <ac:chgData name="I See Maths ltd" userId="2b6a9906fb7c83c6" providerId="LiveId" clId="{68AA8491-37BF-4629-9DF5-F34F65084F9A}" dt="2023-05-02T10:46:11.878" v="787" actId="478"/>
          <ac:spMkLst>
            <pc:docMk/>
            <pc:sldMk cId="1568602099" sldId="4466"/>
            <ac:spMk id="15" creationId="{AD11B649-0A3A-5A03-5579-15C47B6FBD7B}"/>
          </ac:spMkLst>
        </pc:spChg>
        <pc:spChg chg="del">
          <ac:chgData name="I See Maths ltd" userId="2b6a9906fb7c83c6" providerId="LiveId" clId="{68AA8491-37BF-4629-9DF5-F34F65084F9A}" dt="2023-05-02T09:05:16.735" v="576" actId="478"/>
          <ac:spMkLst>
            <pc:docMk/>
            <pc:sldMk cId="1568602099" sldId="4466"/>
            <ac:spMk id="36" creationId="{F0AFB68C-A189-0947-B647-20479504ADAA}"/>
          </ac:spMkLst>
        </pc:spChg>
        <pc:spChg chg="del">
          <ac:chgData name="I See Maths ltd" userId="2b6a9906fb7c83c6" providerId="LiveId" clId="{68AA8491-37BF-4629-9DF5-F34F65084F9A}" dt="2023-05-02T09:05:16.735" v="576" actId="478"/>
          <ac:spMkLst>
            <pc:docMk/>
            <pc:sldMk cId="1568602099" sldId="4466"/>
            <ac:spMk id="38" creationId="{169D0B55-CB02-54CA-B298-7A355E35B1E7}"/>
          </ac:spMkLst>
        </pc:spChg>
        <pc:spChg chg="del">
          <ac:chgData name="I See Maths ltd" userId="2b6a9906fb7c83c6" providerId="LiveId" clId="{68AA8491-37BF-4629-9DF5-F34F65084F9A}" dt="2023-05-02T09:05:16.735" v="576" actId="478"/>
          <ac:spMkLst>
            <pc:docMk/>
            <pc:sldMk cId="1568602099" sldId="4466"/>
            <ac:spMk id="39" creationId="{09EDBD61-AD74-8087-D888-F0CE99F68378}"/>
          </ac:spMkLst>
        </pc:spChg>
        <pc:spChg chg="del">
          <ac:chgData name="I See Maths ltd" userId="2b6a9906fb7c83c6" providerId="LiveId" clId="{68AA8491-37BF-4629-9DF5-F34F65084F9A}" dt="2023-05-02T09:05:16.735" v="576" actId="478"/>
          <ac:spMkLst>
            <pc:docMk/>
            <pc:sldMk cId="1568602099" sldId="4466"/>
            <ac:spMk id="40" creationId="{4FCFC92D-DF4A-5602-6A70-C0D8D019C102}"/>
          </ac:spMkLst>
        </pc:spChg>
        <pc:spChg chg="del">
          <ac:chgData name="I See Maths ltd" userId="2b6a9906fb7c83c6" providerId="LiveId" clId="{68AA8491-37BF-4629-9DF5-F34F65084F9A}" dt="2023-05-02T09:05:16.735" v="576" actId="478"/>
          <ac:spMkLst>
            <pc:docMk/>
            <pc:sldMk cId="1568602099" sldId="4466"/>
            <ac:spMk id="41" creationId="{388F4ACD-E1A1-CF38-5B6D-22370B045B98}"/>
          </ac:spMkLst>
        </pc:spChg>
        <pc:spChg chg="del">
          <ac:chgData name="I See Maths ltd" userId="2b6a9906fb7c83c6" providerId="LiveId" clId="{68AA8491-37BF-4629-9DF5-F34F65084F9A}" dt="2023-05-02T09:05:16.735" v="576" actId="478"/>
          <ac:spMkLst>
            <pc:docMk/>
            <pc:sldMk cId="1568602099" sldId="4466"/>
            <ac:spMk id="42" creationId="{B0A74711-6910-808A-40B2-56C142DB5DBA}"/>
          </ac:spMkLst>
        </pc:spChg>
        <pc:spChg chg="del">
          <ac:chgData name="I See Maths ltd" userId="2b6a9906fb7c83c6" providerId="LiveId" clId="{68AA8491-37BF-4629-9DF5-F34F65084F9A}" dt="2023-05-02T09:05:16.735" v="576" actId="478"/>
          <ac:spMkLst>
            <pc:docMk/>
            <pc:sldMk cId="1568602099" sldId="4466"/>
            <ac:spMk id="43" creationId="{124DA885-31CD-5ED8-FDE4-46C8BF51B516}"/>
          </ac:spMkLst>
        </pc:spChg>
        <pc:spChg chg="del">
          <ac:chgData name="I See Maths ltd" userId="2b6a9906fb7c83c6" providerId="LiveId" clId="{68AA8491-37BF-4629-9DF5-F34F65084F9A}" dt="2023-05-02T09:05:16.735" v="576" actId="478"/>
          <ac:spMkLst>
            <pc:docMk/>
            <pc:sldMk cId="1568602099" sldId="4466"/>
            <ac:spMk id="44" creationId="{F37670C1-BAA3-D442-2914-FB11A65B5748}"/>
          </ac:spMkLst>
        </pc:spChg>
        <pc:spChg chg="del">
          <ac:chgData name="I See Maths ltd" userId="2b6a9906fb7c83c6" providerId="LiveId" clId="{68AA8491-37BF-4629-9DF5-F34F65084F9A}" dt="2023-05-02T09:05:16.735" v="576" actId="478"/>
          <ac:spMkLst>
            <pc:docMk/>
            <pc:sldMk cId="1568602099" sldId="4466"/>
            <ac:spMk id="51" creationId="{2AD60140-1A8F-2B16-4132-0FFA4165E1E6}"/>
          </ac:spMkLst>
        </pc:spChg>
        <pc:spChg chg="del">
          <ac:chgData name="I See Maths ltd" userId="2b6a9906fb7c83c6" providerId="LiveId" clId="{68AA8491-37BF-4629-9DF5-F34F65084F9A}" dt="2023-05-02T09:05:16.735" v="576" actId="478"/>
          <ac:spMkLst>
            <pc:docMk/>
            <pc:sldMk cId="1568602099" sldId="4466"/>
            <ac:spMk id="52" creationId="{CD2B7F6E-6850-17A9-2966-9F2ED1222C08}"/>
          </ac:spMkLst>
        </pc:spChg>
        <pc:graphicFrameChg chg="add mod modGraphic">
          <ac:chgData name="I See Maths ltd" userId="2b6a9906fb7c83c6" providerId="LiveId" clId="{68AA8491-37BF-4629-9DF5-F34F65084F9A}" dt="2023-05-02T10:45:51.544" v="783" actId="1036"/>
          <ac:graphicFrameMkLst>
            <pc:docMk/>
            <pc:sldMk cId="1568602099" sldId="4466"/>
            <ac:graphicFrameMk id="2" creationId="{25DAB1AA-C43C-3B23-6DAA-6E08D0500B83}"/>
          </ac:graphicFrameMkLst>
        </pc:graphicFrameChg>
      </pc:sldChg>
      <pc:sldChg chg="addSp delSp modSp add mod ord">
        <pc:chgData name="I See Maths ltd" userId="2b6a9906fb7c83c6" providerId="LiveId" clId="{68AA8491-37BF-4629-9DF5-F34F65084F9A}" dt="2023-05-02T10:52:32.060" v="1078" actId="478"/>
        <pc:sldMkLst>
          <pc:docMk/>
          <pc:sldMk cId="955854644" sldId="4467"/>
        </pc:sldMkLst>
        <pc:spChg chg="del mod">
          <ac:chgData name="I See Maths ltd" userId="2b6a9906fb7c83c6" providerId="LiveId" clId="{68AA8491-37BF-4629-9DF5-F34F65084F9A}" dt="2023-05-02T10:52:23.255" v="1076" actId="478"/>
          <ac:spMkLst>
            <pc:docMk/>
            <pc:sldMk cId="955854644" sldId="4467"/>
            <ac:spMk id="6" creationId="{FA50F5FE-4D19-2EB2-0337-B3D1B3052B07}"/>
          </ac:spMkLst>
        </pc:spChg>
        <pc:spChg chg="del mod">
          <ac:chgData name="I See Maths ltd" userId="2b6a9906fb7c83c6" providerId="LiveId" clId="{68AA8491-37BF-4629-9DF5-F34F65084F9A}" dt="2023-05-02T10:52:32.060" v="1078" actId="478"/>
          <ac:spMkLst>
            <pc:docMk/>
            <pc:sldMk cId="955854644" sldId="4467"/>
            <ac:spMk id="8" creationId="{5A397090-B6AD-1E28-A835-C2365D919A70}"/>
          </ac:spMkLst>
        </pc:spChg>
        <pc:spChg chg="del mod">
          <ac:chgData name="I See Maths ltd" userId="2b6a9906fb7c83c6" providerId="LiveId" clId="{68AA8491-37BF-4629-9DF5-F34F65084F9A}" dt="2023-05-02T10:52:32.060" v="1078" actId="478"/>
          <ac:spMkLst>
            <pc:docMk/>
            <pc:sldMk cId="955854644" sldId="4467"/>
            <ac:spMk id="9" creationId="{8578C001-1540-16C5-4EA2-22AF9ABCE5A5}"/>
          </ac:spMkLst>
        </pc:spChg>
        <pc:spChg chg="del mod">
          <ac:chgData name="I See Maths ltd" userId="2b6a9906fb7c83c6" providerId="LiveId" clId="{68AA8491-37BF-4629-9DF5-F34F65084F9A}" dt="2023-05-02T10:52:32.060" v="1078" actId="478"/>
          <ac:spMkLst>
            <pc:docMk/>
            <pc:sldMk cId="955854644" sldId="4467"/>
            <ac:spMk id="10" creationId="{982F1766-BDFC-7526-85E0-D30A38D15E5A}"/>
          </ac:spMkLst>
        </pc:spChg>
        <pc:spChg chg="del mod">
          <ac:chgData name="I See Maths ltd" userId="2b6a9906fb7c83c6" providerId="LiveId" clId="{68AA8491-37BF-4629-9DF5-F34F65084F9A}" dt="2023-05-02T10:52:32.060" v="1078" actId="478"/>
          <ac:spMkLst>
            <pc:docMk/>
            <pc:sldMk cId="955854644" sldId="4467"/>
            <ac:spMk id="11" creationId="{16139049-C1EE-0A7D-9381-E03D5330F08D}"/>
          </ac:spMkLst>
        </pc:spChg>
        <pc:spChg chg="del mod">
          <ac:chgData name="I See Maths ltd" userId="2b6a9906fb7c83c6" providerId="LiveId" clId="{68AA8491-37BF-4629-9DF5-F34F65084F9A}" dt="2023-05-02T10:52:32.060" v="1078" actId="478"/>
          <ac:spMkLst>
            <pc:docMk/>
            <pc:sldMk cId="955854644" sldId="4467"/>
            <ac:spMk id="12" creationId="{29D57B26-4A7D-0278-BE2B-3A3348174137}"/>
          </ac:spMkLst>
        </pc:spChg>
        <pc:spChg chg="add mod">
          <ac:chgData name="I See Maths ltd" userId="2b6a9906fb7c83c6" providerId="LiveId" clId="{68AA8491-37BF-4629-9DF5-F34F65084F9A}" dt="2023-05-02T10:50:16.231" v="985" actId="1038"/>
          <ac:spMkLst>
            <pc:docMk/>
            <pc:sldMk cId="955854644" sldId="4467"/>
            <ac:spMk id="13" creationId="{DEE646C1-2E8D-46B2-73F9-0DE6C279757C}"/>
          </ac:spMkLst>
        </pc:spChg>
        <pc:spChg chg="del mod">
          <ac:chgData name="I See Maths ltd" userId="2b6a9906fb7c83c6" providerId="LiveId" clId="{68AA8491-37BF-4629-9DF5-F34F65084F9A}" dt="2023-05-02T10:52:32.060" v="1078" actId="478"/>
          <ac:spMkLst>
            <pc:docMk/>
            <pc:sldMk cId="955854644" sldId="4467"/>
            <ac:spMk id="14" creationId="{2534969B-54CB-C862-5909-A19D31F11FE9}"/>
          </ac:spMkLst>
        </pc:spChg>
        <pc:spChg chg="del mod">
          <ac:chgData name="I See Maths ltd" userId="2b6a9906fb7c83c6" providerId="LiveId" clId="{68AA8491-37BF-4629-9DF5-F34F65084F9A}" dt="2023-05-02T10:52:32.060" v="1078" actId="478"/>
          <ac:spMkLst>
            <pc:docMk/>
            <pc:sldMk cId="955854644" sldId="4467"/>
            <ac:spMk id="15" creationId="{AD11B649-0A3A-5A03-5579-15C47B6FBD7B}"/>
          </ac:spMkLst>
        </pc:spChg>
        <pc:spChg chg="add del mod">
          <ac:chgData name="I See Maths ltd" userId="2b6a9906fb7c83c6" providerId="LiveId" clId="{68AA8491-37BF-4629-9DF5-F34F65084F9A}" dt="2023-05-02T10:52:32.060" v="1078" actId="478"/>
          <ac:spMkLst>
            <pc:docMk/>
            <pc:sldMk cId="955854644" sldId="4467"/>
            <ac:spMk id="16" creationId="{FD21D4EC-F72E-EBF2-4C0D-411F2B6481F0}"/>
          </ac:spMkLst>
        </pc:spChg>
        <pc:spChg chg="add del mod">
          <ac:chgData name="I See Maths ltd" userId="2b6a9906fb7c83c6" providerId="LiveId" clId="{68AA8491-37BF-4629-9DF5-F34F65084F9A}" dt="2023-05-02T10:52:32.060" v="1078" actId="478"/>
          <ac:spMkLst>
            <pc:docMk/>
            <pc:sldMk cId="955854644" sldId="4467"/>
            <ac:spMk id="17" creationId="{C0619437-D9D7-F029-8B5D-84BE29010393}"/>
          </ac:spMkLst>
        </pc:spChg>
        <pc:graphicFrameChg chg="mod modGraphic">
          <ac:chgData name="I See Maths ltd" userId="2b6a9906fb7c83c6" providerId="LiveId" clId="{68AA8491-37BF-4629-9DF5-F34F65084F9A}" dt="2023-05-02T10:51:59.142" v="1037" actId="20577"/>
          <ac:graphicFrameMkLst>
            <pc:docMk/>
            <pc:sldMk cId="955854644" sldId="4467"/>
            <ac:graphicFrameMk id="2" creationId="{25DAB1AA-C43C-3B23-6DAA-6E08D0500B83}"/>
          </ac:graphicFrameMkLst>
        </pc:graphicFrameChg>
      </pc:sldChg>
      <pc:sldChg chg="add">
        <pc:chgData name="I See Maths ltd" userId="2b6a9906fb7c83c6" providerId="LiveId" clId="{68AA8491-37BF-4629-9DF5-F34F65084F9A}" dt="2023-05-02T10:46:07.437" v="786" actId="2890"/>
        <pc:sldMkLst>
          <pc:docMk/>
          <pc:sldMk cId="4166960228" sldId="4468"/>
        </pc:sldMkLst>
      </pc:sldChg>
      <pc:sldChg chg="add">
        <pc:chgData name="I See Maths ltd" userId="2b6a9906fb7c83c6" providerId="LiveId" clId="{68AA8491-37BF-4629-9DF5-F34F65084F9A}" dt="2023-05-02T10:46:17.164" v="788" actId="2890"/>
        <pc:sldMkLst>
          <pc:docMk/>
          <pc:sldMk cId="2855005453" sldId="4469"/>
        </pc:sldMkLst>
      </pc:sldChg>
      <pc:sldChg chg="add">
        <pc:chgData name="I See Maths ltd" userId="2b6a9906fb7c83c6" providerId="LiveId" clId="{68AA8491-37BF-4629-9DF5-F34F65084F9A}" dt="2023-05-02T10:52:18.302" v="1075" actId="2890"/>
        <pc:sldMkLst>
          <pc:docMk/>
          <pc:sldMk cId="3485235171" sldId="4470"/>
        </pc:sldMkLst>
      </pc:sldChg>
      <pc:sldChg chg="add">
        <pc:chgData name="I See Maths ltd" userId="2b6a9906fb7c83c6" providerId="LiveId" clId="{68AA8491-37BF-4629-9DF5-F34F65084F9A}" dt="2023-05-02T10:52:27.697" v="1077" actId="2890"/>
        <pc:sldMkLst>
          <pc:docMk/>
          <pc:sldMk cId="4045035235" sldId="447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644D65-2DC7-4D11-83E9-BE6DA4B9FC57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DEEC74-FF28-4BC6-BDD8-967A90E10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8773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80022" y="1531818"/>
            <a:ext cx="12480131" cy="3258632"/>
          </a:xfrm>
        </p:spPr>
        <p:txBody>
          <a:bodyPr anchor="b"/>
          <a:lstStyle>
            <a:lvl1pPr algn="ctr">
              <a:defRPr sz="81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80022" y="4916115"/>
            <a:ext cx="12480131" cy="2259809"/>
          </a:xfrm>
        </p:spPr>
        <p:txBody>
          <a:bodyPr/>
          <a:lstStyle>
            <a:lvl1pPr marL="0" indent="0" algn="ctr">
              <a:buNone/>
              <a:defRPr sz="3276"/>
            </a:lvl1pPr>
            <a:lvl2pPr marL="623987" indent="0" algn="ctr">
              <a:buNone/>
              <a:defRPr sz="2730"/>
            </a:lvl2pPr>
            <a:lvl3pPr marL="1247973" indent="0" algn="ctr">
              <a:buNone/>
              <a:defRPr sz="2457"/>
            </a:lvl3pPr>
            <a:lvl4pPr marL="1871960" indent="0" algn="ctr">
              <a:buNone/>
              <a:defRPr sz="2184"/>
            </a:lvl4pPr>
            <a:lvl5pPr marL="2495946" indent="0" algn="ctr">
              <a:buNone/>
              <a:defRPr sz="2184"/>
            </a:lvl5pPr>
            <a:lvl6pPr marL="3119933" indent="0" algn="ctr">
              <a:buNone/>
              <a:defRPr sz="2184"/>
            </a:lvl6pPr>
            <a:lvl7pPr marL="3743919" indent="0" algn="ctr">
              <a:buNone/>
              <a:defRPr sz="2184"/>
            </a:lvl7pPr>
            <a:lvl8pPr marL="4367906" indent="0" algn="ctr">
              <a:buNone/>
              <a:defRPr sz="2184"/>
            </a:lvl8pPr>
            <a:lvl9pPr marL="4991892" indent="0" algn="ctr">
              <a:buNone/>
              <a:defRPr sz="218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3047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575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908125" y="498328"/>
            <a:ext cx="3588038" cy="793208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4012" y="498328"/>
            <a:ext cx="10556111" cy="793208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529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658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5345" y="2333476"/>
            <a:ext cx="14352151" cy="3893458"/>
          </a:xfrm>
        </p:spPr>
        <p:txBody>
          <a:bodyPr anchor="b"/>
          <a:lstStyle>
            <a:lvl1pPr>
              <a:defRPr sz="81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5345" y="6263768"/>
            <a:ext cx="14352151" cy="2047477"/>
          </a:xfrm>
        </p:spPr>
        <p:txBody>
          <a:bodyPr/>
          <a:lstStyle>
            <a:lvl1pPr marL="0" indent="0">
              <a:buNone/>
              <a:defRPr sz="3276">
                <a:solidFill>
                  <a:schemeClr val="tx1">
                    <a:tint val="75000"/>
                  </a:schemeClr>
                </a:solidFill>
              </a:defRPr>
            </a:lvl1pPr>
            <a:lvl2pPr marL="623987" indent="0">
              <a:buNone/>
              <a:defRPr sz="2730">
                <a:solidFill>
                  <a:schemeClr val="tx1">
                    <a:tint val="75000"/>
                  </a:schemeClr>
                </a:solidFill>
              </a:defRPr>
            </a:lvl2pPr>
            <a:lvl3pPr marL="1247973" indent="0">
              <a:buNone/>
              <a:defRPr sz="2457">
                <a:solidFill>
                  <a:schemeClr val="tx1">
                    <a:tint val="75000"/>
                  </a:schemeClr>
                </a:solidFill>
              </a:defRPr>
            </a:lvl3pPr>
            <a:lvl4pPr marL="1871960" indent="0">
              <a:buNone/>
              <a:defRPr sz="2184">
                <a:solidFill>
                  <a:schemeClr val="tx1">
                    <a:tint val="75000"/>
                  </a:schemeClr>
                </a:solidFill>
              </a:defRPr>
            </a:lvl4pPr>
            <a:lvl5pPr marL="2495946" indent="0">
              <a:buNone/>
              <a:defRPr sz="2184">
                <a:solidFill>
                  <a:schemeClr val="tx1">
                    <a:tint val="75000"/>
                  </a:schemeClr>
                </a:solidFill>
              </a:defRPr>
            </a:lvl5pPr>
            <a:lvl6pPr marL="3119933" indent="0">
              <a:buNone/>
              <a:defRPr sz="2184">
                <a:solidFill>
                  <a:schemeClr val="tx1">
                    <a:tint val="75000"/>
                  </a:schemeClr>
                </a:solidFill>
              </a:defRPr>
            </a:lvl6pPr>
            <a:lvl7pPr marL="3743919" indent="0">
              <a:buNone/>
              <a:defRPr sz="2184">
                <a:solidFill>
                  <a:schemeClr val="tx1">
                    <a:tint val="75000"/>
                  </a:schemeClr>
                </a:solidFill>
              </a:defRPr>
            </a:lvl7pPr>
            <a:lvl8pPr marL="4367906" indent="0">
              <a:buNone/>
              <a:defRPr sz="2184">
                <a:solidFill>
                  <a:schemeClr val="tx1">
                    <a:tint val="75000"/>
                  </a:schemeClr>
                </a:solidFill>
              </a:defRPr>
            </a:lvl8pPr>
            <a:lvl9pPr marL="4991892" indent="0">
              <a:buNone/>
              <a:defRPr sz="218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7697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4012" y="2491640"/>
            <a:ext cx="7072074" cy="59387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24089" y="2491640"/>
            <a:ext cx="7072074" cy="59387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024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179" y="498329"/>
            <a:ext cx="14352151" cy="18091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180" y="2294476"/>
            <a:ext cx="7039573" cy="1124487"/>
          </a:xfrm>
        </p:spPr>
        <p:txBody>
          <a:bodyPr anchor="b"/>
          <a:lstStyle>
            <a:lvl1pPr marL="0" indent="0">
              <a:buNone/>
              <a:defRPr sz="3276" b="1"/>
            </a:lvl1pPr>
            <a:lvl2pPr marL="623987" indent="0">
              <a:buNone/>
              <a:defRPr sz="2730" b="1"/>
            </a:lvl2pPr>
            <a:lvl3pPr marL="1247973" indent="0">
              <a:buNone/>
              <a:defRPr sz="2457" b="1"/>
            </a:lvl3pPr>
            <a:lvl4pPr marL="1871960" indent="0">
              <a:buNone/>
              <a:defRPr sz="2184" b="1"/>
            </a:lvl4pPr>
            <a:lvl5pPr marL="2495946" indent="0">
              <a:buNone/>
              <a:defRPr sz="2184" b="1"/>
            </a:lvl5pPr>
            <a:lvl6pPr marL="3119933" indent="0">
              <a:buNone/>
              <a:defRPr sz="2184" b="1"/>
            </a:lvl6pPr>
            <a:lvl7pPr marL="3743919" indent="0">
              <a:buNone/>
              <a:defRPr sz="2184" b="1"/>
            </a:lvl7pPr>
            <a:lvl8pPr marL="4367906" indent="0">
              <a:buNone/>
              <a:defRPr sz="2184" b="1"/>
            </a:lvl8pPr>
            <a:lvl9pPr marL="4991892" indent="0">
              <a:buNone/>
              <a:defRPr sz="218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6180" y="3418964"/>
            <a:ext cx="7039573" cy="50287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424088" y="2294476"/>
            <a:ext cx="7074242" cy="1124487"/>
          </a:xfrm>
        </p:spPr>
        <p:txBody>
          <a:bodyPr anchor="b"/>
          <a:lstStyle>
            <a:lvl1pPr marL="0" indent="0">
              <a:buNone/>
              <a:defRPr sz="3276" b="1"/>
            </a:lvl1pPr>
            <a:lvl2pPr marL="623987" indent="0">
              <a:buNone/>
              <a:defRPr sz="2730" b="1"/>
            </a:lvl2pPr>
            <a:lvl3pPr marL="1247973" indent="0">
              <a:buNone/>
              <a:defRPr sz="2457" b="1"/>
            </a:lvl3pPr>
            <a:lvl4pPr marL="1871960" indent="0">
              <a:buNone/>
              <a:defRPr sz="2184" b="1"/>
            </a:lvl4pPr>
            <a:lvl5pPr marL="2495946" indent="0">
              <a:buNone/>
              <a:defRPr sz="2184" b="1"/>
            </a:lvl5pPr>
            <a:lvl6pPr marL="3119933" indent="0">
              <a:buNone/>
              <a:defRPr sz="2184" b="1"/>
            </a:lvl6pPr>
            <a:lvl7pPr marL="3743919" indent="0">
              <a:buNone/>
              <a:defRPr sz="2184" b="1"/>
            </a:lvl7pPr>
            <a:lvl8pPr marL="4367906" indent="0">
              <a:buNone/>
              <a:defRPr sz="2184" b="1"/>
            </a:lvl8pPr>
            <a:lvl9pPr marL="4991892" indent="0">
              <a:buNone/>
              <a:defRPr sz="218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424088" y="3418964"/>
            <a:ext cx="7074242" cy="50287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557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5499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85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180" y="623993"/>
            <a:ext cx="5366889" cy="2183977"/>
          </a:xfrm>
        </p:spPr>
        <p:txBody>
          <a:bodyPr anchor="b"/>
          <a:lstStyle>
            <a:lvl1pPr>
              <a:defRPr sz="43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74242" y="1347653"/>
            <a:ext cx="8424089" cy="6651596"/>
          </a:xfrm>
        </p:spPr>
        <p:txBody>
          <a:bodyPr/>
          <a:lstStyle>
            <a:lvl1pPr>
              <a:defRPr sz="4367"/>
            </a:lvl1pPr>
            <a:lvl2pPr>
              <a:defRPr sz="3821"/>
            </a:lvl2pPr>
            <a:lvl3pPr>
              <a:defRPr sz="3276"/>
            </a:lvl3pPr>
            <a:lvl4pPr>
              <a:defRPr sz="2730"/>
            </a:lvl4pPr>
            <a:lvl5pPr>
              <a:defRPr sz="2730"/>
            </a:lvl5pPr>
            <a:lvl6pPr>
              <a:defRPr sz="2730"/>
            </a:lvl6pPr>
            <a:lvl7pPr>
              <a:defRPr sz="2730"/>
            </a:lvl7pPr>
            <a:lvl8pPr>
              <a:defRPr sz="2730"/>
            </a:lvl8pPr>
            <a:lvl9pPr>
              <a:defRPr sz="273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180" y="2807970"/>
            <a:ext cx="5366889" cy="5202112"/>
          </a:xfrm>
        </p:spPr>
        <p:txBody>
          <a:bodyPr/>
          <a:lstStyle>
            <a:lvl1pPr marL="0" indent="0">
              <a:buNone/>
              <a:defRPr sz="2184"/>
            </a:lvl1pPr>
            <a:lvl2pPr marL="623987" indent="0">
              <a:buNone/>
              <a:defRPr sz="1911"/>
            </a:lvl2pPr>
            <a:lvl3pPr marL="1247973" indent="0">
              <a:buNone/>
              <a:defRPr sz="1638"/>
            </a:lvl3pPr>
            <a:lvl4pPr marL="1871960" indent="0">
              <a:buNone/>
              <a:defRPr sz="1365"/>
            </a:lvl4pPr>
            <a:lvl5pPr marL="2495946" indent="0">
              <a:buNone/>
              <a:defRPr sz="1365"/>
            </a:lvl5pPr>
            <a:lvl6pPr marL="3119933" indent="0">
              <a:buNone/>
              <a:defRPr sz="1365"/>
            </a:lvl6pPr>
            <a:lvl7pPr marL="3743919" indent="0">
              <a:buNone/>
              <a:defRPr sz="1365"/>
            </a:lvl7pPr>
            <a:lvl8pPr marL="4367906" indent="0">
              <a:buNone/>
              <a:defRPr sz="1365"/>
            </a:lvl8pPr>
            <a:lvl9pPr marL="4991892" indent="0">
              <a:buNone/>
              <a:defRPr sz="136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744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180" y="623993"/>
            <a:ext cx="5366889" cy="2183977"/>
          </a:xfrm>
        </p:spPr>
        <p:txBody>
          <a:bodyPr anchor="b"/>
          <a:lstStyle>
            <a:lvl1pPr>
              <a:defRPr sz="43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074242" y="1347653"/>
            <a:ext cx="8424089" cy="6651596"/>
          </a:xfrm>
        </p:spPr>
        <p:txBody>
          <a:bodyPr anchor="t"/>
          <a:lstStyle>
            <a:lvl1pPr marL="0" indent="0">
              <a:buNone/>
              <a:defRPr sz="4367"/>
            </a:lvl1pPr>
            <a:lvl2pPr marL="623987" indent="0">
              <a:buNone/>
              <a:defRPr sz="3821"/>
            </a:lvl2pPr>
            <a:lvl3pPr marL="1247973" indent="0">
              <a:buNone/>
              <a:defRPr sz="3276"/>
            </a:lvl3pPr>
            <a:lvl4pPr marL="1871960" indent="0">
              <a:buNone/>
              <a:defRPr sz="2730"/>
            </a:lvl4pPr>
            <a:lvl5pPr marL="2495946" indent="0">
              <a:buNone/>
              <a:defRPr sz="2730"/>
            </a:lvl5pPr>
            <a:lvl6pPr marL="3119933" indent="0">
              <a:buNone/>
              <a:defRPr sz="2730"/>
            </a:lvl6pPr>
            <a:lvl7pPr marL="3743919" indent="0">
              <a:buNone/>
              <a:defRPr sz="2730"/>
            </a:lvl7pPr>
            <a:lvl8pPr marL="4367906" indent="0">
              <a:buNone/>
              <a:defRPr sz="2730"/>
            </a:lvl8pPr>
            <a:lvl9pPr marL="4991892" indent="0">
              <a:buNone/>
              <a:defRPr sz="273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180" y="2807970"/>
            <a:ext cx="5366889" cy="5202112"/>
          </a:xfrm>
        </p:spPr>
        <p:txBody>
          <a:bodyPr/>
          <a:lstStyle>
            <a:lvl1pPr marL="0" indent="0">
              <a:buNone/>
              <a:defRPr sz="2184"/>
            </a:lvl1pPr>
            <a:lvl2pPr marL="623987" indent="0">
              <a:buNone/>
              <a:defRPr sz="1911"/>
            </a:lvl2pPr>
            <a:lvl3pPr marL="1247973" indent="0">
              <a:buNone/>
              <a:defRPr sz="1638"/>
            </a:lvl3pPr>
            <a:lvl4pPr marL="1871960" indent="0">
              <a:buNone/>
              <a:defRPr sz="1365"/>
            </a:lvl4pPr>
            <a:lvl5pPr marL="2495946" indent="0">
              <a:buNone/>
              <a:defRPr sz="1365"/>
            </a:lvl5pPr>
            <a:lvl6pPr marL="3119933" indent="0">
              <a:buNone/>
              <a:defRPr sz="1365"/>
            </a:lvl6pPr>
            <a:lvl7pPr marL="3743919" indent="0">
              <a:buNone/>
              <a:defRPr sz="1365"/>
            </a:lvl7pPr>
            <a:lvl8pPr marL="4367906" indent="0">
              <a:buNone/>
              <a:defRPr sz="1365"/>
            </a:lvl8pPr>
            <a:lvl9pPr marL="4991892" indent="0">
              <a:buNone/>
              <a:defRPr sz="136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7180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4012" y="498329"/>
            <a:ext cx="14352151" cy="1809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4012" y="2491640"/>
            <a:ext cx="14352151" cy="59387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4012" y="8675241"/>
            <a:ext cx="3744039" cy="49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82748-632D-4E34-8DCA-7F07AF9C0704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12058" y="8675241"/>
            <a:ext cx="5616059" cy="49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52124" y="8675241"/>
            <a:ext cx="3744039" cy="49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0579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247973" rtl="0" eaLnBrk="1" latinLnBrk="0" hangingPunct="1">
        <a:lnSpc>
          <a:spcPct val="90000"/>
        </a:lnSpc>
        <a:spcBef>
          <a:spcPct val="0"/>
        </a:spcBef>
        <a:buNone/>
        <a:defRPr sz="60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1993" indent="-311993" algn="l" defTabSz="1247973" rtl="0" eaLnBrk="1" latinLnBrk="0" hangingPunct="1">
        <a:lnSpc>
          <a:spcPct val="90000"/>
        </a:lnSpc>
        <a:spcBef>
          <a:spcPts val="1365"/>
        </a:spcBef>
        <a:buFont typeface="Arial" panose="020B0604020202020204" pitchFamily="34" charset="0"/>
        <a:buChar char="•"/>
        <a:defRPr sz="3821" kern="1200">
          <a:solidFill>
            <a:schemeClr val="tx1"/>
          </a:solidFill>
          <a:latin typeface="+mn-lt"/>
          <a:ea typeface="+mn-ea"/>
          <a:cs typeface="+mn-cs"/>
        </a:defRPr>
      </a:lvl1pPr>
      <a:lvl2pPr marL="935980" indent="-311993" algn="l" defTabSz="1247973" rtl="0" eaLnBrk="1" latinLnBrk="0" hangingPunct="1">
        <a:lnSpc>
          <a:spcPct val="90000"/>
        </a:lnSpc>
        <a:spcBef>
          <a:spcPts val="682"/>
        </a:spcBef>
        <a:buFont typeface="Arial" panose="020B0604020202020204" pitchFamily="34" charset="0"/>
        <a:buChar char="•"/>
        <a:defRPr sz="3276" kern="1200">
          <a:solidFill>
            <a:schemeClr val="tx1"/>
          </a:solidFill>
          <a:latin typeface="+mn-lt"/>
          <a:ea typeface="+mn-ea"/>
          <a:cs typeface="+mn-cs"/>
        </a:defRPr>
      </a:lvl2pPr>
      <a:lvl3pPr marL="1559966" indent="-311993" algn="l" defTabSz="1247973" rtl="0" eaLnBrk="1" latinLnBrk="0" hangingPunct="1">
        <a:lnSpc>
          <a:spcPct val="90000"/>
        </a:lnSpc>
        <a:spcBef>
          <a:spcPts val="682"/>
        </a:spcBef>
        <a:buFont typeface="Arial" panose="020B0604020202020204" pitchFamily="34" charset="0"/>
        <a:buChar char="•"/>
        <a:defRPr sz="2730" kern="1200">
          <a:solidFill>
            <a:schemeClr val="tx1"/>
          </a:solidFill>
          <a:latin typeface="+mn-lt"/>
          <a:ea typeface="+mn-ea"/>
          <a:cs typeface="+mn-cs"/>
        </a:defRPr>
      </a:lvl3pPr>
      <a:lvl4pPr marL="2183953" indent="-311993" algn="l" defTabSz="1247973" rtl="0" eaLnBrk="1" latinLnBrk="0" hangingPunct="1">
        <a:lnSpc>
          <a:spcPct val="90000"/>
        </a:lnSpc>
        <a:spcBef>
          <a:spcPts val="682"/>
        </a:spcBef>
        <a:buFont typeface="Arial" panose="020B0604020202020204" pitchFamily="34" charset="0"/>
        <a:buChar char="•"/>
        <a:defRPr sz="2457" kern="1200">
          <a:solidFill>
            <a:schemeClr val="tx1"/>
          </a:solidFill>
          <a:latin typeface="+mn-lt"/>
          <a:ea typeface="+mn-ea"/>
          <a:cs typeface="+mn-cs"/>
        </a:defRPr>
      </a:lvl4pPr>
      <a:lvl5pPr marL="2807940" indent="-311993" algn="l" defTabSz="1247973" rtl="0" eaLnBrk="1" latinLnBrk="0" hangingPunct="1">
        <a:lnSpc>
          <a:spcPct val="90000"/>
        </a:lnSpc>
        <a:spcBef>
          <a:spcPts val="682"/>
        </a:spcBef>
        <a:buFont typeface="Arial" panose="020B0604020202020204" pitchFamily="34" charset="0"/>
        <a:buChar char="•"/>
        <a:defRPr sz="2457" kern="1200">
          <a:solidFill>
            <a:schemeClr val="tx1"/>
          </a:solidFill>
          <a:latin typeface="+mn-lt"/>
          <a:ea typeface="+mn-ea"/>
          <a:cs typeface="+mn-cs"/>
        </a:defRPr>
      </a:lvl5pPr>
      <a:lvl6pPr marL="3431926" indent="-311993" algn="l" defTabSz="1247973" rtl="0" eaLnBrk="1" latinLnBrk="0" hangingPunct="1">
        <a:lnSpc>
          <a:spcPct val="90000"/>
        </a:lnSpc>
        <a:spcBef>
          <a:spcPts val="682"/>
        </a:spcBef>
        <a:buFont typeface="Arial" panose="020B0604020202020204" pitchFamily="34" charset="0"/>
        <a:buChar char="•"/>
        <a:defRPr sz="2457" kern="1200">
          <a:solidFill>
            <a:schemeClr val="tx1"/>
          </a:solidFill>
          <a:latin typeface="+mn-lt"/>
          <a:ea typeface="+mn-ea"/>
          <a:cs typeface="+mn-cs"/>
        </a:defRPr>
      </a:lvl6pPr>
      <a:lvl7pPr marL="4055913" indent="-311993" algn="l" defTabSz="1247973" rtl="0" eaLnBrk="1" latinLnBrk="0" hangingPunct="1">
        <a:lnSpc>
          <a:spcPct val="90000"/>
        </a:lnSpc>
        <a:spcBef>
          <a:spcPts val="682"/>
        </a:spcBef>
        <a:buFont typeface="Arial" panose="020B0604020202020204" pitchFamily="34" charset="0"/>
        <a:buChar char="•"/>
        <a:defRPr sz="2457" kern="1200">
          <a:solidFill>
            <a:schemeClr val="tx1"/>
          </a:solidFill>
          <a:latin typeface="+mn-lt"/>
          <a:ea typeface="+mn-ea"/>
          <a:cs typeface="+mn-cs"/>
        </a:defRPr>
      </a:lvl7pPr>
      <a:lvl8pPr marL="4679899" indent="-311993" algn="l" defTabSz="1247973" rtl="0" eaLnBrk="1" latinLnBrk="0" hangingPunct="1">
        <a:lnSpc>
          <a:spcPct val="90000"/>
        </a:lnSpc>
        <a:spcBef>
          <a:spcPts val="682"/>
        </a:spcBef>
        <a:buFont typeface="Arial" panose="020B0604020202020204" pitchFamily="34" charset="0"/>
        <a:buChar char="•"/>
        <a:defRPr sz="2457" kern="1200">
          <a:solidFill>
            <a:schemeClr val="tx1"/>
          </a:solidFill>
          <a:latin typeface="+mn-lt"/>
          <a:ea typeface="+mn-ea"/>
          <a:cs typeface="+mn-cs"/>
        </a:defRPr>
      </a:lvl8pPr>
      <a:lvl9pPr marL="5303886" indent="-311993" algn="l" defTabSz="1247973" rtl="0" eaLnBrk="1" latinLnBrk="0" hangingPunct="1">
        <a:lnSpc>
          <a:spcPct val="90000"/>
        </a:lnSpc>
        <a:spcBef>
          <a:spcPts val="682"/>
        </a:spcBef>
        <a:buFont typeface="Arial" panose="020B0604020202020204" pitchFamily="34" charset="0"/>
        <a:buChar char="•"/>
        <a:defRPr sz="245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47973" rtl="0" eaLnBrk="1" latinLnBrk="0" hangingPunct="1">
        <a:defRPr sz="2457" kern="1200">
          <a:solidFill>
            <a:schemeClr val="tx1"/>
          </a:solidFill>
          <a:latin typeface="+mn-lt"/>
          <a:ea typeface="+mn-ea"/>
          <a:cs typeface="+mn-cs"/>
        </a:defRPr>
      </a:lvl1pPr>
      <a:lvl2pPr marL="623987" algn="l" defTabSz="1247973" rtl="0" eaLnBrk="1" latinLnBrk="0" hangingPunct="1">
        <a:defRPr sz="2457" kern="1200">
          <a:solidFill>
            <a:schemeClr val="tx1"/>
          </a:solidFill>
          <a:latin typeface="+mn-lt"/>
          <a:ea typeface="+mn-ea"/>
          <a:cs typeface="+mn-cs"/>
        </a:defRPr>
      </a:lvl2pPr>
      <a:lvl3pPr marL="1247973" algn="l" defTabSz="1247973" rtl="0" eaLnBrk="1" latinLnBrk="0" hangingPunct="1">
        <a:defRPr sz="2457" kern="1200">
          <a:solidFill>
            <a:schemeClr val="tx1"/>
          </a:solidFill>
          <a:latin typeface="+mn-lt"/>
          <a:ea typeface="+mn-ea"/>
          <a:cs typeface="+mn-cs"/>
        </a:defRPr>
      </a:lvl3pPr>
      <a:lvl4pPr marL="1871960" algn="l" defTabSz="1247973" rtl="0" eaLnBrk="1" latinLnBrk="0" hangingPunct="1">
        <a:defRPr sz="2457" kern="1200">
          <a:solidFill>
            <a:schemeClr val="tx1"/>
          </a:solidFill>
          <a:latin typeface="+mn-lt"/>
          <a:ea typeface="+mn-ea"/>
          <a:cs typeface="+mn-cs"/>
        </a:defRPr>
      </a:lvl4pPr>
      <a:lvl5pPr marL="2495946" algn="l" defTabSz="1247973" rtl="0" eaLnBrk="1" latinLnBrk="0" hangingPunct="1">
        <a:defRPr sz="2457" kern="1200">
          <a:solidFill>
            <a:schemeClr val="tx1"/>
          </a:solidFill>
          <a:latin typeface="+mn-lt"/>
          <a:ea typeface="+mn-ea"/>
          <a:cs typeface="+mn-cs"/>
        </a:defRPr>
      </a:lvl5pPr>
      <a:lvl6pPr marL="3119933" algn="l" defTabSz="1247973" rtl="0" eaLnBrk="1" latinLnBrk="0" hangingPunct="1">
        <a:defRPr sz="2457" kern="1200">
          <a:solidFill>
            <a:schemeClr val="tx1"/>
          </a:solidFill>
          <a:latin typeface="+mn-lt"/>
          <a:ea typeface="+mn-ea"/>
          <a:cs typeface="+mn-cs"/>
        </a:defRPr>
      </a:lvl6pPr>
      <a:lvl7pPr marL="3743919" algn="l" defTabSz="1247973" rtl="0" eaLnBrk="1" latinLnBrk="0" hangingPunct="1">
        <a:defRPr sz="2457" kern="1200">
          <a:solidFill>
            <a:schemeClr val="tx1"/>
          </a:solidFill>
          <a:latin typeface="+mn-lt"/>
          <a:ea typeface="+mn-ea"/>
          <a:cs typeface="+mn-cs"/>
        </a:defRPr>
      </a:lvl7pPr>
      <a:lvl8pPr marL="4367906" algn="l" defTabSz="1247973" rtl="0" eaLnBrk="1" latinLnBrk="0" hangingPunct="1">
        <a:defRPr sz="2457" kern="1200">
          <a:solidFill>
            <a:schemeClr val="tx1"/>
          </a:solidFill>
          <a:latin typeface="+mn-lt"/>
          <a:ea typeface="+mn-ea"/>
          <a:cs typeface="+mn-cs"/>
        </a:defRPr>
      </a:lvl8pPr>
      <a:lvl9pPr marL="4991892" algn="l" defTabSz="1247973" rtl="0" eaLnBrk="1" latinLnBrk="0" hangingPunct="1">
        <a:defRPr sz="245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sv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29CEE10-D373-BE71-2019-D65C9753384C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0173435-6FD0-7C87-B8F8-D435278F5D0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5973596" y="49431"/>
            <a:ext cx="533848" cy="540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D1EFEC60-5DF3-EA64-D626-123E77DB8DA1}"/>
              </a:ext>
            </a:extLst>
          </p:cNvPr>
          <p:cNvSpPr/>
          <p:nvPr/>
        </p:nvSpPr>
        <p:spPr>
          <a:xfrm>
            <a:off x="384988" y="765683"/>
            <a:ext cx="577914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>
                <a:solidFill>
                  <a:srgbClr val="54A4DC"/>
                </a:solidFill>
                <a:latin typeface="Century Gothic" panose="020B0502020202020204" pitchFamily="34" charset="0"/>
              </a:rPr>
              <a:t>Task 1: Which Picture?</a:t>
            </a:r>
            <a:endParaRPr lang="en-GB" sz="4000" dirty="0">
              <a:solidFill>
                <a:srgbClr val="54A4DC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75B9FC-32E3-58D3-4D5D-9DCDB92AC391}"/>
              </a:ext>
            </a:extLst>
          </p:cNvPr>
          <p:cNvSpPr txBox="1"/>
          <p:nvPr/>
        </p:nvSpPr>
        <p:spPr>
          <a:xfrm>
            <a:off x="384988" y="1628408"/>
            <a:ext cx="15751483" cy="423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3200" u="sng" dirty="0">
                <a:latin typeface="Century Gothic" panose="020B0502020202020204" pitchFamily="34" charset="0"/>
              </a:rPr>
              <a:t>Note for Teacher</a:t>
            </a:r>
          </a:p>
          <a:p>
            <a:pPr>
              <a:spcAft>
                <a:spcPts val="1800"/>
              </a:spcAft>
            </a:pPr>
            <a:r>
              <a:rPr lang="en-US" sz="3200" dirty="0">
                <a:latin typeface="Century Gothic" panose="020B0502020202020204" pitchFamily="34" charset="0"/>
              </a:rPr>
              <a:t>The focus is discerning between addition and subtraction context questions.</a:t>
            </a:r>
          </a:p>
          <a:p>
            <a:pPr>
              <a:spcAft>
                <a:spcPts val="1800"/>
              </a:spcAft>
            </a:pPr>
            <a:r>
              <a:rPr lang="en-US" sz="3200" dirty="0">
                <a:latin typeface="Century Gothic" panose="020B0502020202020204" pitchFamily="34" charset="0"/>
              </a:rPr>
              <a:t>For each question, the information (blue box) and question (red box) are slowly revealed. Once the question is revealed, children identify the picture that represents the question.</a:t>
            </a:r>
          </a:p>
          <a:p>
            <a:pPr>
              <a:spcAft>
                <a:spcPts val="1800"/>
              </a:spcAft>
            </a:pPr>
            <a:r>
              <a:rPr lang="en-US" sz="3200" dirty="0">
                <a:latin typeface="Century Gothic" panose="020B0502020202020204" pitchFamily="34" charset="0"/>
              </a:rPr>
              <a:t>Then, there are questions for matching the question to the picture or children can represent questions using double-sided counters (see PDF file).</a:t>
            </a:r>
            <a:endParaRPr lang="en-GB" sz="32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9845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29CEE10-D373-BE71-2019-D65C9753384C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0173435-6FD0-7C87-B8F8-D435278F5D0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5973596" y="49431"/>
            <a:ext cx="533848" cy="540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394AE46-0686-45B5-28CC-2C14255DDC49}"/>
              </a:ext>
            </a:extLst>
          </p:cNvPr>
          <p:cNvSpPr txBox="1"/>
          <p:nvPr/>
        </p:nvSpPr>
        <p:spPr>
          <a:xfrm>
            <a:off x="354809" y="1255482"/>
            <a:ext cx="991329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5400" dirty="0">
                <a:latin typeface="Century Gothic" panose="020B0502020202020204" pitchFamily="34" charset="0"/>
              </a:rPr>
              <a:t>Jen has 6 cats.</a:t>
            </a:r>
          </a:p>
          <a:p>
            <a:pPr>
              <a:spcAft>
                <a:spcPts val="1800"/>
              </a:spcAft>
            </a:pPr>
            <a:r>
              <a:rPr lang="en-US" sz="5400" dirty="0">
                <a:latin typeface="Century Gothic" panose="020B0502020202020204" pitchFamily="34" charset="0"/>
              </a:rPr>
              <a:t>2 of the cats are inside.</a:t>
            </a:r>
          </a:p>
          <a:p>
            <a:pPr>
              <a:spcAft>
                <a:spcPts val="1800"/>
              </a:spcAft>
            </a:pPr>
            <a:r>
              <a:rPr lang="en-US" sz="5400" b="1" dirty="0">
                <a:latin typeface="Century Gothic" panose="020B0502020202020204" pitchFamily="34" charset="0"/>
              </a:rPr>
              <a:t>How many cats are outside? </a:t>
            </a:r>
            <a:endParaRPr lang="en-GB" sz="5400" b="1" dirty="0">
              <a:latin typeface="Century Gothic" panose="020B0502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2DC5C89-6BE6-359B-6BA9-D3BAE64E5E48}"/>
              </a:ext>
            </a:extLst>
          </p:cNvPr>
          <p:cNvSpPr/>
          <p:nvPr/>
        </p:nvSpPr>
        <p:spPr>
          <a:xfrm>
            <a:off x="156388" y="563977"/>
            <a:ext cx="40975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54A4DC"/>
                </a:solidFill>
                <a:latin typeface="Century Gothic" panose="020B0502020202020204" pitchFamily="34" charset="0"/>
              </a:rPr>
              <a:t>Task 1: Which Picture?</a:t>
            </a:r>
            <a:endParaRPr lang="en-GB" sz="2800" dirty="0">
              <a:solidFill>
                <a:srgbClr val="54A4DC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80D114C-67E5-F292-0B2D-602C65ABCB4A}"/>
              </a:ext>
            </a:extLst>
          </p:cNvPr>
          <p:cNvSpPr txBox="1"/>
          <p:nvPr/>
        </p:nvSpPr>
        <p:spPr>
          <a:xfrm>
            <a:off x="6507722" y="6534937"/>
            <a:ext cx="431174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Which Picture?</a:t>
            </a:r>
            <a:endParaRPr lang="en-GB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CF6CFE3-AAEA-D4F5-FF1B-CA656D572385}"/>
              </a:ext>
            </a:extLst>
          </p:cNvPr>
          <p:cNvSpPr/>
          <p:nvPr/>
        </p:nvSpPr>
        <p:spPr>
          <a:xfrm>
            <a:off x="773863" y="5325036"/>
            <a:ext cx="4793221" cy="3359282"/>
          </a:xfrm>
          <a:prstGeom prst="rect">
            <a:avLst/>
          </a:prstGeom>
          <a:noFill/>
          <a:ln w="7620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547F2A7D-7188-D7C4-7DE6-D7ED1AD3AE6E}"/>
              </a:ext>
            </a:extLst>
          </p:cNvPr>
          <p:cNvSpPr/>
          <p:nvPr/>
        </p:nvSpPr>
        <p:spPr>
          <a:xfrm>
            <a:off x="11652530" y="5325035"/>
            <a:ext cx="4146548" cy="3359281"/>
          </a:xfrm>
          <a:prstGeom prst="rect">
            <a:avLst/>
          </a:prstGeom>
          <a:noFill/>
          <a:ln w="76200" cap="rnd"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F42606E8-AB84-3A93-30A5-2DFE6446D505}"/>
              </a:ext>
            </a:extLst>
          </p:cNvPr>
          <p:cNvSpPr/>
          <p:nvPr/>
        </p:nvSpPr>
        <p:spPr>
          <a:xfrm>
            <a:off x="1274206" y="6760249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F214C488-C68B-445A-D8ED-7FE3809634AA}"/>
              </a:ext>
            </a:extLst>
          </p:cNvPr>
          <p:cNvSpPr/>
          <p:nvPr/>
        </p:nvSpPr>
        <p:spPr>
          <a:xfrm>
            <a:off x="1274206" y="7824281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AEC59F8C-FC36-21DC-531B-AF75628FFB10}"/>
              </a:ext>
            </a:extLst>
          </p:cNvPr>
          <p:cNvSpPr/>
          <p:nvPr/>
        </p:nvSpPr>
        <p:spPr>
          <a:xfrm>
            <a:off x="2381348" y="6760249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C30B214E-FCEA-2EB2-7C22-0903E08A602B}"/>
              </a:ext>
            </a:extLst>
          </p:cNvPr>
          <p:cNvSpPr/>
          <p:nvPr/>
        </p:nvSpPr>
        <p:spPr>
          <a:xfrm>
            <a:off x="2381348" y="7824281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02A56279-FE41-3C55-8B91-0945C341F445}"/>
              </a:ext>
            </a:extLst>
          </p:cNvPr>
          <p:cNvSpPr/>
          <p:nvPr/>
        </p:nvSpPr>
        <p:spPr>
          <a:xfrm>
            <a:off x="3478642" y="6760249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7909C37A-42CF-DD0C-3C04-603AEB9E786A}"/>
              </a:ext>
            </a:extLst>
          </p:cNvPr>
          <p:cNvSpPr/>
          <p:nvPr/>
        </p:nvSpPr>
        <p:spPr>
          <a:xfrm>
            <a:off x="4522148" y="6760249"/>
            <a:ext cx="450000" cy="4500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D72D228-7E5B-544E-97CC-D949E6199727}"/>
              </a:ext>
            </a:extLst>
          </p:cNvPr>
          <p:cNvSpPr txBox="1"/>
          <p:nvPr/>
        </p:nvSpPr>
        <p:spPr>
          <a:xfrm>
            <a:off x="2116698" y="5575405"/>
            <a:ext cx="208131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b="1" dirty="0">
                <a:solidFill>
                  <a:prstClr val="black"/>
                </a:solidFill>
                <a:latin typeface="Century Gothic" panose="020B0502020202020204" pitchFamily="34" charset="0"/>
              </a:rPr>
              <a:t>6</a:t>
            </a:r>
            <a:r>
              <a:rPr kumimoji="0" lang="en-GB" sz="4400" b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+ 2</a:t>
            </a:r>
            <a:endParaRPr lang="en-GB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EF1F837-5F1A-FFD1-EA22-3E4E2DCD3008}"/>
              </a:ext>
            </a:extLst>
          </p:cNvPr>
          <p:cNvSpPr txBox="1"/>
          <p:nvPr/>
        </p:nvSpPr>
        <p:spPr>
          <a:xfrm>
            <a:off x="12659203" y="5602299"/>
            <a:ext cx="208131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b="1" dirty="0">
                <a:solidFill>
                  <a:prstClr val="black"/>
                </a:solidFill>
                <a:latin typeface="Century Gothic" panose="020B0502020202020204" pitchFamily="34" charset="0"/>
              </a:rPr>
              <a:t>6</a:t>
            </a:r>
            <a:r>
              <a:rPr kumimoji="0" lang="en-GB" sz="4400" b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– 2</a:t>
            </a:r>
            <a:endParaRPr lang="en-GB" dirty="0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58EECD28-D395-A137-4CAE-B68EEAAE1386}"/>
              </a:ext>
            </a:extLst>
          </p:cNvPr>
          <p:cNvSpPr/>
          <p:nvPr/>
        </p:nvSpPr>
        <p:spPr>
          <a:xfrm>
            <a:off x="12374717" y="6693014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ABA7E22F-A72D-DCA1-0F32-E3395653AA7B}"/>
              </a:ext>
            </a:extLst>
          </p:cNvPr>
          <p:cNvSpPr/>
          <p:nvPr/>
        </p:nvSpPr>
        <p:spPr>
          <a:xfrm>
            <a:off x="12374717" y="7757046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EC025A8E-4121-459B-673E-EF9BE61BB75D}"/>
              </a:ext>
            </a:extLst>
          </p:cNvPr>
          <p:cNvSpPr/>
          <p:nvPr/>
        </p:nvSpPr>
        <p:spPr>
          <a:xfrm>
            <a:off x="13472011" y="6693014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1BD35B19-D3EB-2813-621F-188BFEE2C9D5}"/>
              </a:ext>
            </a:extLst>
          </p:cNvPr>
          <p:cNvSpPr/>
          <p:nvPr/>
        </p:nvSpPr>
        <p:spPr>
          <a:xfrm>
            <a:off x="13472011" y="7757046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FCF4ABD7-191C-0282-235D-0D09BD498C27}"/>
              </a:ext>
            </a:extLst>
          </p:cNvPr>
          <p:cNvSpPr/>
          <p:nvPr/>
        </p:nvSpPr>
        <p:spPr>
          <a:xfrm>
            <a:off x="14515517" y="6693014"/>
            <a:ext cx="450000" cy="4500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C8880A29-865F-3DBF-93E8-7DD56F4FFBA3}"/>
              </a:ext>
            </a:extLst>
          </p:cNvPr>
          <p:cNvSpPr/>
          <p:nvPr/>
        </p:nvSpPr>
        <p:spPr>
          <a:xfrm>
            <a:off x="3478642" y="7824281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9B956AA1-879F-5789-F27C-0853AF52F770}"/>
              </a:ext>
            </a:extLst>
          </p:cNvPr>
          <p:cNvSpPr/>
          <p:nvPr/>
        </p:nvSpPr>
        <p:spPr>
          <a:xfrm>
            <a:off x="4522148" y="7824281"/>
            <a:ext cx="450000" cy="4500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E7EDD242-7CC9-A06E-2B5D-B909E3224EEE}"/>
              </a:ext>
            </a:extLst>
          </p:cNvPr>
          <p:cNvSpPr/>
          <p:nvPr/>
        </p:nvSpPr>
        <p:spPr>
          <a:xfrm>
            <a:off x="14515517" y="7757046"/>
            <a:ext cx="450000" cy="4500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053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29CEE10-D373-BE71-2019-D65C9753384C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0173435-6FD0-7C87-B8F8-D435278F5D0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5973596" y="49431"/>
            <a:ext cx="533848" cy="540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375B9FC-32E3-58D3-4D5D-9DCDB92AC391}"/>
              </a:ext>
            </a:extLst>
          </p:cNvPr>
          <p:cNvSpPr txBox="1"/>
          <p:nvPr/>
        </p:nvSpPr>
        <p:spPr>
          <a:xfrm>
            <a:off x="354809" y="1255482"/>
            <a:ext cx="991329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5400" dirty="0">
                <a:latin typeface="Century Gothic" panose="020B0502020202020204" pitchFamily="34" charset="0"/>
              </a:rPr>
              <a:t>Jen has 6 cats.</a:t>
            </a:r>
          </a:p>
          <a:p>
            <a:pPr>
              <a:spcAft>
                <a:spcPts val="1800"/>
              </a:spcAft>
            </a:pPr>
            <a:r>
              <a:rPr lang="en-US" sz="5400" dirty="0">
                <a:latin typeface="Century Gothic" panose="020B0502020202020204" pitchFamily="34" charset="0"/>
              </a:rPr>
              <a:t>2 of the cats are inside.</a:t>
            </a:r>
          </a:p>
          <a:p>
            <a:pPr>
              <a:spcAft>
                <a:spcPts val="1800"/>
              </a:spcAft>
            </a:pPr>
            <a:r>
              <a:rPr lang="en-US" sz="5400" b="1" dirty="0">
                <a:latin typeface="Century Gothic" panose="020B0502020202020204" pitchFamily="34" charset="0"/>
              </a:rPr>
              <a:t>How many cats are outside? </a:t>
            </a:r>
            <a:endParaRPr lang="en-GB" sz="5400" b="1" dirty="0">
              <a:latin typeface="Century Gothic" panose="020B0502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2A9EC6-CDC5-3BD2-8926-017DA9916504}"/>
              </a:ext>
            </a:extLst>
          </p:cNvPr>
          <p:cNvSpPr/>
          <p:nvPr/>
        </p:nvSpPr>
        <p:spPr>
          <a:xfrm>
            <a:off x="156388" y="563977"/>
            <a:ext cx="40975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54A4DC"/>
                </a:solidFill>
                <a:latin typeface="Century Gothic" panose="020B0502020202020204" pitchFamily="34" charset="0"/>
              </a:rPr>
              <a:t>Task 1: Which Picture?</a:t>
            </a:r>
            <a:endParaRPr lang="en-GB" sz="2800" dirty="0">
              <a:solidFill>
                <a:srgbClr val="54A4DC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907A2B1-F288-4DAD-07B1-DBF607E375AB}"/>
              </a:ext>
            </a:extLst>
          </p:cNvPr>
          <p:cNvSpPr/>
          <p:nvPr/>
        </p:nvSpPr>
        <p:spPr>
          <a:xfrm>
            <a:off x="11652530" y="5325035"/>
            <a:ext cx="4146548" cy="3359281"/>
          </a:xfrm>
          <a:prstGeom prst="rect">
            <a:avLst/>
          </a:prstGeom>
          <a:noFill/>
          <a:ln w="76200" cap="rnd"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DFDEFDC-EF0B-FF60-E5F1-7333D1A31942}"/>
              </a:ext>
            </a:extLst>
          </p:cNvPr>
          <p:cNvSpPr txBox="1"/>
          <p:nvPr/>
        </p:nvSpPr>
        <p:spPr>
          <a:xfrm>
            <a:off x="12659203" y="5602299"/>
            <a:ext cx="208131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b="1" dirty="0">
                <a:solidFill>
                  <a:prstClr val="black"/>
                </a:solidFill>
                <a:latin typeface="Century Gothic" panose="020B0502020202020204" pitchFamily="34" charset="0"/>
              </a:rPr>
              <a:t>6</a:t>
            </a:r>
            <a:r>
              <a:rPr kumimoji="0" lang="en-GB" sz="4400" b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– 2</a:t>
            </a:r>
            <a:endParaRPr lang="en-GB" dirty="0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0FCC40B4-275E-34D5-8E28-28557880491B}"/>
              </a:ext>
            </a:extLst>
          </p:cNvPr>
          <p:cNvSpPr/>
          <p:nvPr/>
        </p:nvSpPr>
        <p:spPr>
          <a:xfrm>
            <a:off x="12374717" y="6693014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F6E48E20-44C1-4DCE-0819-9741470B5948}"/>
              </a:ext>
            </a:extLst>
          </p:cNvPr>
          <p:cNvSpPr/>
          <p:nvPr/>
        </p:nvSpPr>
        <p:spPr>
          <a:xfrm>
            <a:off x="12374717" y="7757046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83A73ADE-E2B2-CAEB-6264-2B02BEA7D05B}"/>
              </a:ext>
            </a:extLst>
          </p:cNvPr>
          <p:cNvSpPr/>
          <p:nvPr/>
        </p:nvSpPr>
        <p:spPr>
          <a:xfrm>
            <a:off x="13472011" y="6693014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F2AD831A-659B-59F1-857D-BEC953E8222F}"/>
              </a:ext>
            </a:extLst>
          </p:cNvPr>
          <p:cNvSpPr/>
          <p:nvPr/>
        </p:nvSpPr>
        <p:spPr>
          <a:xfrm>
            <a:off x="13472011" y="7757046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2A85517C-AE28-A1BA-026B-1F60087D171D}"/>
              </a:ext>
            </a:extLst>
          </p:cNvPr>
          <p:cNvSpPr/>
          <p:nvPr/>
        </p:nvSpPr>
        <p:spPr>
          <a:xfrm>
            <a:off x="14515517" y="6693014"/>
            <a:ext cx="450000" cy="4500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5A44D1D3-2417-3FBE-FC37-8CA891E03BB3}"/>
              </a:ext>
            </a:extLst>
          </p:cNvPr>
          <p:cNvSpPr/>
          <p:nvPr/>
        </p:nvSpPr>
        <p:spPr>
          <a:xfrm>
            <a:off x="14515517" y="7757046"/>
            <a:ext cx="450000" cy="4500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23954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29CEE10-D373-BE71-2019-D65C9753384C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0173435-6FD0-7C87-B8F8-D435278F5D0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5973596" y="49431"/>
            <a:ext cx="533848" cy="540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375B9FC-32E3-58D3-4D5D-9DCDB92AC391}"/>
              </a:ext>
            </a:extLst>
          </p:cNvPr>
          <p:cNvSpPr txBox="1"/>
          <p:nvPr/>
        </p:nvSpPr>
        <p:spPr>
          <a:xfrm>
            <a:off x="354809" y="1255482"/>
            <a:ext cx="1298945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5400" dirty="0">
                <a:latin typeface="Century Gothic" panose="020B0502020202020204" pitchFamily="34" charset="0"/>
              </a:rPr>
              <a:t>In total, Max and Dan have 6 sweets.</a:t>
            </a:r>
          </a:p>
          <a:p>
            <a:pPr>
              <a:spcAft>
                <a:spcPts val="1800"/>
              </a:spcAft>
            </a:pPr>
            <a:r>
              <a:rPr lang="en-US" sz="5400" dirty="0">
                <a:latin typeface="Century Gothic" panose="020B0502020202020204" pitchFamily="34" charset="0"/>
              </a:rPr>
              <a:t>Max has 2 sweets.</a:t>
            </a:r>
          </a:p>
          <a:p>
            <a:pPr>
              <a:spcAft>
                <a:spcPts val="1800"/>
              </a:spcAft>
            </a:pPr>
            <a:r>
              <a:rPr lang="en-US" sz="5400" b="1" dirty="0">
                <a:latin typeface="Century Gothic" panose="020B0502020202020204" pitchFamily="34" charset="0"/>
              </a:rPr>
              <a:t>How many sweets does Dan have? </a:t>
            </a:r>
            <a:endParaRPr lang="en-GB" sz="5400" b="1" dirty="0">
              <a:latin typeface="Century Gothic" panose="020B0502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DB3099-AF60-557F-78C8-F70A8347CB65}"/>
              </a:ext>
            </a:extLst>
          </p:cNvPr>
          <p:cNvSpPr/>
          <p:nvPr/>
        </p:nvSpPr>
        <p:spPr>
          <a:xfrm>
            <a:off x="354809" y="2361729"/>
            <a:ext cx="12132000" cy="792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57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FF6D2FE-E91F-4F9A-2870-967F40E5DDAD}"/>
              </a:ext>
            </a:extLst>
          </p:cNvPr>
          <p:cNvSpPr/>
          <p:nvPr/>
        </p:nvSpPr>
        <p:spPr>
          <a:xfrm>
            <a:off x="354809" y="3429876"/>
            <a:ext cx="12132000" cy="792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57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3466984-9971-5D36-C073-7355E8C05EBD}"/>
              </a:ext>
            </a:extLst>
          </p:cNvPr>
          <p:cNvSpPr/>
          <p:nvPr/>
        </p:nvSpPr>
        <p:spPr>
          <a:xfrm>
            <a:off x="156388" y="563977"/>
            <a:ext cx="40975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54A4DC"/>
                </a:solidFill>
                <a:latin typeface="Century Gothic" panose="020B0502020202020204" pitchFamily="34" charset="0"/>
              </a:rPr>
              <a:t>Task 1: Which Picture?</a:t>
            </a:r>
            <a:endParaRPr lang="en-GB" sz="2800" dirty="0">
              <a:solidFill>
                <a:srgbClr val="54A4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5279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29CEE10-D373-BE71-2019-D65C9753384C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0173435-6FD0-7C87-B8F8-D435278F5D0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5973596" y="49431"/>
            <a:ext cx="533848" cy="540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375B9FC-32E3-58D3-4D5D-9DCDB92AC391}"/>
              </a:ext>
            </a:extLst>
          </p:cNvPr>
          <p:cNvSpPr txBox="1"/>
          <p:nvPr/>
        </p:nvSpPr>
        <p:spPr>
          <a:xfrm>
            <a:off x="354809" y="1255482"/>
            <a:ext cx="1298945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5400" dirty="0">
                <a:latin typeface="Century Gothic" panose="020B0502020202020204" pitchFamily="34" charset="0"/>
              </a:rPr>
              <a:t>In total, Max and Dan have 6 sweets.</a:t>
            </a:r>
          </a:p>
          <a:p>
            <a:pPr>
              <a:spcAft>
                <a:spcPts val="1800"/>
              </a:spcAft>
            </a:pPr>
            <a:r>
              <a:rPr lang="en-US" sz="5400" dirty="0">
                <a:latin typeface="Century Gothic" panose="020B0502020202020204" pitchFamily="34" charset="0"/>
              </a:rPr>
              <a:t>Max has 2 sweets.</a:t>
            </a:r>
          </a:p>
          <a:p>
            <a:pPr>
              <a:spcAft>
                <a:spcPts val="1800"/>
              </a:spcAft>
            </a:pPr>
            <a:r>
              <a:rPr lang="en-US" sz="5400" b="1" dirty="0">
                <a:latin typeface="Century Gothic" panose="020B0502020202020204" pitchFamily="34" charset="0"/>
              </a:rPr>
              <a:t>How many sweets does Dan have? </a:t>
            </a:r>
            <a:endParaRPr lang="en-GB" sz="5400" b="1" dirty="0">
              <a:latin typeface="Century Gothic" panose="020B0502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FF6D2FE-E91F-4F9A-2870-967F40E5DDAD}"/>
              </a:ext>
            </a:extLst>
          </p:cNvPr>
          <p:cNvSpPr/>
          <p:nvPr/>
        </p:nvSpPr>
        <p:spPr>
          <a:xfrm>
            <a:off x="354809" y="3429876"/>
            <a:ext cx="12132000" cy="792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57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C1475F-DB37-7755-163A-43A7422699CA}"/>
              </a:ext>
            </a:extLst>
          </p:cNvPr>
          <p:cNvSpPr/>
          <p:nvPr/>
        </p:nvSpPr>
        <p:spPr>
          <a:xfrm>
            <a:off x="156388" y="563977"/>
            <a:ext cx="40975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54A4DC"/>
                </a:solidFill>
                <a:latin typeface="Century Gothic" panose="020B0502020202020204" pitchFamily="34" charset="0"/>
              </a:rPr>
              <a:t>Task 1: Which Picture?</a:t>
            </a:r>
            <a:endParaRPr lang="en-GB" sz="2800" dirty="0">
              <a:solidFill>
                <a:srgbClr val="54A4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5510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29CEE10-D373-BE71-2019-D65C9753384C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0173435-6FD0-7C87-B8F8-D435278F5D0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5973596" y="49431"/>
            <a:ext cx="533848" cy="540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375B9FC-32E3-58D3-4D5D-9DCDB92AC391}"/>
              </a:ext>
            </a:extLst>
          </p:cNvPr>
          <p:cNvSpPr txBox="1"/>
          <p:nvPr/>
        </p:nvSpPr>
        <p:spPr>
          <a:xfrm>
            <a:off x="354809" y="1255482"/>
            <a:ext cx="1298945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5400" dirty="0">
                <a:latin typeface="Century Gothic" panose="020B0502020202020204" pitchFamily="34" charset="0"/>
              </a:rPr>
              <a:t>In total, Max and Dan have 6 sweets.</a:t>
            </a:r>
          </a:p>
          <a:p>
            <a:pPr>
              <a:spcAft>
                <a:spcPts val="1800"/>
              </a:spcAft>
            </a:pPr>
            <a:r>
              <a:rPr lang="en-US" sz="5400" dirty="0">
                <a:latin typeface="Century Gothic" panose="020B0502020202020204" pitchFamily="34" charset="0"/>
              </a:rPr>
              <a:t>Max has 2 sweets.</a:t>
            </a:r>
          </a:p>
          <a:p>
            <a:pPr>
              <a:spcAft>
                <a:spcPts val="1800"/>
              </a:spcAft>
            </a:pPr>
            <a:r>
              <a:rPr lang="en-US" sz="5400" b="1" dirty="0">
                <a:latin typeface="Century Gothic" panose="020B0502020202020204" pitchFamily="34" charset="0"/>
              </a:rPr>
              <a:t>How many sweets does Dan have? </a:t>
            </a:r>
            <a:endParaRPr lang="en-GB" sz="5400" b="1" dirty="0">
              <a:latin typeface="Century Gothic" panose="020B0502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AC2307-0CD3-6254-5C55-461210F46330}"/>
              </a:ext>
            </a:extLst>
          </p:cNvPr>
          <p:cNvSpPr/>
          <p:nvPr/>
        </p:nvSpPr>
        <p:spPr>
          <a:xfrm>
            <a:off x="156388" y="563977"/>
            <a:ext cx="40975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54A4DC"/>
                </a:solidFill>
                <a:latin typeface="Century Gothic" panose="020B0502020202020204" pitchFamily="34" charset="0"/>
              </a:rPr>
              <a:t>Task 1: Which Picture?</a:t>
            </a:r>
            <a:endParaRPr lang="en-GB" sz="2800" dirty="0">
              <a:solidFill>
                <a:srgbClr val="54A4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2805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29CEE10-D373-BE71-2019-D65C9753384C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0173435-6FD0-7C87-B8F8-D435278F5D0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5973596" y="49431"/>
            <a:ext cx="533848" cy="540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375B9FC-32E3-58D3-4D5D-9DCDB92AC391}"/>
              </a:ext>
            </a:extLst>
          </p:cNvPr>
          <p:cNvSpPr txBox="1"/>
          <p:nvPr/>
        </p:nvSpPr>
        <p:spPr>
          <a:xfrm>
            <a:off x="354809" y="1255482"/>
            <a:ext cx="1298945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5400" dirty="0">
                <a:latin typeface="Century Gothic" panose="020B0502020202020204" pitchFamily="34" charset="0"/>
              </a:rPr>
              <a:t>In total, Max and Dan have 6 sweets.</a:t>
            </a:r>
          </a:p>
          <a:p>
            <a:pPr>
              <a:spcAft>
                <a:spcPts val="1800"/>
              </a:spcAft>
            </a:pPr>
            <a:r>
              <a:rPr lang="en-US" sz="5400" dirty="0">
                <a:latin typeface="Century Gothic" panose="020B0502020202020204" pitchFamily="34" charset="0"/>
              </a:rPr>
              <a:t>Max has 2 sweets.</a:t>
            </a:r>
          </a:p>
          <a:p>
            <a:pPr>
              <a:spcAft>
                <a:spcPts val="1800"/>
              </a:spcAft>
            </a:pPr>
            <a:r>
              <a:rPr lang="en-US" sz="5400" b="1" dirty="0">
                <a:latin typeface="Century Gothic" panose="020B0502020202020204" pitchFamily="34" charset="0"/>
              </a:rPr>
              <a:t>How many sweets does Dan have? </a:t>
            </a:r>
            <a:endParaRPr lang="en-GB" sz="5400" b="1" dirty="0">
              <a:latin typeface="Century Gothic" panose="020B0502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8AB8F45-5275-7F1F-6226-A1764D2E0E06}"/>
              </a:ext>
            </a:extLst>
          </p:cNvPr>
          <p:cNvSpPr/>
          <p:nvPr/>
        </p:nvSpPr>
        <p:spPr>
          <a:xfrm>
            <a:off x="156388" y="563977"/>
            <a:ext cx="40975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54A4DC"/>
                </a:solidFill>
                <a:latin typeface="Century Gothic" panose="020B0502020202020204" pitchFamily="34" charset="0"/>
              </a:rPr>
              <a:t>Task 1: Which Picture?</a:t>
            </a:r>
            <a:endParaRPr lang="en-GB" sz="2800" dirty="0">
              <a:solidFill>
                <a:srgbClr val="54A4DC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B7633F9-6830-456E-A7D2-0177803523E5}"/>
              </a:ext>
            </a:extLst>
          </p:cNvPr>
          <p:cNvSpPr txBox="1"/>
          <p:nvPr/>
        </p:nvSpPr>
        <p:spPr>
          <a:xfrm>
            <a:off x="6507722" y="6534937"/>
            <a:ext cx="431174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Which Picture?</a:t>
            </a:r>
            <a:endParaRPr lang="en-GB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50AE6795-C66D-FD3F-1B0C-E48C796F218B}"/>
              </a:ext>
            </a:extLst>
          </p:cNvPr>
          <p:cNvSpPr/>
          <p:nvPr/>
        </p:nvSpPr>
        <p:spPr>
          <a:xfrm>
            <a:off x="773863" y="5325036"/>
            <a:ext cx="4793221" cy="3359282"/>
          </a:xfrm>
          <a:prstGeom prst="rect">
            <a:avLst/>
          </a:prstGeom>
          <a:noFill/>
          <a:ln w="7620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7719C6AC-453F-CF6E-FBC0-7C0F495CF2A8}"/>
              </a:ext>
            </a:extLst>
          </p:cNvPr>
          <p:cNvSpPr/>
          <p:nvPr/>
        </p:nvSpPr>
        <p:spPr>
          <a:xfrm>
            <a:off x="11652530" y="5325035"/>
            <a:ext cx="4146548" cy="3359281"/>
          </a:xfrm>
          <a:prstGeom prst="rect">
            <a:avLst/>
          </a:prstGeom>
          <a:noFill/>
          <a:ln w="76200" cap="rnd"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729209E3-AAA5-762A-F706-E15A077145D5}"/>
              </a:ext>
            </a:extLst>
          </p:cNvPr>
          <p:cNvSpPr/>
          <p:nvPr/>
        </p:nvSpPr>
        <p:spPr>
          <a:xfrm>
            <a:off x="1274206" y="6760249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BE024F5E-9770-E1A0-CF30-93D53320738E}"/>
              </a:ext>
            </a:extLst>
          </p:cNvPr>
          <p:cNvSpPr/>
          <p:nvPr/>
        </p:nvSpPr>
        <p:spPr>
          <a:xfrm>
            <a:off x="1274206" y="7824281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688D46D5-6371-D490-AA8D-CB71A7D57AAF}"/>
              </a:ext>
            </a:extLst>
          </p:cNvPr>
          <p:cNvSpPr/>
          <p:nvPr/>
        </p:nvSpPr>
        <p:spPr>
          <a:xfrm>
            <a:off x="2381348" y="6760249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A51475AE-98E6-B359-E66C-F9D75F2F768F}"/>
              </a:ext>
            </a:extLst>
          </p:cNvPr>
          <p:cNvSpPr/>
          <p:nvPr/>
        </p:nvSpPr>
        <p:spPr>
          <a:xfrm>
            <a:off x="2381348" y="7824281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40D1429A-507D-E91E-9328-4179EABA7E10}"/>
              </a:ext>
            </a:extLst>
          </p:cNvPr>
          <p:cNvSpPr/>
          <p:nvPr/>
        </p:nvSpPr>
        <p:spPr>
          <a:xfrm>
            <a:off x="3478642" y="6760249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7FBCBA75-9E79-4A49-5EB2-2344D8E2AC34}"/>
              </a:ext>
            </a:extLst>
          </p:cNvPr>
          <p:cNvSpPr/>
          <p:nvPr/>
        </p:nvSpPr>
        <p:spPr>
          <a:xfrm>
            <a:off x="4522148" y="6760249"/>
            <a:ext cx="450000" cy="4500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8D634E2-D3DC-F3DF-346F-8175DD99DCF3}"/>
              </a:ext>
            </a:extLst>
          </p:cNvPr>
          <p:cNvSpPr txBox="1"/>
          <p:nvPr/>
        </p:nvSpPr>
        <p:spPr>
          <a:xfrm>
            <a:off x="2116698" y="5575405"/>
            <a:ext cx="208131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b="1" dirty="0">
                <a:solidFill>
                  <a:prstClr val="black"/>
                </a:solidFill>
                <a:latin typeface="Century Gothic" panose="020B0502020202020204" pitchFamily="34" charset="0"/>
              </a:rPr>
              <a:t>6</a:t>
            </a:r>
            <a:r>
              <a:rPr kumimoji="0" lang="en-GB" sz="4400" b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+ 2</a:t>
            </a:r>
            <a:endParaRPr lang="en-GB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D4F894EF-F6BE-C032-2160-D3EC9ED84AD5}"/>
              </a:ext>
            </a:extLst>
          </p:cNvPr>
          <p:cNvSpPr txBox="1"/>
          <p:nvPr/>
        </p:nvSpPr>
        <p:spPr>
          <a:xfrm>
            <a:off x="12659203" y="5602299"/>
            <a:ext cx="208131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b="1" dirty="0">
                <a:solidFill>
                  <a:prstClr val="black"/>
                </a:solidFill>
                <a:latin typeface="Century Gothic" panose="020B0502020202020204" pitchFamily="34" charset="0"/>
              </a:rPr>
              <a:t>6</a:t>
            </a:r>
            <a:r>
              <a:rPr kumimoji="0" lang="en-GB" sz="4400" b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– 2</a:t>
            </a:r>
            <a:endParaRPr lang="en-GB" dirty="0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9958E237-985F-0228-62C5-6157B81B76F7}"/>
              </a:ext>
            </a:extLst>
          </p:cNvPr>
          <p:cNvSpPr/>
          <p:nvPr/>
        </p:nvSpPr>
        <p:spPr>
          <a:xfrm>
            <a:off x="12374717" y="6693014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9E57C1C5-579B-63DB-B5DB-265454A4B4CD}"/>
              </a:ext>
            </a:extLst>
          </p:cNvPr>
          <p:cNvSpPr/>
          <p:nvPr/>
        </p:nvSpPr>
        <p:spPr>
          <a:xfrm>
            <a:off x="12374717" y="7757046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6CB51534-0054-CBBA-D175-959979FBA6C8}"/>
              </a:ext>
            </a:extLst>
          </p:cNvPr>
          <p:cNvSpPr/>
          <p:nvPr/>
        </p:nvSpPr>
        <p:spPr>
          <a:xfrm>
            <a:off x="13472011" y="6693014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2ECC61B2-9C15-FDB7-CC42-EF1868F525AF}"/>
              </a:ext>
            </a:extLst>
          </p:cNvPr>
          <p:cNvSpPr/>
          <p:nvPr/>
        </p:nvSpPr>
        <p:spPr>
          <a:xfrm>
            <a:off x="13472011" y="7757046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36AD8706-D41F-F299-3988-77C2B452DB9B}"/>
              </a:ext>
            </a:extLst>
          </p:cNvPr>
          <p:cNvSpPr/>
          <p:nvPr/>
        </p:nvSpPr>
        <p:spPr>
          <a:xfrm>
            <a:off x="14515517" y="6693014"/>
            <a:ext cx="450000" cy="4500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A78545DB-1536-69DE-0A6E-48A60C5683C7}"/>
              </a:ext>
            </a:extLst>
          </p:cNvPr>
          <p:cNvSpPr/>
          <p:nvPr/>
        </p:nvSpPr>
        <p:spPr>
          <a:xfrm>
            <a:off x="3478642" y="7824281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D44FB284-541F-1F80-9164-A6067F603000}"/>
              </a:ext>
            </a:extLst>
          </p:cNvPr>
          <p:cNvSpPr/>
          <p:nvPr/>
        </p:nvSpPr>
        <p:spPr>
          <a:xfrm>
            <a:off x="4522148" y="7824281"/>
            <a:ext cx="450000" cy="4500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A4FFBBCF-7ACD-EECD-6344-7C248A9C1C6F}"/>
              </a:ext>
            </a:extLst>
          </p:cNvPr>
          <p:cNvSpPr/>
          <p:nvPr/>
        </p:nvSpPr>
        <p:spPr>
          <a:xfrm>
            <a:off x="14515517" y="7757046"/>
            <a:ext cx="450000" cy="4500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49652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29CEE10-D373-BE71-2019-D65C9753384C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0173435-6FD0-7C87-B8F8-D435278F5D0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5973596" y="49431"/>
            <a:ext cx="533848" cy="540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375B9FC-32E3-58D3-4D5D-9DCDB92AC391}"/>
              </a:ext>
            </a:extLst>
          </p:cNvPr>
          <p:cNvSpPr txBox="1"/>
          <p:nvPr/>
        </p:nvSpPr>
        <p:spPr>
          <a:xfrm>
            <a:off x="354809" y="1255482"/>
            <a:ext cx="1298945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5400" dirty="0">
                <a:latin typeface="Century Gothic" panose="020B0502020202020204" pitchFamily="34" charset="0"/>
              </a:rPr>
              <a:t>In total, Max and Dan have 6 sweets.</a:t>
            </a:r>
          </a:p>
          <a:p>
            <a:pPr>
              <a:spcAft>
                <a:spcPts val="1800"/>
              </a:spcAft>
            </a:pPr>
            <a:r>
              <a:rPr lang="en-US" sz="5400" dirty="0">
                <a:latin typeface="Century Gothic" panose="020B0502020202020204" pitchFamily="34" charset="0"/>
              </a:rPr>
              <a:t>Max has 2 sweets.</a:t>
            </a:r>
          </a:p>
          <a:p>
            <a:pPr>
              <a:spcAft>
                <a:spcPts val="1800"/>
              </a:spcAft>
            </a:pPr>
            <a:r>
              <a:rPr lang="en-US" sz="5400" b="1" dirty="0">
                <a:latin typeface="Century Gothic" panose="020B0502020202020204" pitchFamily="34" charset="0"/>
              </a:rPr>
              <a:t>How many sweets does Dan have? </a:t>
            </a:r>
            <a:endParaRPr lang="en-GB" sz="5400" b="1" dirty="0">
              <a:latin typeface="Century Gothic" panose="020B0502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5F1F1D-CDA5-E8DB-75E9-91A6576A5DDB}"/>
              </a:ext>
            </a:extLst>
          </p:cNvPr>
          <p:cNvSpPr/>
          <p:nvPr/>
        </p:nvSpPr>
        <p:spPr>
          <a:xfrm>
            <a:off x="156388" y="563977"/>
            <a:ext cx="40975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54A4DC"/>
                </a:solidFill>
                <a:latin typeface="Century Gothic" panose="020B0502020202020204" pitchFamily="34" charset="0"/>
              </a:rPr>
              <a:t>Task 1: Which Picture?</a:t>
            </a:r>
            <a:endParaRPr lang="en-GB" sz="2800" dirty="0">
              <a:solidFill>
                <a:srgbClr val="54A4DC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3795498-5CAC-EDC6-8520-2AB21F82C5B5}"/>
              </a:ext>
            </a:extLst>
          </p:cNvPr>
          <p:cNvSpPr/>
          <p:nvPr/>
        </p:nvSpPr>
        <p:spPr>
          <a:xfrm>
            <a:off x="11652530" y="5325035"/>
            <a:ext cx="4146548" cy="3359281"/>
          </a:xfrm>
          <a:prstGeom prst="rect">
            <a:avLst/>
          </a:prstGeom>
          <a:noFill/>
          <a:ln w="76200" cap="rnd"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02D4011-C348-DCF1-6E57-57057EC0E926}"/>
              </a:ext>
            </a:extLst>
          </p:cNvPr>
          <p:cNvSpPr txBox="1"/>
          <p:nvPr/>
        </p:nvSpPr>
        <p:spPr>
          <a:xfrm>
            <a:off x="12659203" y="5602299"/>
            <a:ext cx="208131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b="1" dirty="0">
                <a:solidFill>
                  <a:prstClr val="black"/>
                </a:solidFill>
                <a:latin typeface="Century Gothic" panose="020B0502020202020204" pitchFamily="34" charset="0"/>
              </a:rPr>
              <a:t>6</a:t>
            </a:r>
            <a:r>
              <a:rPr kumimoji="0" lang="en-GB" sz="4400" b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– 2</a:t>
            </a:r>
            <a:endParaRPr lang="en-GB" dirty="0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D7A95D40-9245-3882-E7CA-789B1D10EBDC}"/>
              </a:ext>
            </a:extLst>
          </p:cNvPr>
          <p:cNvSpPr/>
          <p:nvPr/>
        </p:nvSpPr>
        <p:spPr>
          <a:xfrm>
            <a:off x="12374717" y="6693014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43028B38-5420-9F4B-5ADA-C234C7FB6093}"/>
              </a:ext>
            </a:extLst>
          </p:cNvPr>
          <p:cNvSpPr/>
          <p:nvPr/>
        </p:nvSpPr>
        <p:spPr>
          <a:xfrm>
            <a:off x="12374717" y="7757046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6A5BE2B3-A1CC-86E5-7F16-77E0A3C29C1C}"/>
              </a:ext>
            </a:extLst>
          </p:cNvPr>
          <p:cNvSpPr/>
          <p:nvPr/>
        </p:nvSpPr>
        <p:spPr>
          <a:xfrm>
            <a:off x="13472011" y="6693014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D9B86FE0-BBA1-F080-2ED0-EE91D4440F5B}"/>
              </a:ext>
            </a:extLst>
          </p:cNvPr>
          <p:cNvSpPr/>
          <p:nvPr/>
        </p:nvSpPr>
        <p:spPr>
          <a:xfrm>
            <a:off x="13472011" y="7757046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396C5CC0-4D6D-F7C0-D6D4-E41FBE68C2B1}"/>
              </a:ext>
            </a:extLst>
          </p:cNvPr>
          <p:cNvSpPr/>
          <p:nvPr/>
        </p:nvSpPr>
        <p:spPr>
          <a:xfrm>
            <a:off x="14515517" y="6693014"/>
            <a:ext cx="450000" cy="4500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624B6508-0DC8-0617-CC2A-94B8AC3B406F}"/>
              </a:ext>
            </a:extLst>
          </p:cNvPr>
          <p:cNvSpPr/>
          <p:nvPr/>
        </p:nvSpPr>
        <p:spPr>
          <a:xfrm>
            <a:off x="14515517" y="7757046"/>
            <a:ext cx="450000" cy="4500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78652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29CEE10-D373-BE71-2019-D65C9753384C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0173435-6FD0-7C87-B8F8-D435278F5D0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5973596" y="49431"/>
            <a:ext cx="533848" cy="540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375B9FC-32E3-58D3-4D5D-9DCDB92AC391}"/>
              </a:ext>
            </a:extLst>
          </p:cNvPr>
          <p:cNvSpPr txBox="1"/>
          <p:nvPr/>
        </p:nvSpPr>
        <p:spPr>
          <a:xfrm>
            <a:off x="354809" y="1255482"/>
            <a:ext cx="1438887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5400" dirty="0">
                <a:latin typeface="Century Gothic" panose="020B0502020202020204" pitchFamily="34" charset="0"/>
              </a:rPr>
              <a:t>Kate has 6 grapes.</a:t>
            </a:r>
          </a:p>
          <a:p>
            <a:pPr>
              <a:spcAft>
                <a:spcPts val="1800"/>
              </a:spcAft>
            </a:pPr>
            <a:r>
              <a:rPr lang="en-US" sz="5400" dirty="0">
                <a:latin typeface="Century Gothic" panose="020B0502020202020204" pitchFamily="34" charset="0"/>
              </a:rPr>
              <a:t>Mel has 2 grapes.</a:t>
            </a:r>
          </a:p>
          <a:p>
            <a:pPr>
              <a:spcAft>
                <a:spcPts val="1800"/>
              </a:spcAft>
            </a:pPr>
            <a:r>
              <a:rPr lang="en-US" sz="5400" b="1" dirty="0">
                <a:latin typeface="Century Gothic" panose="020B0502020202020204" pitchFamily="34" charset="0"/>
              </a:rPr>
              <a:t>How many grapes do they have in total? </a:t>
            </a:r>
            <a:endParaRPr lang="en-GB" sz="5400" b="1" dirty="0">
              <a:latin typeface="Century Gothic" panose="020B0502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800119A-9146-7B48-A129-006720B1ED21}"/>
              </a:ext>
            </a:extLst>
          </p:cNvPr>
          <p:cNvSpPr/>
          <p:nvPr/>
        </p:nvSpPr>
        <p:spPr>
          <a:xfrm>
            <a:off x="354809" y="2361729"/>
            <a:ext cx="6103141" cy="792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57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1D24AC8-E8BE-0562-BC2F-88F11DF1B6B7}"/>
              </a:ext>
            </a:extLst>
          </p:cNvPr>
          <p:cNvSpPr/>
          <p:nvPr/>
        </p:nvSpPr>
        <p:spPr>
          <a:xfrm>
            <a:off x="354808" y="3429876"/>
            <a:ext cx="14027942" cy="792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57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74E917C-320B-E9FC-E9D3-3C0D507EF259}"/>
              </a:ext>
            </a:extLst>
          </p:cNvPr>
          <p:cNvSpPr/>
          <p:nvPr/>
        </p:nvSpPr>
        <p:spPr>
          <a:xfrm>
            <a:off x="156388" y="563977"/>
            <a:ext cx="40975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54A4DC"/>
                </a:solidFill>
                <a:latin typeface="Century Gothic" panose="020B0502020202020204" pitchFamily="34" charset="0"/>
              </a:rPr>
              <a:t>Task 1: Which Picture?</a:t>
            </a:r>
            <a:endParaRPr lang="en-GB" sz="2800" dirty="0">
              <a:solidFill>
                <a:srgbClr val="54A4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4042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29CEE10-D373-BE71-2019-D65C9753384C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0173435-6FD0-7C87-B8F8-D435278F5D0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5973596" y="49431"/>
            <a:ext cx="533848" cy="540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375B9FC-32E3-58D3-4D5D-9DCDB92AC391}"/>
              </a:ext>
            </a:extLst>
          </p:cNvPr>
          <p:cNvSpPr txBox="1"/>
          <p:nvPr/>
        </p:nvSpPr>
        <p:spPr>
          <a:xfrm>
            <a:off x="354809" y="1255482"/>
            <a:ext cx="1438887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5400" dirty="0">
                <a:latin typeface="Century Gothic" panose="020B0502020202020204" pitchFamily="34" charset="0"/>
              </a:rPr>
              <a:t>Kate has 6 grapes.</a:t>
            </a:r>
          </a:p>
          <a:p>
            <a:pPr>
              <a:spcAft>
                <a:spcPts val="1800"/>
              </a:spcAft>
            </a:pPr>
            <a:r>
              <a:rPr lang="en-US" sz="5400" dirty="0">
                <a:latin typeface="Century Gothic" panose="020B0502020202020204" pitchFamily="34" charset="0"/>
              </a:rPr>
              <a:t>Mel has 2 grapes.</a:t>
            </a:r>
          </a:p>
          <a:p>
            <a:pPr>
              <a:spcAft>
                <a:spcPts val="1800"/>
              </a:spcAft>
            </a:pPr>
            <a:r>
              <a:rPr lang="en-US" sz="5400" b="1" dirty="0">
                <a:latin typeface="Century Gothic" panose="020B0502020202020204" pitchFamily="34" charset="0"/>
              </a:rPr>
              <a:t>How many grapes do they have in total? </a:t>
            </a:r>
            <a:endParaRPr lang="en-GB" sz="5400" b="1" dirty="0">
              <a:latin typeface="Century Gothic" panose="020B0502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1D24AC8-E8BE-0562-BC2F-88F11DF1B6B7}"/>
              </a:ext>
            </a:extLst>
          </p:cNvPr>
          <p:cNvSpPr/>
          <p:nvPr/>
        </p:nvSpPr>
        <p:spPr>
          <a:xfrm>
            <a:off x="354808" y="3429876"/>
            <a:ext cx="14027942" cy="792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57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D2AE2CC-9D3C-B531-BF0B-FB9999A7A252}"/>
              </a:ext>
            </a:extLst>
          </p:cNvPr>
          <p:cNvSpPr/>
          <p:nvPr/>
        </p:nvSpPr>
        <p:spPr>
          <a:xfrm>
            <a:off x="156388" y="563977"/>
            <a:ext cx="40975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54A4DC"/>
                </a:solidFill>
                <a:latin typeface="Century Gothic" panose="020B0502020202020204" pitchFamily="34" charset="0"/>
              </a:rPr>
              <a:t>Task 1: Which Picture?</a:t>
            </a:r>
            <a:endParaRPr lang="en-GB" sz="2800" dirty="0">
              <a:solidFill>
                <a:srgbClr val="54A4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3569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29CEE10-D373-BE71-2019-D65C9753384C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0173435-6FD0-7C87-B8F8-D435278F5D0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5973596" y="49431"/>
            <a:ext cx="533848" cy="540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375B9FC-32E3-58D3-4D5D-9DCDB92AC391}"/>
              </a:ext>
            </a:extLst>
          </p:cNvPr>
          <p:cNvSpPr txBox="1"/>
          <p:nvPr/>
        </p:nvSpPr>
        <p:spPr>
          <a:xfrm>
            <a:off x="354809" y="1255482"/>
            <a:ext cx="1438887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5400" dirty="0">
                <a:latin typeface="Century Gothic" panose="020B0502020202020204" pitchFamily="34" charset="0"/>
              </a:rPr>
              <a:t>Kate has 6 grapes.</a:t>
            </a:r>
          </a:p>
          <a:p>
            <a:pPr>
              <a:spcAft>
                <a:spcPts val="1800"/>
              </a:spcAft>
            </a:pPr>
            <a:r>
              <a:rPr lang="en-US" sz="5400" dirty="0">
                <a:latin typeface="Century Gothic" panose="020B0502020202020204" pitchFamily="34" charset="0"/>
              </a:rPr>
              <a:t>Mel has 2 grapes.</a:t>
            </a:r>
          </a:p>
          <a:p>
            <a:pPr>
              <a:spcAft>
                <a:spcPts val="1800"/>
              </a:spcAft>
            </a:pPr>
            <a:r>
              <a:rPr lang="en-US" sz="5400" b="1" dirty="0">
                <a:latin typeface="Century Gothic" panose="020B0502020202020204" pitchFamily="34" charset="0"/>
              </a:rPr>
              <a:t>How many grapes do they have in total? </a:t>
            </a:r>
            <a:endParaRPr lang="en-GB" sz="5400" b="1" dirty="0">
              <a:latin typeface="Century Gothic" panose="020B0502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C292DFA-438D-6906-E2D9-B35906F143A3}"/>
              </a:ext>
            </a:extLst>
          </p:cNvPr>
          <p:cNvSpPr/>
          <p:nvPr/>
        </p:nvSpPr>
        <p:spPr>
          <a:xfrm>
            <a:off x="156388" y="563977"/>
            <a:ext cx="40975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54A4DC"/>
                </a:solidFill>
                <a:latin typeface="Century Gothic" panose="020B0502020202020204" pitchFamily="34" charset="0"/>
              </a:rPr>
              <a:t>Task 1: Which Picture?</a:t>
            </a:r>
            <a:endParaRPr lang="en-GB" sz="2800" dirty="0">
              <a:solidFill>
                <a:srgbClr val="54A4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845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7EFE3F8-61E8-7B8F-8493-CE10EB345000}"/>
              </a:ext>
            </a:extLst>
          </p:cNvPr>
          <p:cNvSpPr txBox="1"/>
          <p:nvPr/>
        </p:nvSpPr>
        <p:spPr>
          <a:xfrm>
            <a:off x="354809" y="1255482"/>
            <a:ext cx="1088631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5400" dirty="0">
                <a:latin typeface="Century Gothic" panose="020B0502020202020204" pitchFamily="34" charset="0"/>
              </a:rPr>
              <a:t>There are 6 children at the park.</a:t>
            </a:r>
          </a:p>
          <a:p>
            <a:pPr>
              <a:spcAft>
                <a:spcPts val="1800"/>
              </a:spcAft>
            </a:pPr>
            <a:r>
              <a:rPr lang="en-US" sz="5400" dirty="0">
                <a:latin typeface="Century Gothic" panose="020B0502020202020204" pitchFamily="34" charset="0"/>
              </a:rPr>
              <a:t>There are 2 adults at the park.</a:t>
            </a:r>
          </a:p>
          <a:p>
            <a:pPr>
              <a:spcAft>
                <a:spcPts val="1800"/>
              </a:spcAft>
            </a:pPr>
            <a:r>
              <a:rPr lang="en-US" sz="5400" b="1" dirty="0">
                <a:latin typeface="Century Gothic" panose="020B0502020202020204" pitchFamily="34" charset="0"/>
              </a:rPr>
              <a:t>How many people at the park? </a:t>
            </a:r>
            <a:endParaRPr lang="en-GB" sz="5400" b="1" dirty="0">
              <a:latin typeface="Century Gothic" panose="020B0502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29CEE10-D373-BE71-2019-D65C9753384C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0173435-6FD0-7C87-B8F8-D435278F5D0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5973596" y="49431"/>
            <a:ext cx="533848" cy="540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D1EFEC60-5DF3-EA64-D626-123E77DB8DA1}"/>
              </a:ext>
            </a:extLst>
          </p:cNvPr>
          <p:cNvSpPr/>
          <p:nvPr/>
        </p:nvSpPr>
        <p:spPr>
          <a:xfrm>
            <a:off x="156388" y="563977"/>
            <a:ext cx="39966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54A4DC"/>
                </a:solidFill>
                <a:latin typeface="Century Gothic" panose="020B0502020202020204" pitchFamily="34" charset="0"/>
              </a:rPr>
              <a:t>Task 1: Which Picture?</a:t>
            </a:r>
            <a:endParaRPr lang="en-GB" sz="2800" dirty="0">
              <a:solidFill>
                <a:srgbClr val="54A4DC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F0E9D4A-1096-8355-C068-B3BAFC050DE5}"/>
              </a:ext>
            </a:extLst>
          </p:cNvPr>
          <p:cNvSpPr/>
          <p:nvPr/>
        </p:nvSpPr>
        <p:spPr>
          <a:xfrm>
            <a:off x="354809" y="2361729"/>
            <a:ext cx="11088000" cy="792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57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F96B1F7-7765-8360-2BD1-FBCC24823BA3}"/>
              </a:ext>
            </a:extLst>
          </p:cNvPr>
          <p:cNvSpPr/>
          <p:nvPr/>
        </p:nvSpPr>
        <p:spPr>
          <a:xfrm>
            <a:off x="354809" y="3429876"/>
            <a:ext cx="11088000" cy="792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57"/>
          </a:p>
        </p:txBody>
      </p:sp>
    </p:spTree>
    <p:extLst>
      <p:ext uri="{BB962C8B-B14F-4D97-AF65-F5344CB8AC3E}">
        <p14:creationId xmlns:p14="http://schemas.microsoft.com/office/powerpoint/2010/main" val="35033413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29CEE10-D373-BE71-2019-D65C9753384C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0173435-6FD0-7C87-B8F8-D435278F5D0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5973596" y="49431"/>
            <a:ext cx="533848" cy="540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375B9FC-32E3-58D3-4D5D-9DCDB92AC391}"/>
              </a:ext>
            </a:extLst>
          </p:cNvPr>
          <p:cNvSpPr txBox="1"/>
          <p:nvPr/>
        </p:nvSpPr>
        <p:spPr>
          <a:xfrm>
            <a:off x="354809" y="1255482"/>
            <a:ext cx="1438887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5400" dirty="0">
                <a:latin typeface="Century Gothic" panose="020B0502020202020204" pitchFamily="34" charset="0"/>
              </a:rPr>
              <a:t>Kate has 6 grapes.</a:t>
            </a:r>
          </a:p>
          <a:p>
            <a:pPr>
              <a:spcAft>
                <a:spcPts val="1800"/>
              </a:spcAft>
            </a:pPr>
            <a:r>
              <a:rPr lang="en-US" sz="5400" dirty="0">
                <a:latin typeface="Century Gothic" panose="020B0502020202020204" pitchFamily="34" charset="0"/>
              </a:rPr>
              <a:t>Mel has 2 grapes.</a:t>
            </a:r>
          </a:p>
          <a:p>
            <a:pPr>
              <a:spcAft>
                <a:spcPts val="1800"/>
              </a:spcAft>
            </a:pPr>
            <a:r>
              <a:rPr lang="en-US" sz="5400" b="1" dirty="0">
                <a:latin typeface="Century Gothic" panose="020B0502020202020204" pitchFamily="34" charset="0"/>
              </a:rPr>
              <a:t>How many grapes do they have in total? </a:t>
            </a:r>
            <a:endParaRPr lang="en-GB" sz="5400" b="1" dirty="0">
              <a:latin typeface="Century Gothic" panose="020B0502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4A565B4-57D7-A81F-E967-6355EF71AC46}"/>
              </a:ext>
            </a:extLst>
          </p:cNvPr>
          <p:cNvSpPr/>
          <p:nvPr/>
        </p:nvSpPr>
        <p:spPr>
          <a:xfrm>
            <a:off x="156388" y="563977"/>
            <a:ext cx="40975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54A4DC"/>
                </a:solidFill>
                <a:latin typeface="Century Gothic" panose="020B0502020202020204" pitchFamily="34" charset="0"/>
              </a:rPr>
              <a:t>Task 1: Which Picture?</a:t>
            </a:r>
            <a:endParaRPr lang="en-GB" sz="2800" dirty="0">
              <a:solidFill>
                <a:srgbClr val="54A4DC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7BEDD7D-121E-D4E2-1873-81DA206A917F}"/>
              </a:ext>
            </a:extLst>
          </p:cNvPr>
          <p:cNvSpPr txBox="1"/>
          <p:nvPr/>
        </p:nvSpPr>
        <p:spPr>
          <a:xfrm>
            <a:off x="6507722" y="6534937"/>
            <a:ext cx="431174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Which Picture?</a:t>
            </a:r>
            <a:endParaRPr lang="en-GB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18F45C9-E296-0F1D-2748-C5A0CC389E1C}"/>
              </a:ext>
            </a:extLst>
          </p:cNvPr>
          <p:cNvSpPr/>
          <p:nvPr/>
        </p:nvSpPr>
        <p:spPr>
          <a:xfrm>
            <a:off x="773863" y="5325036"/>
            <a:ext cx="4793221" cy="3359282"/>
          </a:xfrm>
          <a:prstGeom prst="rect">
            <a:avLst/>
          </a:prstGeom>
          <a:noFill/>
          <a:ln w="7620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EAEF65D-E137-18BE-E31B-ADB1FE0991EA}"/>
              </a:ext>
            </a:extLst>
          </p:cNvPr>
          <p:cNvSpPr/>
          <p:nvPr/>
        </p:nvSpPr>
        <p:spPr>
          <a:xfrm>
            <a:off x="11652530" y="5325035"/>
            <a:ext cx="4146548" cy="3359281"/>
          </a:xfrm>
          <a:prstGeom prst="rect">
            <a:avLst/>
          </a:prstGeom>
          <a:noFill/>
          <a:ln w="76200" cap="rnd"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D09F07D6-6599-00CA-DAE7-64DA847F5772}"/>
              </a:ext>
            </a:extLst>
          </p:cNvPr>
          <p:cNvSpPr/>
          <p:nvPr/>
        </p:nvSpPr>
        <p:spPr>
          <a:xfrm>
            <a:off x="1274206" y="6760249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DF26B389-5341-F623-3AE8-63847D1428B7}"/>
              </a:ext>
            </a:extLst>
          </p:cNvPr>
          <p:cNvSpPr/>
          <p:nvPr/>
        </p:nvSpPr>
        <p:spPr>
          <a:xfrm>
            <a:off x="1274206" y="7824281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B203228-CC44-D7B8-E276-7C71E5FC81B5}"/>
              </a:ext>
            </a:extLst>
          </p:cNvPr>
          <p:cNvSpPr/>
          <p:nvPr/>
        </p:nvSpPr>
        <p:spPr>
          <a:xfrm>
            <a:off x="2381348" y="6760249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F1BB70CD-563C-A9F1-608E-4740C685F043}"/>
              </a:ext>
            </a:extLst>
          </p:cNvPr>
          <p:cNvSpPr/>
          <p:nvPr/>
        </p:nvSpPr>
        <p:spPr>
          <a:xfrm>
            <a:off x="2381348" y="7824281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B9712D50-70B2-2E15-1E8B-9FB1ADA2E033}"/>
              </a:ext>
            </a:extLst>
          </p:cNvPr>
          <p:cNvSpPr/>
          <p:nvPr/>
        </p:nvSpPr>
        <p:spPr>
          <a:xfrm>
            <a:off x="3478642" y="6760249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C8183C5-FCB2-EB77-0110-DE3462730D1E}"/>
              </a:ext>
            </a:extLst>
          </p:cNvPr>
          <p:cNvSpPr/>
          <p:nvPr/>
        </p:nvSpPr>
        <p:spPr>
          <a:xfrm>
            <a:off x="4522148" y="6760249"/>
            <a:ext cx="450000" cy="4500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B63C93A-55CC-CC41-9CCA-C854F4185985}"/>
              </a:ext>
            </a:extLst>
          </p:cNvPr>
          <p:cNvSpPr txBox="1"/>
          <p:nvPr/>
        </p:nvSpPr>
        <p:spPr>
          <a:xfrm>
            <a:off x="2116698" y="5575405"/>
            <a:ext cx="208131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b="1" dirty="0">
                <a:solidFill>
                  <a:prstClr val="black"/>
                </a:solidFill>
                <a:latin typeface="Century Gothic" panose="020B0502020202020204" pitchFamily="34" charset="0"/>
              </a:rPr>
              <a:t>6</a:t>
            </a:r>
            <a:r>
              <a:rPr kumimoji="0" lang="en-GB" sz="4400" b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+ 2</a:t>
            </a:r>
            <a:endParaRPr lang="en-GB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A7AA652-6020-FF85-7749-2C2BEA758394}"/>
              </a:ext>
            </a:extLst>
          </p:cNvPr>
          <p:cNvSpPr txBox="1"/>
          <p:nvPr/>
        </p:nvSpPr>
        <p:spPr>
          <a:xfrm>
            <a:off x="12659203" y="5602299"/>
            <a:ext cx="208131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b="1" dirty="0">
                <a:solidFill>
                  <a:prstClr val="black"/>
                </a:solidFill>
                <a:latin typeface="Century Gothic" panose="020B0502020202020204" pitchFamily="34" charset="0"/>
              </a:rPr>
              <a:t>6</a:t>
            </a:r>
            <a:r>
              <a:rPr kumimoji="0" lang="en-GB" sz="4400" b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– 2</a:t>
            </a:r>
            <a:endParaRPr lang="en-GB" dirty="0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F76F6EF8-7394-AE4F-4C3B-707D7953B5FD}"/>
              </a:ext>
            </a:extLst>
          </p:cNvPr>
          <p:cNvSpPr/>
          <p:nvPr/>
        </p:nvSpPr>
        <p:spPr>
          <a:xfrm>
            <a:off x="12374717" y="6693014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1715C98F-97AA-8ED6-D002-9E89198327B1}"/>
              </a:ext>
            </a:extLst>
          </p:cNvPr>
          <p:cNvSpPr/>
          <p:nvPr/>
        </p:nvSpPr>
        <p:spPr>
          <a:xfrm>
            <a:off x="12374717" y="7757046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DE687692-8530-5277-006C-52FB95775CD1}"/>
              </a:ext>
            </a:extLst>
          </p:cNvPr>
          <p:cNvSpPr/>
          <p:nvPr/>
        </p:nvSpPr>
        <p:spPr>
          <a:xfrm>
            <a:off x="13472011" y="6693014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21946B9C-8B1F-7A4F-5133-2C03FED08755}"/>
              </a:ext>
            </a:extLst>
          </p:cNvPr>
          <p:cNvSpPr/>
          <p:nvPr/>
        </p:nvSpPr>
        <p:spPr>
          <a:xfrm>
            <a:off x="13472011" y="7757046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09A115EB-5D0E-8DED-06F2-46EB3B1EFD99}"/>
              </a:ext>
            </a:extLst>
          </p:cNvPr>
          <p:cNvSpPr/>
          <p:nvPr/>
        </p:nvSpPr>
        <p:spPr>
          <a:xfrm>
            <a:off x="14515517" y="6693014"/>
            <a:ext cx="450000" cy="4500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0622F09D-19BF-532C-4819-C0846F037E0A}"/>
              </a:ext>
            </a:extLst>
          </p:cNvPr>
          <p:cNvSpPr/>
          <p:nvPr/>
        </p:nvSpPr>
        <p:spPr>
          <a:xfrm>
            <a:off x="3478642" y="7824281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C5E8C1ED-20F5-EB0F-B3D2-CDF8ADF5C8FE}"/>
              </a:ext>
            </a:extLst>
          </p:cNvPr>
          <p:cNvSpPr/>
          <p:nvPr/>
        </p:nvSpPr>
        <p:spPr>
          <a:xfrm>
            <a:off x="4522148" y="7824281"/>
            <a:ext cx="450000" cy="4500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F22F0C8A-40CF-7DBB-A5A3-4918E9EF568E}"/>
              </a:ext>
            </a:extLst>
          </p:cNvPr>
          <p:cNvSpPr/>
          <p:nvPr/>
        </p:nvSpPr>
        <p:spPr>
          <a:xfrm>
            <a:off x="14515517" y="7757046"/>
            <a:ext cx="450000" cy="4500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9441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29CEE10-D373-BE71-2019-D65C9753384C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0173435-6FD0-7C87-B8F8-D435278F5D0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5973596" y="49431"/>
            <a:ext cx="533848" cy="540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375B9FC-32E3-58D3-4D5D-9DCDB92AC391}"/>
              </a:ext>
            </a:extLst>
          </p:cNvPr>
          <p:cNvSpPr txBox="1"/>
          <p:nvPr/>
        </p:nvSpPr>
        <p:spPr>
          <a:xfrm>
            <a:off x="354809" y="1255482"/>
            <a:ext cx="1438887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5400" dirty="0">
                <a:latin typeface="Century Gothic" panose="020B0502020202020204" pitchFamily="34" charset="0"/>
              </a:rPr>
              <a:t>Kate has 6 grapes.</a:t>
            </a:r>
          </a:p>
          <a:p>
            <a:pPr>
              <a:spcAft>
                <a:spcPts val="1800"/>
              </a:spcAft>
            </a:pPr>
            <a:r>
              <a:rPr lang="en-US" sz="5400" dirty="0">
                <a:latin typeface="Century Gothic" panose="020B0502020202020204" pitchFamily="34" charset="0"/>
              </a:rPr>
              <a:t>Mel has 2 grapes.</a:t>
            </a:r>
          </a:p>
          <a:p>
            <a:pPr>
              <a:spcAft>
                <a:spcPts val="1800"/>
              </a:spcAft>
            </a:pPr>
            <a:r>
              <a:rPr lang="en-US" sz="5400" b="1" dirty="0">
                <a:latin typeface="Century Gothic" panose="020B0502020202020204" pitchFamily="34" charset="0"/>
              </a:rPr>
              <a:t>How many grapes do they have in total? </a:t>
            </a:r>
            <a:endParaRPr lang="en-GB" sz="5400" b="1" dirty="0">
              <a:latin typeface="Century Gothic" panose="020B0502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CDD8B1-D83F-7026-C6EB-7836B3596A38}"/>
              </a:ext>
            </a:extLst>
          </p:cNvPr>
          <p:cNvSpPr/>
          <p:nvPr/>
        </p:nvSpPr>
        <p:spPr>
          <a:xfrm>
            <a:off x="156388" y="563977"/>
            <a:ext cx="40975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54A4DC"/>
                </a:solidFill>
                <a:latin typeface="Century Gothic" panose="020B0502020202020204" pitchFamily="34" charset="0"/>
              </a:rPr>
              <a:t>Task 1: Which Picture?</a:t>
            </a:r>
            <a:endParaRPr lang="en-GB" sz="2800" dirty="0">
              <a:solidFill>
                <a:srgbClr val="54A4DC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0AFB68C-A189-0947-B647-20479504ADAA}"/>
              </a:ext>
            </a:extLst>
          </p:cNvPr>
          <p:cNvSpPr/>
          <p:nvPr/>
        </p:nvSpPr>
        <p:spPr>
          <a:xfrm>
            <a:off x="773863" y="5325036"/>
            <a:ext cx="4793221" cy="3359282"/>
          </a:xfrm>
          <a:prstGeom prst="rect">
            <a:avLst/>
          </a:prstGeom>
          <a:noFill/>
          <a:ln w="7620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169D0B55-CB02-54CA-B298-7A355E35B1E7}"/>
              </a:ext>
            </a:extLst>
          </p:cNvPr>
          <p:cNvSpPr/>
          <p:nvPr/>
        </p:nvSpPr>
        <p:spPr>
          <a:xfrm>
            <a:off x="1274206" y="6760249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09EDBD61-AD74-8087-D888-F0CE99F68378}"/>
              </a:ext>
            </a:extLst>
          </p:cNvPr>
          <p:cNvSpPr/>
          <p:nvPr/>
        </p:nvSpPr>
        <p:spPr>
          <a:xfrm>
            <a:off x="1274206" y="7824281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4FCFC92D-DF4A-5602-6A70-C0D8D019C102}"/>
              </a:ext>
            </a:extLst>
          </p:cNvPr>
          <p:cNvSpPr/>
          <p:nvPr/>
        </p:nvSpPr>
        <p:spPr>
          <a:xfrm>
            <a:off x="2381348" y="6760249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388F4ACD-E1A1-CF38-5B6D-22370B045B98}"/>
              </a:ext>
            </a:extLst>
          </p:cNvPr>
          <p:cNvSpPr/>
          <p:nvPr/>
        </p:nvSpPr>
        <p:spPr>
          <a:xfrm>
            <a:off x="2381348" y="7824281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B0A74711-6910-808A-40B2-56C142DB5DBA}"/>
              </a:ext>
            </a:extLst>
          </p:cNvPr>
          <p:cNvSpPr/>
          <p:nvPr/>
        </p:nvSpPr>
        <p:spPr>
          <a:xfrm>
            <a:off x="3478642" y="6760249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124DA885-31CD-5ED8-FDE4-46C8BF51B516}"/>
              </a:ext>
            </a:extLst>
          </p:cNvPr>
          <p:cNvSpPr/>
          <p:nvPr/>
        </p:nvSpPr>
        <p:spPr>
          <a:xfrm>
            <a:off x="4522148" y="6760249"/>
            <a:ext cx="450000" cy="4500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37670C1-BAA3-D442-2914-FB11A65B5748}"/>
              </a:ext>
            </a:extLst>
          </p:cNvPr>
          <p:cNvSpPr txBox="1"/>
          <p:nvPr/>
        </p:nvSpPr>
        <p:spPr>
          <a:xfrm>
            <a:off x="2116698" y="5575405"/>
            <a:ext cx="208131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b="1" dirty="0">
                <a:solidFill>
                  <a:prstClr val="black"/>
                </a:solidFill>
                <a:latin typeface="Century Gothic" panose="020B0502020202020204" pitchFamily="34" charset="0"/>
              </a:rPr>
              <a:t>6</a:t>
            </a:r>
            <a:r>
              <a:rPr kumimoji="0" lang="en-GB" sz="4400" b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+ 2</a:t>
            </a:r>
            <a:endParaRPr lang="en-GB" dirty="0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2AD60140-1A8F-2B16-4132-0FFA4165E1E6}"/>
              </a:ext>
            </a:extLst>
          </p:cNvPr>
          <p:cNvSpPr/>
          <p:nvPr/>
        </p:nvSpPr>
        <p:spPr>
          <a:xfrm>
            <a:off x="3478642" y="7824281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CD2B7F6E-6850-17A9-2966-9F2ED1222C08}"/>
              </a:ext>
            </a:extLst>
          </p:cNvPr>
          <p:cNvSpPr/>
          <p:nvPr/>
        </p:nvSpPr>
        <p:spPr>
          <a:xfrm>
            <a:off x="4522148" y="7824281"/>
            <a:ext cx="450000" cy="4500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59309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29CEE10-D373-BE71-2019-D65C9753384C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0173435-6FD0-7C87-B8F8-D435278F5D0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5973596" y="49431"/>
            <a:ext cx="533848" cy="540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7CDD8B1-D83F-7026-C6EB-7836B3596A38}"/>
              </a:ext>
            </a:extLst>
          </p:cNvPr>
          <p:cNvSpPr/>
          <p:nvPr/>
        </p:nvSpPr>
        <p:spPr>
          <a:xfrm>
            <a:off x="156388" y="563977"/>
            <a:ext cx="28664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54A4DC"/>
                </a:solidFill>
                <a:latin typeface="Century Gothic" panose="020B0502020202020204" pitchFamily="34" charset="0"/>
              </a:rPr>
              <a:t>Children’s Task:</a:t>
            </a:r>
            <a:endParaRPr lang="en-GB" sz="2800" dirty="0">
              <a:solidFill>
                <a:srgbClr val="54A4DC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E1C3F7D-4D61-B594-5CFD-F1E5222686B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792"/>
          <a:stretch/>
        </p:blipFill>
        <p:spPr>
          <a:xfrm>
            <a:off x="1990122" y="1581882"/>
            <a:ext cx="13152902" cy="7084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9095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29CEE10-D373-BE71-2019-D65C9753384C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0173435-6FD0-7C87-B8F8-D435278F5D0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5973596" y="49431"/>
            <a:ext cx="533848" cy="540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7CDD8B1-D83F-7026-C6EB-7836B3596A38}"/>
              </a:ext>
            </a:extLst>
          </p:cNvPr>
          <p:cNvSpPr/>
          <p:nvPr/>
        </p:nvSpPr>
        <p:spPr>
          <a:xfrm>
            <a:off x="156388" y="563977"/>
            <a:ext cx="39966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54A4DC"/>
                </a:solidFill>
                <a:latin typeface="Century Gothic" panose="020B0502020202020204" pitchFamily="34" charset="0"/>
              </a:rPr>
              <a:t>Task 2: Which Picture?</a:t>
            </a:r>
            <a:endParaRPr lang="en-GB" sz="2800" dirty="0">
              <a:solidFill>
                <a:srgbClr val="54A4DC"/>
              </a:solidFill>
            </a:endParaRPr>
          </a:p>
        </p:txBody>
      </p:sp>
      <p:graphicFrame>
        <p:nvGraphicFramePr>
          <p:cNvPr id="2" name="Table 7">
            <a:extLst>
              <a:ext uri="{FF2B5EF4-FFF2-40B4-BE49-F238E27FC236}">
                <a16:creationId xmlns:a16="http://schemas.microsoft.com/office/drawing/2014/main" id="{25DAB1AA-C43C-3B23-6DAA-6E08D0500B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2997158"/>
              </p:ext>
            </p:extLst>
          </p:nvPr>
        </p:nvGraphicFramePr>
        <p:xfrm>
          <a:off x="562319" y="1922362"/>
          <a:ext cx="15411277" cy="40462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18410">
                  <a:extLst>
                    <a:ext uri="{9D8B030D-6E8A-4147-A177-3AD203B41FA5}">
                      <a16:colId xmlns:a16="http://schemas.microsoft.com/office/drawing/2014/main" val="339517829"/>
                    </a:ext>
                  </a:extLst>
                </a:gridCol>
                <a:gridCol w="5459506">
                  <a:extLst>
                    <a:ext uri="{9D8B030D-6E8A-4147-A177-3AD203B41FA5}">
                      <a16:colId xmlns:a16="http://schemas.microsoft.com/office/drawing/2014/main" val="2415719181"/>
                    </a:ext>
                  </a:extLst>
                </a:gridCol>
                <a:gridCol w="3333361">
                  <a:extLst>
                    <a:ext uri="{9D8B030D-6E8A-4147-A177-3AD203B41FA5}">
                      <a16:colId xmlns:a16="http://schemas.microsoft.com/office/drawing/2014/main" val="1265784882"/>
                    </a:ext>
                  </a:extLst>
                </a:gridCol>
              </a:tblGrid>
              <a:tr h="648000"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Question:</a:t>
                      </a:r>
                      <a:endParaRPr lang="en-GB" sz="2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Picture:</a:t>
                      </a:r>
                      <a:endParaRPr lang="en-GB" sz="2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Number Sentence:</a:t>
                      </a:r>
                      <a:endParaRPr lang="en-GB" sz="2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005574"/>
                  </a:ext>
                </a:extLst>
              </a:tr>
              <a:tr h="3398287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Century Gothic" panose="020B0502020202020204" pitchFamily="34" charset="0"/>
                      </a:endParaRPr>
                    </a:p>
                    <a:p>
                      <a:pPr>
                        <a:lnSpc>
                          <a:spcPct val="180000"/>
                        </a:lnSpc>
                        <a:spcAft>
                          <a:spcPts val="0"/>
                        </a:spcAft>
                      </a:pPr>
                      <a:endParaRPr lang="en-GB" sz="4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</a:pPr>
                      <a:endParaRPr lang="en-US" sz="700" dirty="0"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60000"/>
                        </a:lnSpc>
                      </a:pPr>
                      <a:endParaRPr lang="en-US" sz="800" dirty="0"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60000"/>
                        </a:lnSpc>
                      </a:pPr>
                      <a:r>
                        <a:rPr lang="en-US" sz="3200" dirty="0">
                          <a:latin typeface="Century Gothic" panose="020B0502020202020204" pitchFamily="34" charset="0"/>
                        </a:rPr>
                        <a:t>5 + 4</a:t>
                      </a:r>
                    </a:p>
                    <a:p>
                      <a:pPr algn="ctr">
                        <a:lnSpc>
                          <a:spcPct val="160000"/>
                        </a:lnSpc>
                      </a:pPr>
                      <a:r>
                        <a:rPr lang="en-US" sz="3200" dirty="0">
                          <a:latin typeface="Century Gothic" panose="020B0502020202020204" pitchFamily="34" charset="0"/>
                        </a:rPr>
                        <a:t>OR</a:t>
                      </a:r>
                    </a:p>
                    <a:p>
                      <a:pPr algn="ctr">
                        <a:lnSpc>
                          <a:spcPct val="160000"/>
                        </a:lnSpc>
                      </a:pPr>
                      <a:r>
                        <a:rPr lang="en-US" sz="3200" dirty="0">
                          <a:latin typeface="Century Gothic" panose="020B0502020202020204" pitchFamily="34" charset="0"/>
                        </a:rPr>
                        <a:t>5 – 4 </a:t>
                      </a:r>
                    </a:p>
                    <a:p>
                      <a:pPr>
                        <a:lnSpc>
                          <a:spcPct val="130000"/>
                        </a:lnSpc>
                      </a:pPr>
                      <a:endParaRPr lang="en-GB" sz="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6940873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DEE646C1-2E8D-46B2-73F9-0DE6C279757C}"/>
              </a:ext>
            </a:extLst>
          </p:cNvPr>
          <p:cNvSpPr txBox="1"/>
          <p:nvPr/>
        </p:nvSpPr>
        <p:spPr>
          <a:xfrm>
            <a:off x="881730" y="2996660"/>
            <a:ext cx="6042278" cy="24160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900"/>
              </a:spcAft>
            </a:pPr>
            <a:r>
              <a:rPr lang="en-US" sz="3400" dirty="0">
                <a:latin typeface="Century Gothic" panose="020B0502020202020204" pitchFamily="34" charset="0"/>
              </a:rPr>
              <a:t>Zara has 5 marbles. </a:t>
            </a:r>
          </a:p>
          <a:p>
            <a:pPr>
              <a:spcAft>
                <a:spcPts val="900"/>
              </a:spcAft>
            </a:pPr>
            <a:r>
              <a:rPr lang="en-US" sz="3400" dirty="0">
                <a:latin typeface="Century Gothic" panose="020B0502020202020204" pitchFamily="34" charset="0"/>
              </a:rPr>
              <a:t>Joy has 4 marbles.</a:t>
            </a:r>
          </a:p>
          <a:p>
            <a:pPr>
              <a:spcAft>
                <a:spcPts val="900"/>
              </a:spcAft>
            </a:pPr>
            <a:r>
              <a:rPr lang="en-US" sz="3400" b="1" dirty="0">
                <a:latin typeface="Century Gothic" panose="020B0502020202020204" pitchFamily="34" charset="0"/>
              </a:rPr>
              <a:t>How many marbles do Zara and Joy have altogether?</a:t>
            </a:r>
            <a:endParaRPr lang="en-GB" sz="3400" dirty="0"/>
          </a:p>
        </p:txBody>
      </p:sp>
    </p:spTree>
    <p:extLst>
      <p:ext uri="{BB962C8B-B14F-4D97-AF65-F5344CB8AC3E}">
        <p14:creationId xmlns:p14="http://schemas.microsoft.com/office/powerpoint/2010/main" val="9558546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29CEE10-D373-BE71-2019-D65C9753384C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0173435-6FD0-7C87-B8F8-D435278F5D0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5973596" y="49431"/>
            <a:ext cx="533848" cy="540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7CDD8B1-D83F-7026-C6EB-7836B3596A38}"/>
              </a:ext>
            </a:extLst>
          </p:cNvPr>
          <p:cNvSpPr/>
          <p:nvPr/>
        </p:nvSpPr>
        <p:spPr>
          <a:xfrm>
            <a:off x="156388" y="563977"/>
            <a:ext cx="39966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54A4DC"/>
                </a:solidFill>
                <a:latin typeface="Century Gothic" panose="020B0502020202020204" pitchFamily="34" charset="0"/>
              </a:rPr>
              <a:t>Task 2: Which Picture?</a:t>
            </a:r>
            <a:endParaRPr lang="en-GB" sz="2800" dirty="0">
              <a:solidFill>
                <a:srgbClr val="54A4DC"/>
              </a:solidFill>
            </a:endParaRPr>
          </a:p>
        </p:txBody>
      </p:sp>
      <p:graphicFrame>
        <p:nvGraphicFramePr>
          <p:cNvPr id="2" name="Table 7">
            <a:extLst>
              <a:ext uri="{FF2B5EF4-FFF2-40B4-BE49-F238E27FC236}">
                <a16:creationId xmlns:a16="http://schemas.microsoft.com/office/drawing/2014/main" id="{25DAB1AA-C43C-3B23-6DAA-6E08D0500B83}"/>
              </a:ext>
            </a:extLst>
          </p:cNvPr>
          <p:cNvGraphicFramePr>
            <a:graphicFrameLocks noGrp="1"/>
          </p:cNvGraphicFramePr>
          <p:nvPr/>
        </p:nvGraphicFramePr>
        <p:xfrm>
          <a:off x="562319" y="1922362"/>
          <a:ext cx="15411277" cy="40462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18410">
                  <a:extLst>
                    <a:ext uri="{9D8B030D-6E8A-4147-A177-3AD203B41FA5}">
                      <a16:colId xmlns:a16="http://schemas.microsoft.com/office/drawing/2014/main" val="339517829"/>
                    </a:ext>
                  </a:extLst>
                </a:gridCol>
                <a:gridCol w="5459506">
                  <a:extLst>
                    <a:ext uri="{9D8B030D-6E8A-4147-A177-3AD203B41FA5}">
                      <a16:colId xmlns:a16="http://schemas.microsoft.com/office/drawing/2014/main" val="2415719181"/>
                    </a:ext>
                  </a:extLst>
                </a:gridCol>
                <a:gridCol w="3333361">
                  <a:extLst>
                    <a:ext uri="{9D8B030D-6E8A-4147-A177-3AD203B41FA5}">
                      <a16:colId xmlns:a16="http://schemas.microsoft.com/office/drawing/2014/main" val="1265784882"/>
                    </a:ext>
                  </a:extLst>
                </a:gridCol>
              </a:tblGrid>
              <a:tr h="648000"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Question:</a:t>
                      </a:r>
                      <a:endParaRPr lang="en-GB" sz="2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Picture:</a:t>
                      </a:r>
                      <a:endParaRPr lang="en-GB" sz="2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Number Sentence:</a:t>
                      </a:r>
                      <a:endParaRPr lang="en-GB" sz="2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005574"/>
                  </a:ext>
                </a:extLst>
              </a:tr>
              <a:tr h="3398287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Century Gothic" panose="020B0502020202020204" pitchFamily="34" charset="0"/>
                      </a:endParaRPr>
                    </a:p>
                    <a:p>
                      <a:pPr>
                        <a:lnSpc>
                          <a:spcPct val="180000"/>
                        </a:lnSpc>
                        <a:spcAft>
                          <a:spcPts val="0"/>
                        </a:spcAft>
                      </a:pPr>
                      <a:endParaRPr lang="en-GB" sz="4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</a:pPr>
                      <a:endParaRPr lang="en-US" sz="700" dirty="0"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60000"/>
                        </a:lnSpc>
                      </a:pPr>
                      <a:endParaRPr lang="en-US" sz="800" dirty="0"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60000"/>
                        </a:lnSpc>
                      </a:pPr>
                      <a:r>
                        <a:rPr lang="en-US" sz="3200" dirty="0">
                          <a:latin typeface="Century Gothic" panose="020B0502020202020204" pitchFamily="34" charset="0"/>
                        </a:rPr>
                        <a:t>5 + 4</a:t>
                      </a:r>
                    </a:p>
                    <a:p>
                      <a:pPr algn="ctr">
                        <a:lnSpc>
                          <a:spcPct val="160000"/>
                        </a:lnSpc>
                      </a:pPr>
                      <a:r>
                        <a:rPr lang="en-US" sz="3200" dirty="0">
                          <a:latin typeface="Century Gothic" panose="020B0502020202020204" pitchFamily="34" charset="0"/>
                        </a:rPr>
                        <a:t>OR</a:t>
                      </a:r>
                    </a:p>
                    <a:p>
                      <a:pPr algn="ctr">
                        <a:lnSpc>
                          <a:spcPct val="160000"/>
                        </a:lnSpc>
                      </a:pPr>
                      <a:r>
                        <a:rPr lang="en-US" sz="3200" dirty="0">
                          <a:latin typeface="Century Gothic" panose="020B0502020202020204" pitchFamily="34" charset="0"/>
                        </a:rPr>
                        <a:t>5 – 4 </a:t>
                      </a:r>
                    </a:p>
                    <a:p>
                      <a:pPr>
                        <a:lnSpc>
                          <a:spcPct val="130000"/>
                        </a:lnSpc>
                      </a:pPr>
                      <a:endParaRPr lang="en-GB" sz="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6940873"/>
                  </a:ext>
                </a:extLst>
              </a:tr>
            </a:tbl>
          </a:graphicData>
        </a:graphic>
      </p:graphicFrame>
      <p:sp>
        <p:nvSpPr>
          <p:cNvPr id="8" name="Oval 7">
            <a:extLst>
              <a:ext uri="{FF2B5EF4-FFF2-40B4-BE49-F238E27FC236}">
                <a16:creationId xmlns:a16="http://schemas.microsoft.com/office/drawing/2014/main" id="{5A397090-B6AD-1E28-A835-C2365D919A70}"/>
              </a:ext>
            </a:extLst>
          </p:cNvPr>
          <p:cNvSpPr/>
          <p:nvPr/>
        </p:nvSpPr>
        <p:spPr>
          <a:xfrm>
            <a:off x="9651341" y="3534860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578C001-1540-16C5-4EA2-22AF9ABCE5A5}"/>
              </a:ext>
            </a:extLst>
          </p:cNvPr>
          <p:cNvSpPr/>
          <p:nvPr/>
        </p:nvSpPr>
        <p:spPr>
          <a:xfrm>
            <a:off x="9651341" y="4598892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82F1766-BDFC-7526-85E0-D30A38D15E5A}"/>
              </a:ext>
            </a:extLst>
          </p:cNvPr>
          <p:cNvSpPr/>
          <p:nvPr/>
        </p:nvSpPr>
        <p:spPr>
          <a:xfrm>
            <a:off x="10597119" y="3534860"/>
            <a:ext cx="360000" cy="3600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6139049-C1EE-0A7D-9381-E03D5330F08D}"/>
              </a:ext>
            </a:extLst>
          </p:cNvPr>
          <p:cNvSpPr/>
          <p:nvPr/>
        </p:nvSpPr>
        <p:spPr>
          <a:xfrm>
            <a:off x="10597119" y="4598892"/>
            <a:ext cx="360000" cy="3600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9D57B26-4A7D-0278-BE2B-3A3348174137}"/>
              </a:ext>
            </a:extLst>
          </p:cNvPr>
          <p:cNvSpPr/>
          <p:nvPr/>
        </p:nvSpPr>
        <p:spPr>
          <a:xfrm>
            <a:off x="11533049" y="3534860"/>
            <a:ext cx="360000" cy="3600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534969B-54CB-C862-5909-A19D31F11FE9}"/>
              </a:ext>
            </a:extLst>
          </p:cNvPr>
          <p:cNvSpPr/>
          <p:nvPr/>
        </p:nvSpPr>
        <p:spPr>
          <a:xfrm>
            <a:off x="11533049" y="4598892"/>
            <a:ext cx="360000" cy="3600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D11B649-0A3A-5A03-5579-15C47B6FBD7B}"/>
              </a:ext>
            </a:extLst>
          </p:cNvPr>
          <p:cNvSpPr/>
          <p:nvPr/>
        </p:nvSpPr>
        <p:spPr>
          <a:xfrm>
            <a:off x="7774486" y="4598892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EE646C1-2E8D-46B2-73F9-0DE6C279757C}"/>
              </a:ext>
            </a:extLst>
          </p:cNvPr>
          <p:cNvSpPr txBox="1"/>
          <p:nvPr/>
        </p:nvSpPr>
        <p:spPr>
          <a:xfrm>
            <a:off x="881730" y="2996660"/>
            <a:ext cx="6042278" cy="24160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900"/>
              </a:spcAft>
            </a:pPr>
            <a:r>
              <a:rPr lang="en-US" sz="3400" dirty="0">
                <a:latin typeface="Century Gothic" panose="020B0502020202020204" pitchFamily="34" charset="0"/>
              </a:rPr>
              <a:t>Zara has 5 marbles. </a:t>
            </a:r>
          </a:p>
          <a:p>
            <a:pPr>
              <a:spcAft>
                <a:spcPts val="900"/>
              </a:spcAft>
            </a:pPr>
            <a:r>
              <a:rPr lang="en-US" sz="3400" dirty="0">
                <a:latin typeface="Century Gothic" panose="020B0502020202020204" pitchFamily="34" charset="0"/>
              </a:rPr>
              <a:t>Joy has 4 marbles.</a:t>
            </a:r>
          </a:p>
          <a:p>
            <a:pPr>
              <a:spcAft>
                <a:spcPts val="900"/>
              </a:spcAft>
            </a:pPr>
            <a:r>
              <a:rPr lang="en-US" sz="3400" b="1" dirty="0">
                <a:latin typeface="Century Gothic" panose="020B0502020202020204" pitchFamily="34" charset="0"/>
              </a:rPr>
              <a:t>How many marbles do Zara and Joy have altogether?</a:t>
            </a:r>
            <a:endParaRPr lang="en-GB" sz="3400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D21D4EC-F72E-EBF2-4C0D-411F2B6481F0}"/>
              </a:ext>
            </a:extLst>
          </p:cNvPr>
          <p:cNvSpPr/>
          <p:nvPr/>
        </p:nvSpPr>
        <p:spPr>
          <a:xfrm>
            <a:off x="8715020" y="3534860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0619437-D9D7-F029-8B5D-84BE29010393}"/>
              </a:ext>
            </a:extLst>
          </p:cNvPr>
          <p:cNvSpPr/>
          <p:nvPr/>
        </p:nvSpPr>
        <p:spPr>
          <a:xfrm>
            <a:off x="8715020" y="4598892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0352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29CEE10-D373-BE71-2019-D65C9753384C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0173435-6FD0-7C87-B8F8-D435278F5D0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5973596" y="49431"/>
            <a:ext cx="533848" cy="540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7CDD8B1-D83F-7026-C6EB-7836B3596A38}"/>
              </a:ext>
            </a:extLst>
          </p:cNvPr>
          <p:cNvSpPr/>
          <p:nvPr/>
        </p:nvSpPr>
        <p:spPr>
          <a:xfrm>
            <a:off x="156388" y="563977"/>
            <a:ext cx="39966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54A4DC"/>
                </a:solidFill>
                <a:latin typeface="Century Gothic" panose="020B0502020202020204" pitchFamily="34" charset="0"/>
              </a:rPr>
              <a:t>Task 2: Which Picture?</a:t>
            </a:r>
            <a:endParaRPr lang="en-GB" sz="2800" dirty="0">
              <a:solidFill>
                <a:srgbClr val="54A4DC"/>
              </a:solidFill>
            </a:endParaRPr>
          </a:p>
        </p:txBody>
      </p:sp>
      <p:graphicFrame>
        <p:nvGraphicFramePr>
          <p:cNvPr id="2" name="Table 7">
            <a:extLst>
              <a:ext uri="{FF2B5EF4-FFF2-40B4-BE49-F238E27FC236}">
                <a16:creationId xmlns:a16="http://schemas.microsoft.com/office/drawing/2014/main" id="{25DAB1AA-C43C-3B23-6DAA-6E08D0500B83}"/>
              </a:ext>
            </a:extLst>
          </p:cNvPr>
          <p:cNvGraphicFramePr>
            <a:graphicFrameLocks noGrp="1"/>
          </p:cNvGraphicFramePr>
          <p:nvPr/>
        </p:nvGraphicFramePr>
        <p:xfrm>
          <a:off x="562319" y="1922362"/>
          <a:ext cx="15411277" cy="40462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18410">
                  <a:extLst>
                    <a:ext uri="{9D8B030D-6E8A-4147-A177-3AD203B41FA5}">
                      <a16:colId xmlns:a16="http://schemas.microsoft.com/office/drawing/2014/main" val="339517829"/>
                    </a:ext>
                  </a:extLst>
                </a:gridCol>
                <a:gridCol w="5459506">
                  <a:extLst>
                    <a:ext uri="{9D8B030D-6E8A-4147-A177-3AD203B41FA5}">
                      <a16:colId xmlns:a16="http://schemas.microsoft.com/office/drawing/2014/main" val="2415719181"/>
                    </a:ext>
                  </a:extLst>
                </a:gridCol>
                <a:gridCol w="3333361">
                  <a:extLst>
                    <a:ext uri="{9D8B030D-6E8A-4147-A177-3AD203B41FA5}">
                      <a16:colId xmlns:a16="http://schemas.microsoft.com/office/drawing/2014/main" val="1265784882"/>
                    </a:ext>
                  </a:extLst>
                </a:gridCol>
              </a:tblGrid>
              <a:tr h="648000"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Question:</a:t>
                      </a:r>
                      <a:endParaRPr lang="en-GB" sz="2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Picture:</a:t>
                      </a:r>
                      <a:endParaRPr lang="en-GB" sz="2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Number Sentence:</a:t>
                      </a:r>
                      <a:endParaRPr lang="en-GB" sz="2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005574"/>
                  </a:ext>
                </a:extLst>
              </a:tr>
              <a:tr h="3398287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Century Gothic" panose="020B0502020202020204" pitchFamily="34" charset="0"/>
                      </a:endParaRPr>
                    </a:p>
                    <a:p>
                      <a:pPr>
                        <a:lnSpc>
                          <a:spcPct val="180000"/>
                        </a:lnSpc>
                        <a:spcAft>
                          <a:spcPts val="0"/>
                        </a:spcAft>
                      </a:pPr>
                      <a:endParaRPr lang="en-GB" sz="4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</a:pPr>
                      <a:endParaRPr lang="en-US" sz="700" dirty="0"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60000"/>
                        </a:lnSpc>
                      </a:pPr>
                      <a:endParaRPr lang="en-US" sz="800" dirty="0"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60000"/>
                        </a:lnSpc>
                      </a:pPr>
                      <a:r>
                        <a:rPr lang="en-US" sz="3200" dirty="0">
                          <a:latin typeface="Century Gothic" panose="020B0502020202020204" pitchFamily="34" charset="0"/>
                        </a:rPr>
                        <a:t>5 + 4</a:t>
                      </a:r>
                    </a:p>
                    <a:p>
                      <a:pPr algn="ctr">
                        <a:lnSpc>
                          <a:spcPct val="160000"/>
                        </a:lnSpc>
                      </a:pPr>
                      <a:r>
                        <a:rPr lang="en-US" sz="3200" dirty="0">
                          <a:latin typeface="Century Gothic" panose="020B0502020202020204" pitchFamily="34" charset="0"/>
                        </a:rPr>
                        <a:t>OR</a:t>
                      </a:r>
                    </a:p>
                    <a:p>
                      <a:pPr algn="ctr">
                        <a:lnSpc>
                          <a:spcPct val="160000"/>
                        </a:lnSpc>
                      </a:pPr>
                      <a:r>
                        <a:rPr lang="en-US" sz="3200" dirty="0">
                          <a:latin typeface="Century Gothic" panose="020B0502020202020204" pitchFamily="34" charset="0"/>
                        </a:rPr>
                        <a:t>5 – 4 </a:t>
                      </a:r>
                    </a:p>
                    <a:p>
                      <a:pPr>
                        <a:lnSpc>
                          <a:spcPct val="130000"/>
                        </a:lnSpc>
                      </a:pPr>
                      <a:endParaRPr lang="en-GB" sz="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6940873"/>
                  </a:ext>
                </a:extLst>
              </a:tr>
            </a:tbl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FA50F5FE-4D19-2EB2-0337-B3D1B3052B07}"/>
              </a:ext>
            </a:extLst>
          </p:cNvPr>
          <p:cNvSpPr/>
          <p:nvPr/>
        </p:nvSpPr>
        <p:spPr>
          <a:xfrm>
            <a:off x="13608424" y="2944910"/>
            <a:ext cx="1398494" cy="900953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A397090-B6AD-1E28-A835-C2365D919A70}"/>
              </a:ext>
            </a:extLst>
          </p:cNvPr>
          <p:cNvSpPr/>
          <p:nvPr/>
        </p:nvSpPr>
        <p:spPr>
          <a:xfrm>
            <a:off x="9651341" y="3534860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578C001-1540-16C5-4EA2-22AF9ABCE5A5}"/>
              </a:ext>
            </a:extLst>
          </p:cNvPr>
          <p:cNvSpPr/>
          <p:nvPr/>
        </p:nvSpPr>
        <p:spPr>
          <a:xfrm>
            <a:off x="9651341" y="4598892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82F1766-BDFC-7526-85E0-D30A38D15E5A}"/>
              </a:ext>
            </a:extLst>
          </p:cNvPr>
          <p:cNvSpPr/>
          <p:nvPr/>
        </p:nvSpPr>
        <p:spPr>
          <a:xfrm>
            <a:off x="10597119" y="3534860"/>
            <a:ext cx="360000" cy="3600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6139049-C1EE-0A7D-9381-E03D5330F08D}"/>
              </a:ext>
            </a:extLst>
          </p:cNvPr>
          <p:cNvSpPr/>
          <p:nvPr/>
        </p:nvSpPr>
        <p:spPr>
          <a:xfrm>
            <a:off x="10597119" y="4598892"/>
            <a:ext cx="360000" cy="3600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9D57B26-4A7D-0278-BE2B-3A3348174137}"/>
              </a:ext>
            </a:extLst>
          </p:cNvPr>
          <p:cNvSpPr/>
          <p:nvPr/>
        </p:nvSpPr>
        <p:spPr>
          <a:xfrm>
            <a:off x="11533049" y="3534860"/>
            <a:ext cx="360000" cy="3600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534969B-54CB-C862-5909-A19D31F11FE9}"/>
              </a:ext>
            </a:extLst>
          </p:cNvPr>
          <p:cNvSpPr/>
          <p:nvPr/>
        </p:nvSpPr>
        <p:spPr>
          <a:xfrm>
            <a:off x="11533049" y="4598892"/>
            <a:ext cx="360000" cy="3600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D11B649-0A3A-5A03-5579-15C47B6FBD7B}"/>
              </a:ext>
            </a:extLst>
          </p:cNvPr>
          <p:cNvSpPr/>
          <p:nvPr/>
        </p:nvSpPr>
        <p:spPr>
          <a:xfrm>
            <a:off x="7774486" y="4598892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EE646C1-2E8D-46B2-73F9-0DE6C279757C}"/>
              </a:ext>
            </a:extLst>
          </p:cNvPr>
          <p:cNvSpPr txBox="1"/>
          <p:nvPr/>
        </p:nvSpPr>
        <p:spPr>
          <a:xfrm>
            <a:off x="881730" y="2996660"/>
            <a:ext cx="6042278" cy="24160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900"/>
              </a:spcAft>
            </a:pPr>
            <a:r>
              <a:rPr lang="en-US" sz="3400" dirty="0">
                <a:latin typeface="Century Gothic" panose="020B0502020202020204" pitchFamily="34" charset="0"/>
              </a:rPr>
              <a:t>Zara has 5 marbles. </a:t>
            </a:r>
          </a:p>
          <a:p>
            <a:pPr>
              <a:spcAft>
                <a:spcPts val="900"/>
              </a:spcAft>
            </a:pPr>
            <a:r>
              <a:rPr lang="en-US" sz="3400" dirty="0">
                <a:latin typeface="Century Gothic" panose="020B0502020202020204" pitchFamily="34" charset="0"/>
              </a:rPr>
              <a:t>Joy has 4 marbles.</a:t>
            </a:r>
          </a:p>
          <a:p>
            <a:pPr>
              <a:spcAft>
                <a:spcPts val="900"/>
              </a:spcAft>
            </a:pPr>
            <a:r>
              <a:rPr lang="en-US" sz="3400" b="1" dirty="0">
                <a:latin typeface="Century Gothic" panose="020B0502020202020204" pitchFamily="34" charset="0"/>
              </a:rPr>
              <a:t>How many marbles do Zara and Joy have altogether?</a:t>
            </a:r>
            <a:endParaRPr lang="en-GB" sz="3400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D21D4EC-F72E-EBF2-4C0D-411F2B6481F0}"/>
              </a:ext>
            </a:extLst>
          </p:cNvPr>
          <p:cNvSpPr/>
          <p:nvPr/>
        </p:nvSpPr>
        <p:spPr>
          <a:xfrm>
            <a:off x="8715020" y="3534860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0619437-D9D7-F029-8B5D-84BE29010393}"/>
              </a:ext>
            </a:extLst>
          </p:cNvPr>
          <p:cNvSpPr/>
          <p:nvPr/>
        </p:nvSpPr>
        <p:spPr>
          <a:xfrm>
            <a:off x="8715020" y="4598892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2351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29CEE10-D373-BE71-2019-D65C9753384C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0173435-6FD0-7C87-B8F8-D435278F5D0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5973596" y="49431"/>
            <a:ext cx="533848" cy="540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7CDD8B1-D83F-7026-C6EB-7836B3596A38}"/>
              </a:ext>
            </a:extLst>
          </p:cNvPr>
          <p:cNvSpPr/>
          <p:nvPr/>
        </p:nvSpPr>
        <p:spPr>
          <a:xfrm>
            <a:off x="156388" y="563977"/>
            <a:ext cx="39966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54A4DC"/>
                </a:solidFill>
                <a:latin typeface="Century Gothic" panose="020B0502020202020204" pitchFamily="34" charset="0"/>
              </a:rPr>
              <a:t>Task 2: Which Picture?</a:t>
            </a:r>
            <a:endParaRPr lang="en-GB" sz="2800" dirty="0">
              <a:solidFill>
                <a:srgbClr val="54A4DC"/>
              </a:solidFill>
            </a:endParaRPr>
          </a:p>
        </p:txBody>
      </p:sp>
      <p:graphicFrame>
        <p:nvGraphicFramePr>
          <p:cNvPr id="2" name="Table 7">
            <a:extLst>
              <a:ext uri="{FF2B5EF4-FFF2-40B4-BE49-F238E27FC236}">
                <a16:creationId xmlns:a16="http://schemas.microsoft.com/office/drawing/2014/main" id="{25DAB1AA-C43C-3B23-6DAA-6E08D0500B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926213"/>
              </p:ext>
            </p:extLst>
          </p:nvPr>
        </p:nvGraphicFramePr>
        <p:xfrm>
          <a:off x="562319" y="1922362"/>
          <a:ext cx="15411277" cy="40462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08375">
                  <a:extLst>
                    <a:ext uri="{9D8B030D-6E8A-4147-A177-3AD203B41FA5}">
                      <a16:colId xmlns:a16="http://schemas.microsoft.com/office/drawing/2014/main" val="339517829"/>
                    </a:ext>
                  </a:extLst>
                </a:gridCol>
                <a:gridCol w="5069541">
                  <a:extLst>
                    <a:ext uri="{9D8B030D-6E8A-4147-A177-3AD203B41FA5}">
                      <a16:colId xmlns:a16="http://schemas.microsoft.com/office/drawing/2014/main" val="2415719181"/>
                    </a:ext>
                  </a:extLst>
                </a:gridCol>
                <a:gridCol w="3333361">
                  <a:extLst>
                    <a:ext uri="{9D8B030D-6E8A-4147-A177-3AD203B41FA5}">
                      <a16:colId xmlns:a16="http://schemas.microsoft.com/office/drawing/2014/main" val="1265784882"/>
                    </a:ext>
                  </a:extLst>
                </a:gridCol>
              </a:tblGrid>
              <a:tr h="648000"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Question:</a:t>
                      </a:r>
                      <a:endParaRPr lang="en-GB" sz="2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Picture:</a:t>
                      </a:r>
                      <a:endParaRPr lang="en-GB" sz="2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Number Sentence:</a:t>
                      </a:r>
                      <a:endParaRPr lang="en-GB" sz="2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005574"/>
                  </a:ext>
                </a:extLst>
              </a:tr>
              <a:tr h="3398287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Century Gothic" panose="020B0502020202020204" pitchFamily="34" charset="0"/>
                      </a:endParaRPr>
                    </a:p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sz="240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sz="3200" dirty="0">
                          <a:latin typeface="Century Gothic" panose="020B0502020202020204" pitchFamily="34" charset="0"/>
                        </a:rPr>
                        <a:t>There are 7 people in the house. </a:t>
                      </a:r>
                    </a:p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sz="240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sz="3200" dirty="0">
                          <a:latin typeface="Century Gothic" panose="020B0502020202020204" pitchFamily="34" charset="0"/>
                        </a:rPr>
                        <a:t>3 people are upstairs.</a:t>
                      </a:r>
                    </a:p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sz="2400" b="1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sz="3200" b="1" dirty="0">
                          <a:latin typeface="Century Gothic" panose="020B0502020202020204" pitchFamily="34" charset="0"/>
                        </a:rPr>
                        <a:t>How many people downstairs?</a:t>
                      </a:r>
                    </a:p>
                    <a:p>
                      <a:pPr>
                        <a:lnSpc>
                          <a:spcPct val="180000"/>
                        </a:lnSpc>
                        <a:spcAft>
                          <a:spcPts val="0"/>
                        </a:spcAft>
                      </a:pPr>
                      <a:endParaRPr lang="en-GB" sz="4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</a:pPr>
                      <a:endParaRPr lang="en-US" sz="700" dirty="0"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60000"/>
                        </a:lnSpc>
                      </a:pPr>
                      <a:endParaRPr lang="en-US" sz="800" dirty="0"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60000"/>
                        </a:lnSpc>
                      </a:pPr>
                      <a:r>
                        <a:rPr lang="en-US" sz="3200" dirty="0">
                          <a:latin typeface="Century Gothic" panose="020B0502020202020204" pitchFamily="34" charset="0"/>
                        </a:rPr>
                        <a:t>7 + 3</a:t>
                      </a:r>
                    </a:p>
                    <a:p>
                      <a:pPr algn="ctr">
                        <a:lnSpc>
                          <a:spcPct val="160000"/>
                        </a:lnSpc>
                      </a:pPr>
                      <a:r>
                        <a:rPr lang="en-US" sz="3200" dirty="0">
                          <a:latin typeface="Century Gothic" panose="020B0502020202020204" pitchFamily="34" charset="0"/>
                        </a:rPr>
                        <a:t>OR</a:t>
                      </a:r>
                    </a:p>
                    <a:p>
                      <a:pPr algn="ctr">
                        <a:lnSpc>
                          <a:spcPct val="160000"/>
                        </a:lnSpc>
                      </a:pPr>
                      <a:r>
                        <a:rPr lang="en-US" sz="3200" dirty="0">
                          <a:latin typeface="Century Gothic" panose="020B0502020202020204" pitchFamily="34" charset="0"/>
                        </a:rPr>
                        <a:t>7 – 3 </a:t>
                      </a:r>
                    </a:p>
                    <a:p>
                      <a:pPr>
                        <a:lnSpc>
                          <a:spcPct val="130000"/>
                        </a:lnSpc>
                      </a:pPr>
                      <a:endParaRPr lang="en-GB" sz="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6940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86020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29CEE10-D373-BE71-2019-D65C9753384C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0173435-6FD0-7C87-B8F8-D435278F5D0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5973596" y="49431"/>
            <a:ext cx="533848" cy="540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7CDD8B1-D83F-7026-C6EB-7836B3596A38}"/>
              </a:ext>
            </a:extLst>
          </p:cNvPr>
          <p:cNvSpPr/>
          <p:nvPr/>
        </p:nvSpPr>
        <p:spPr>
          <a:xfrm>
            <a:off x="156388" y="563977"/>
            <a:ext cx="39966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54A4DC"/>
                </a:solidFill>
                <a:latin typeface="Century Gothic" panose="020B0502020202020204" pitchFamily="34" charset="0"/>
              </a:rPr>
              <a:t>Task 2: Which Picture?</a:t>
            </a:r>
            <a:endParaRPr lang="en-GB" sz="2800" dirty="0">
              <a:solidFill>
                <a:srgbClr val="54A4DC"/>
              </a:solidFill>
            </a:endParaRPr>
          </a:p>
        </p:txBody>
      </p:sp>
      <p:graphicFrame>
        <p:nvGraphicFramePr>
          <p:cNvPr id="2" name="Table 7">
            <a:extLst>
              <a:ext uri="{FF2B5EF4-FFF2-40B4-BE49-F238E27FC236}">
                <a16:creationId xmlns:a16="http://schemas.microsoft.com/office/drawing/2014/main" id="{25DAB1AA-C43C-3B23-6DAA-6E08D0500B83}"/>
              </a:ext>
            </a:extLst>
          </p:cNvPr>
          <p:cNvGraphicFramePr>
            <a:graphicFrameLocks noGrp="1"/>
          </p:cNvGraphicFramePr>
          <p:nvPr/>
        </p:nvGraphicFramePr>
        <p:xfrm>
          <a:off x="562319" y="1922362"/>
          <a:ext cx="15411277" cy="40462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08375">
                  <a:extLst>
                    <a:ext uri="{9D8B030D-6E8A-4147-A177-3AD203B41FA5}">
                      <a16:colId xmlns:a16="http://schemas.microsoft.com/office/drawing/2014/main" val="339517829"/>
                    </a:ext>
                  </a:extLst>
                </a:gridCol>
                <a:gridCol w="5069541">
                  <a:extLst>
                    <a:ext uri="{9D8B030D-6E8A-4147-A177-3AD203B41FA5}">
                      <a16:colId xmlns:a16="http://schemas.microsoft.com/office/drawing/2014/main" val="2415719181"/>
                    </a:ext>
                  </a:extLst>
                </a:gridCol>
                <a:gridCol w="3333361">
                  <a:extLst>
                    <a:ext uri="{9D8B030D-6E8A-4147-A177-3AD203B41FA5}">
                      <a16:colId xmlns:a16="http://schemas.microsoft.com/office/drawing/2014/main" val="1265784882"/>
                    </a:ext>
                  </a:extLst>
                </a:gridCol>
              </a:tblGrid>
              <a:tr h="648000"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Question:</a:t>
                      </a:r>
                      <a:endParaRPr lang="en-GB" sz="2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Picture:</a:t>
                      </a:r>
                      <a:endParaRPr lang="en-GB" sz="2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Number Sentence:</a:t>
                      </a:r>
                      <a:endParaRPr lang="en-GB" sz="2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005574"/>
                  </a:ext>
                </a:extLst>
              </a:tr>
              <a:tr h="3398287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Century Gothic" panose="020B0502020202020204" pitchFamily="34" charset="0"/>
                      </a:endParaRPr>
                    </a:p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sz="240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sz="3200" dirty="0">
                          <a:latin typeface="Century Gothic" panose="020B0502020202020204" pitchFamily="34" charset="0"/>
                        </a:rPr>
                        <a:t>There are 7 people in the house. </a:t>
                      </a:r>
                    </a:p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sz="240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sz="3200" dirty="0">
                          <a:latin typeface="Century Gothic" panose="020B0502020202020204" pitchFamily="34" charset="0"/>
                        </a:rPr>
                        <a:t>3 people are upstairs.</a:t>
                      </a:r>
                    </a:p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sz="2400" b="1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sz="3200" b="1" dirty="0">
                          <a:latin typeface="Century Gothic" panose="020B0502020202020204" pitchFamily="34" charset="0"/>
                        </a:rPr>
                        <a:t>How many people downstairs?</a:t>
                      </a:r>
                    </a:p>
                    <a:p>
                      <a:pPr>
                        <a:lnSpc>
                          <a:spcPct val="180000"/>
                        </a:lnSpc>
                        <a:spcAft>
                          <a:spcPts val="0"/>
                        </a:spcAft>
                      </a:pPr>
                      <a:endParaRPr lang="en-GB" sz="4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</a:pPr>
                      <a:endParaRPr lang="en-US" sz="700" dirty="0"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60000"/>
                        </a:lnSpc>
                      </a:pPr>
                      <a:endParaRPr lang="en-US" sz="800" dirty="0"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60000"/>
                        </a:lnSpc>
                      </a:pPr>
                      <a:r>
                        <a:rPr lang="en-US" sz="3200" dirty="0">
                          <a:latin typeface="Century Gothic" panose="020B0502020202020204" pitchFamily="34" charset="0"/>
                        </a:rPr>
                        <a:t>7 + 3</a:t>
                      </a:r>
                    </a:p>
                    <a:p>
                      <a:pPr algn="ctr">
                        <a:lnSpc>
                          <a:spcPct val="160000"/>
                        </a:lnSpc>
                      </a:pPr>
                      <a:r>
                        <a:rPr lang="en-US" sz="3200" dirty="0">
                          <a:latin typeface="Century Gothic" panose="020B0502020202020204" pitchFamily="34" charset="0"/>
                        </a:rPr>
                        <a:t>OR</a:t>
                      </a:r>
                    </a:p>
                    <a:p>
                      <a:pPr algn="ctr">
                        <a:lnSpc>
                          <a:spcPct val="160000"/>
                        </a:lnSpc>
                      </a:pPr>
                      <a:r>
                        <a:rPr lang="en-US" sz="3200" dirty="0">
                          <a:latin typeface="Century Gothic" panose="020B0502020202020204" pitchFamily="34" charset="0"/>
                        </a:rPr>
                        <a:t>7 – 3 </a:t>
                      </a:r>
                    </a:p>
                    <a:p>
                      <a:pPr>
                        <a:lnSpc>
                          <a:spcPct val="130000"/>
                        </a:lnSpc>
                      </a:pPr>
                      <a:endParaRPr lang="en-GB" sz="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6940873"/>
                  </a:ext>
                </a:extLst>
              </a:tr>
            </a:tbl>
          </a:graphicData>
        </a:graphic>
      </p:graphicFrame>
      <p:sp>
        <p:nvSpPr>
          <p:cNvPr id="8" name="Oval 7">
            <a:extLst>
              <a:ext uri="{FF2B5EF4-FFF2-40B4-BE49-F238E27FC236}">
                <a16:creationId xmlns:a16="http://schemas.microsoft.com/office/drawing/2014/main" id="{5A397090-B6AD-1E28-A835-C2365D919A70}"/>
              </a:ext>
            </a:extLst>
          </p:cNvPr>
          <p:cNvSpPr/>
          <p:nvPr/>
        </p:nvSpPr>
        <p:spPr>
          <a:xfrm>
            <a:off x="8548687" y="3534860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578C001-1540-16C5-4EA2-22AF9ABCE5A5}"/>
              </a:ext>
            </a:extLst>
          </p:cNvPr>
          <p:cNvSpPr/>
          <p:nvPr/>
        </p:nvSpPr>
        <p:spPr>
          <a:xfrm>
            <a:off x="8548687" y="4598892"/>
            <a:ext cx="360000" cy="3600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82F1766-BDFC-7526-85E0-D30A38D15E5A}"/>
              </a:ext>
            </a:extLst>
          </p:cNvPr>
          <p:cNvSpPr/>
          <p:nvPr/>
        </p:nvSpPr>
        <p:spPr>
          <a:xfrm>
            <a:off x="9494465" y="3534860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6139049-C1EE-0A7D-9381-E03D5330F08D}"/>
              </a:ext>
            </a:extLst>
          </p:cNvPr>
          <p:cNvSpPr/>
          <p:nvPr/>
        </p:nvSpPr>
        <p:spPr>
          <a:xfrm>
            <a:off x="9494465" y="4598892"/>
            <a:ext cx="360000" cy="3600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9D57B26-4A7D-0278-BE2B-3A3348174137}"/>
              </a:ext>
            </a:extLst>
          </p:cNvPr>
          <p:cNvSpPr/>
          <p:nvPr/>
        </p:nvSpPr>
        <p:spPr>
          <a:xfrm>
            <a:off x="10430395" y="3534860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534969B-54CB-C862-5909-A19D31F11FE9}"/>
              </a:ext>
            </a:extLst>
          </p:cNvPr>
          <p:cNvSpPr/>
          <p:nvPr/>
        </p:nvSpPr>
        <p:spPr>
          <a:xfrm>
            <a:off x="10430395" y="4598892"/>
            <a:ext cx="360000" cy="3600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D11B649-0A3A-5A03-5579-15C47B6FBD7B}"/>
              </a:ext>
            </a:extLst>
          </p:cNvPr>
          <p:cNvSpPr/>
          <p:nvPr/>
        </p:nvSpPr>
        <p:spPr>
          <a:xfrm>
            <a:off x="11366325" y="4598892"/>
            <a:ext cx="360000" cy="3600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9602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29CEE10-D373-BE71-2019-D65C9753384C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0173435-6FD0-7C87-B8F8-D435278F5D0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5973596" y="49431"/>
            <a:ext cx="533848" cy="540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7CDD8B1-D83F-7026-C6EB-7836B3596A38}"/>
              </a:ext>
            </a:extLst>
          </p:cNvPr>
          <p:cNvSpPr/>
          <p:nvPr/>
        </p:nvSpPr>
        <p:spPr>
          <a:xfrm>
            <a:off x="156388" y="563977"/>
            <a:ext cx="39966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54A4DC"/>
                </a:solidFill>
                <a:latin typeface="Century Gothic" panose="020B0502020202020204" pitchFamily="34" charset="0"/>
              </a:rPr>
              <a:t>Task 2: Which Picture?</a:t>
            </a:r>
            <a:endParaRPr lang="en-GB" sz="2800" dirty="0">
              <a:solidFill>
                <a:srgbClr val="54A4DC"/>
              </a:solidFill>
            </a:endParaRPr>
          </a:p>
        </p:txBody>
      </p:sp>
      <p:graphicFrame>
        <p:nvGraphicFramePr>
          <p:cNvPr id="2" name="Table 7">
            <a:extLst>
              <a:ext uri="{FF2B5EF4-FFF2-40B4-BE49-F238E27FC236}">
                <a16:creationId xmlns:a16="http://schemas.microsoft.com/office/drawing/2014/main" id="{25DAB1AA-C43C-3B23-6DAA-6E08D0500B83}"/>
              </a:ext>
            </a:extLst>
          </p:cNvPr>
          <p:cNvGraphicFramePr>
            <a:graphicFrameLocks noGrp="1"/>
          </p:cNvGraphicFramePr>
          <p:nvPr/>
        </p:nvGraphicFramePr>
        <p:xfrm>
          <a:off x="562319" y="1922362"/>
          <a:ext cx="15411277" cy="40462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08375">
                  <a:extLst>
                    <a:ext uri="{9D8B030D-6E8A-4147-A177-3AD203B41FA5}">
                      <a16:colId xmlns:a16="http://schemas.microsoft.com/office/drawing/2014/main" val="339517829"/>
                    </a:ext>
                  </a:extLst>
                </a:gridCol>
                <a:gridCol w="5069541">
                  <a:extLst>
                    <a:ext uri="{9D8B030D-6E8A-4147-A177-3AD203B41FA5}">
                      <a16:colId xmlns:a16="http://schemas.microsoft.com/office/drawing/2014/main" val="2415719181"/>
                    </a:ext>
                  </a:extLst>
                </a:gridCol>
                <a:gridCol w="3333361">
                  <a:extLst>
                    <a:ext uri="{9D8B030D-6E8A-4147-A177-3AD203B41FA5}">
                      <a16:colId xmlns:a16="http://schemas.microsoft.com/office/drawing/2014/main" val="1265784882"/>
                    </a:ext>
                  </a:extLst>
                </a:gridCol>
              </a:tblGrid>
              <a:tr h="648000"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Question:</a:t>
                      </a:r>
                      <a:endParaRPr lang="en-GB" sz="2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Picture:</a:t>
                      </a:r>
                      <a:endParaRPr lang="en-GB" sz="2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Number Sentence:</a:t>
                      </a:r>
                      <a:endParaRPr lang="en-GB" sz="2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005574"/>
                  </a:ext>
                </a:extLst>
              </a:tr>
              <a:tr h="3398287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Century Gothic" panose="020B0502020202020204" pitchFamily="34" charset="0"/>
                      </a:endParaRPr>
                    </a:p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sz="240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sz="3200" dirty="0">
                          <a:latin typeface="Century Gothic" panose="020B0502020202020204" pitchFamily="34" charset="0"/>
                        </a:rPr>
                        <a:t>There are 7 people in the house. </a:t>
                      </a:r>
                    </a:p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sz="240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sz="3200" dirty="0">
                          <a:latin typeface="Century Gothic" panose="020B0502020202020204" pitchFamily="34" charset="0"/>
                        </a:rPr>
                        <a:t>3 people are upstairs.</a:t>
                      </a:r>
                    </a:p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sz="2400" b="1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sz="3200" b="1" dirty="0">
                          <a:latin typeface="Century Gothic" panose="020B0502020202020204" pitchFamily="34" charset="0"/>
                        </a:rPr>
                        <a:t>How many people downstairs?</a:t>
                      </a:r>
                    </a:p>
                    <a:p>
                      <a:pPr>
                        <a:lnSpc>
                          <a:spcPct val="180000"/>
                        </a:lnSpc>
                        <a:spcAft>
                          <a:spcPts val="0"/>
                        </a:spcAft>
                      </a:pPr>
                      <a:endParaRPr lang="en-GB" sz="4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</a:pPr>
                      <a:endParaRPr lang="en-US" sz="700" dirty="0"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60000"/>
                        </a:lnSpc>
                      </a:pPr>
                      <a:endParaRPr lang="en-US" sz="800" dirty="0"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60000"/>
                        </a:lnSpc>
                      </a:pPr>
                      <a:r>
                        <a:rPr lang="en-US" sz="3200" dirty="0">
                          <a:latin typeface="Century Gothic" panose="020B0502020202020204" pitchFamily="34" charset="0"/>
                        </a:rPr>
                        <a:t>7 + 3</a:t>
                      </a:r>
                    </a:p>
                    <a:p>
                      <a:pPr algn="ctr">
                        <a:lnSpc>
                          <a:spcPct val="160000"/>
                        </a:lnSpc>
                      </a:pPr>
                      <a:r>
                        <a:rPr lang="en-US" sz="3200" dirty="0">
                          <a:latin typeface="Century Gothic" panose="020B0502020202020204" pitchFamily="34" charset="0"/>
                        </a:rPr>
                        <a:t>OR</a:t>
                      </a:r>
                    </a:p>
                    <a:p>
                      <a:pPr algn="ctr">
                        <a:lnSpc>
                          <a:spcPct val="160000"/>
                        </a:lnSpc>
                      </a:pPr>
                      <a:r>
                        <a:rPr lang="en-US" sz="3200" dirty="0">
                          <a:latin typeface="Century Gothic" panose="020B0502020202020204" pitchFamily="34" charset="0"/>
                        </a:rPr>
                        <a:t>7 – 3 </a:t>
                      </a:r>
                    </a:p>
                    <a:p>
                      <a:pPr>
                        <a:lnSpc>
                          <a:spcPct val="130000"/>
                        </a:lnSpc>
                      </a:pPr>
                      <a:endParaRPr lang="en-GB" sz="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6940873"/>
                  </a:ext>
                </a:extLst>
              </a:tr>
            </a:tbl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FA50F5FE-4D19-2EB2-0337-B3D1B3052B07}"/>
              </a:ext>
            </a:extLst>
          </p:cNvPr>
          <p:cNvSpPr/>
          <p:nvPr/>
        </p:nvSpPr>
        <p:spPr>
          <a:xfrm>
            <a:off x="13608424" y="4504762"/>
            <a:ext cx="1398494" cy="900953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A397090-B6AD-1E28-A835-C2365D919A70}"/>
              </a:ext>
            </a:extLst>
          </p:cNvPr>
          <p:cNvSpPr/>
          <p:nvPr/>
        </p:nvSpPr>
        <p:spPr>
          <a:xfrm>
            <a:off x="8548687" y="3534860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578C001-1540-16C5-4EA2-22AF9ABCE5A5}"/>
              </a:ext>
            </a:extLst>
          </p:cNvPr>
          <p:cNvSpPr/>
          <p:nvPr/>
        </p:nvSpPr>
        <p:spPr>
          <a:xfrm>
            <a:off x="8548687" y="4598892"/>
            <a:ext cx="360000" cy="3600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82F1766-BDFC-7526-85E0-D30A38D15E5A}"/>
              </a:ext>
            </a:extLst>
          </p:cNvPr>
          <p:cNvSpPr/>
          <p:nvPr/>
        </p:nvSpPr>
        <p:spPr>
          <a:xfrm>
            <a:off x="9494465" y="3534860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6139049-C1EE-0A7D-9381-E03D5330F08D}"/>
              </a:ext>
            </a:extLst>
          </p:cNvPr>
          <p:cNvSpPr/>
          <p:nvPr/>
        </p:nvSpPr>
        <p:spPr>
          <a:xfrm>
            <a:off x="9494465" y="4598892"/>
            <a:ext cx="360000" cy="3600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9D57B26-4A7D-0278-BE2B-3A3348174137}"/>
              </a:ext>
            </a:extLst>
          </p:cNvPr>
          <p:cNvSpPr/>
          <p:nvPr/>
        </p:nvSpPr>
        <p:spPr>
          <a:xfrm>
            <a:off x="10430395" y="3534860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534969B-54CB-C862-5909-A19D31F11FE9}"/>
              </a:ext>
            </a:extLst>
          </p:cNvPr>
          <p:cNvSpPr/>
          <p:nvPr/>
        </p:nvSpPr>
        <p:spPr>
          <a:xfrm>
            <a:off x="10430395" y="4598892"/>
            <a:ext cx="360000" cy="3600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D11B649-0A3A-5A03-5579-15C47B6FBD7B}"/>
              </a:ext>
            </a:extLst>
          </p:cNvPr>
          <p:cNvSpPr/>
          <p:nvPr/>
        </p:nvSpPr>
        <p:spPr>
          <a:xfrm>
            <a:off x="11366325" y="4598892"/>
            <a:ext cx="360000" cy="3600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50054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29CEE10-D373-BE71-2019-D65C9753384C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0173435-6FD0-7C87-B8F8-D435278F5D0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5973596" y="49431"/>
            <a:ext cx="533848" cy="540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7CDD8B1-D83F-7026-C6EB-7836B3596A38}"/>
              </a:ext>
            </a:extLst>
          </p:cNvPr>
          <p:cNvSpPr/>
          <p:nvPr/>
        </p:nvSpPr>
        <p:spPr>
          <a:xfrm>
            <a:off x="156388" y="563977"/>
            <a:ext cx="28664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54A4DC"/>
                </a:solidFill>
                <a:latin typeface="Century Gothic" panose="020B0502020202020204" pitchFamily="34" charset="0"/>
              </a:rPr>
              <a:t>Children’s Task:</a:t>
            </a:r>
            <a:endParaRPr lang="en-GB" sz="2800" dirty="0">
              <a:solidFill>
                <a:srgbClr val="54A4DC"/>
              </a:solidFill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2F9B36EB-1CD2-4448-0F96-64B4BED3935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8849" t="28604" r="13208" b="12794"/>
          <a:stretch/>
        </p:blipFill>
        <p:spPr>
          <a:xfrm>
            <a:off x="1910352" y="1507617"/>
            <a:ext cx="12811295" cy="7288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749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B123F36-BDD2-749D-7D9D-D49A48FC9A31}"/>
              </a:ext>
            </a:extLst>
          </p:cNvPr>
          <p:cNvSpPr txBox="1"/>
          <p:nvPr/>
        </p:nvSpPr>
        <p:spPr>
          <a:xfrm>
            <a:off x="354809" y="1255482"/>
            <a:ext cx="1088631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5400" dirty="0">
                <a:latin typeface="Century Gothic" panose="020B0502020202020204" pitchFamily="34" charset="0"/>
              </a:rPr>
              <a:t>There are 6 children at the park.</a:t>
            </a:r>
          </a:p>
          <a:p>
            <a:pPr>
              <a:spcAft>
                <a:spcPts val="1800"/>
              </a:spcAft>
            </a:pPr>
            <a:r>
              <a:rPr lang="en-US" sz="5400" dirty="0">
                <a:latin typeface="Century Gothic" panose="020B0502020202020204" pitchFamily="34" charset="0"/>
              </a:rPr>
              <a:t>There are 2 adults at the park.</a:t>
            </a:r>
          </a:p>
          <a:p>
            <a:pPr>
              <a:spcAft>
                <a:spcPts val="1800"/>
              </a:spcAft>
            </a:pPr>
            <a:r>
              <a:rPr lang="en-US" sz="5400" b="1" dirty="0">
                <a:latin typeface="Century Gothic" panose="020B0502020202020204" pitchFamily="34" charset="0"/>
              </a:rPr>
              <a:t>How many people at the park? </a:t>
            </a:r>
            <a:endParaRPr lang="en-GB" sz="5400" b="1" dirty="0">
              <a:latin typeface="Century Gothic" panose="020B0502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29CEE10-D373-BE71-2019-D65C9753384C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0173435-6FD0-7C87-B8F8-D435278F5D0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5973596" y="49431"/>
            <a:ext cx="533848" cy="540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F96B1F7-7765-8360-2BD1-FBCC24823BA3}"/>
              </a:ext>
            </a:extLst>
          </p:cNvPr>
          <p:cNvSpPr/>
          <p:nvPr/>
        </p:nvSpPr>
        <p:spPr>
          <a:xfrm>
            <a:off x="354809" y="3429876"/>
            <a:ext cx="11088000" cy="792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57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1DB2CA1-80EF-81CD-5FA0-5ABB258EE9EC}"/>
              </a:ext>
            </a:extLst>
          </p:cNvPr>
          <p:cNvSpPr/>
          <p:nvPr/>
        </p:nvSpPr>
        <p:spPr>
          <a:xfrm>
            <a:off x="156388" y="563977"/>
            <a:ext cx="40975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54A4DC"/>
                </a:solidFill>
                <a:latin typeface="Century Gothic" panose="020B0502020202020204" pitchFamily="34" charset="0"/>
              </a:rPr>
              <a:t>Task 1: Which Picture?</a:t>
            </a:r>
            <a:endParaRPr lang="en-GB" sz="2800" dirty="0">
              <a:solidFill>
                <a:srgbClr val="54A4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6206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29CEE10-D373-BE71-2019-D65C9753384C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0173435-6FD0-7C87-B8F8-D435278F5D0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5973596" y="49431"/>
            <a:ext cx="533848" cy="540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D1EFEC60-5DF3-EA64-D626-123E77DB8DA1}"/>
              </a:ext>
            </a:extLst>
          </p:cNvPr>
          <p:cNvSpPr/>
          <p:nvPr/>
        </p:nvSpPr>
        <p:spPr>
          <a:xfrm>
            <a:off x="384988" y="765683"/>
            <a:ext cx="545053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>
                <a:solidFill>
                  <a:srgbClr val="54A4DC"/>
                </a:solidFill>
                <a:latin typeface="Century Gothic" panose="020B0502020202020204" pitchFamily="34" charset="0"/>
              </a:rPr>
              <a:t>Task 2: Missing Words</a:t>
            </a:r>
            <a:endParaRPr lang="en-GB" sz="4000" dirty="0">
              <a:solidFill>
                <a:srgbClr val="54A4DC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75B9FC-32E3-58D3-4D5D-9DCDB92AC391}"/>
              </a:ext>
            </a:extLst>
          </p:cNvPr>
          <p:cNvSpPr txBox="1"/>
          <p:nvPr/>
        </p:nvSpPr>
        <p:spPr>
          <a:xfrm>
            <a:off x="384988" y="1628408"/>
            <a:ext cx="15751483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3200" u="sng" dirty="0">
                <a:latin typeface="Century Gothic" panose="020B0502020202020204" pitchFamily="34" charset="0"/>
              </a:rPr>
              <a:t>Note for Teacher</a:t>
            </a:r>
            <a:endParaRPr lang="en-US" sz="3200" dirty="0">
              <a:latin typeface="Century Gothic" panose="020B0502020202020204" pitchFamily="34" charset="0"/>
            </a:endParaRPr>
          </a:p>
          <a:p>
            <a:pPr>
              <a:spcAft>
                <a:spcPts val="1800"/>
              </a:spcAft>
            </a:pPr>
            <a:r>
              <a:rPr lang="en-US" sz="3200" dirty="0">
                <a:latin typeface="Century Gothic" panose="020B0502020202020204" pitchFamily="34" charset="0"/>
              </a:rPr>
              <a:t>The children are shown a word question with either a piece of information or the question hidden. Then, two options appear for what the missing information/question could be. Children choose between these options. </a:t>
            </a:r>
          </a:p>
          <a:p>
            <a:pPr>
              <a:spcAft>
                <a:spcPts val="1800"/>
              </a:spcAft>
            </a:pPr>
            <a:r>
              <a:rPr lang="en-US" sz="3200" dirty="0">
                <a:latin typeface="Century Gothic" panose="020B0502020202020204" pitchFamily="34" charset="0"/>
              </a:rPr>
              <a:t>Then, there are questions for matching the question to the picture or children can represent questions using double-sided counters (see PDF file).</a:t>
            </a:r>
            <a:endParaRPr lang="en-GB" sz="32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5557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1B29F1-C8DB-1185-180D-159478F24F41}"/>
              </a:ext>
            </a:extLst>
          </p:cNvPr>
          <p:cNvSpPr txBox="1"/>
          <p:nvPr/>
        </p:nvSpPr>
        <p:spPr>
          <a:xfrm>
            <a:off x="487329" y="1385208"/>
            <a:ext cx="14401495" cy="39138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94"/>
              </a:spcAft>
            </a:pPr>
            <a:r>
              <a:rPr lang="en-GB" sz="6000" dirty="0">
                <a:latin typeface="Century Gothic" panose="020B0502020202020204" pitchFamily="34" charset="0"/>
              </a:rPr>
              <a:t>Tom had 7 birthday balloons. </a:t>
            </a:r>
          </a:p>
          <a:p>
            <a:pPr>
              <a:spcAft>
                <a:spcPts val="4094"/>
              </a:spcAft>
            </a:pPr>
            <a:r>
              <a:rPr lang="en-GB" sz="6000" dirty="0">
                <a:latin typeface="Century Gothic" panose="020B0502020202020204" pitchFamily="34" charset="0"/>
              </a:rPr>
              <a:t>Then, 3 popped.</a:t>
            </a:r>
          </a:p>
          <a:p>
            <a:pPr>
              <a:spcAft>
                <a:spcPts val="4094"/>
              </a:spcAft>
            </a:pPr>
            <a:r>
              <a:rPr lang="en-GB" sz="6000" b="1" dirty="0">
                <a:latin typeface="Century Gothic" panose="020B0502020202020204" pitchFamily="34" charset="0"/>
              </a:rPr>
              <a:t>How many balloons are left?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90D52AB-779F-8B6E-2960-DA73D0072681}"/>
              </a:ext>
            </a:extLst>
          </p:cNvPr>
          <p:cNvSpPr/>
          <p:nvPr/>
        </p:nvSpPr>
        <p:spPr>
          <a:xfrm>
            <a:off x="487326" y="2681222"/>
            <a:ext cx="9186791" cy="11943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Century Gothic" panose="020B0502020202020204" pitchFamily="34" charset="0"/>
              </a:rPr>
              <a:t>information</a:t>
            </a:r>
            <a:endParaRPr lang="en-GB" sz="3600" b="1" dirty="0">
              <a:latin typeface="Century Gothic" panose="020B0502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9D53090-40F2-6B50-E9C7-5529456C78E2}"/>
              </a:ext>
            </a:extLst>
          </p:cNvPr>
          <p:cNvSpPr/>
          <p:nvPr/>
        </p:nvSpPr>
        <p:spPr>
          <a:xfrm>
            <a:off x="487326" y="4186656"/>
            <a:ext cx="11763282" cy="119431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Century Gothic" panose="020B0502020202020204" pitchFamily="34" charset="0"/>
              </a:rPr>
              <a:t>question</a:t>
            </a:r>
            <a:endParaRPr lang="en-GB" sz="3600" b="1" dirty="0">
              <a:latin typeface="Century Gothic" panose="020B0502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7801887-1A51-980C-1416-B95159EA12A2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149BEC-1768-600F-1918-412B823CD67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5973596" y="49431"/>
            <a:ext cx="533848" cy="5400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FC82D69-A791-606C-C49C-273124169BB0}"/>
              </a:ext>
            </a:extLst>
          </p:cNvPr>
          <p:cNvSpPr/>
          <p:nvPr/>
        </p:nvSpPr>
        <p:spPr>
          <a:xfrm>
            <a:off x="156388" y="563977"/>
            <a:ext cx="38747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54A4DC"/>
                </a:solidFill>
                <a:latin typeface="Century Gothic" panose="020B0502020202020204" pitchFamily="34" charset="0"/>
              </a:rPr>
              <a:t>Task 2: Missing Words</a:t>
            </a:r>
            <a:endParaRPr lang="en-GB" sz="2800" dirty="0">
              <a:solidFill>
                <a:srgbClr val="54A4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9703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1B29F1-C8DB-1185-180D-159478F24F41}"/>
              </a:ext>
            </a:extLst>
          </p:cNvPr>
          <p:cNvSpPr txBox="1"/>
          <p:nvPr/>
        </p:nvSpPr>
        <p:spPr>
          <a:xfrm>
            <a:off x="487329" y="1385208"/>
            <a:ext cx="14401495" cy="39138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94"/>
              </a:spcAft>
            </a:pPr>
            <a:r>
              <a:rPr lang="en-GB" sz="6000" dirty="0">
                <a:latin typeface="Century Gothic" panose="020B0502020202020204" pitchFamily="34" charset="0"/>
              </a:rPr>
              <a:t>Tom had 7 birthday balloons. </a:t>
            </a:r>
          </a:p>
          <a:p>
            <a:pPr>
              <a:spcAft>
                <a:spcPts val="4094"/>
              </a:spcAft>
            </a:pPr>
            <a:r>
              <a:rPr lang="en-GB" sz="6000" dirty="0">
                <a:latin typeface="Century Gothic" panose="020B0502020202020204" pitchFamily="34" charset="0"/>
              </a:rPr>
              <a:t>Then, 3 popped.</a:t>
            </a:r>
          </a:p>
          <a:p>
            <a:pPr>
              <a:spcAft>
                <a:spcPts val="4094"/>
              </a:spcAft>
            </a:pPr>
            <a:r>
              <a:rPr lang="en-GB" sz="6000" b="1" dirty="0">
                <a:latin typeface="Century Gothic" panose="020B0502020202020204" pitchFamily="34" charset="0"/>
              </a:rPr>
              <a:t>How many balloons are left?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7801887-1A51-980C-1416-B95159EA12A2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149BEC-1768-600F-1918-412B823CD67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5973596" y="49431"/>
            <a:ext cx="533848" cy="540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FFE3EBB-1CC6-64D7-8AEC-F8EE929DDFB1}"/>
              </a:ext>
            </a:extLst>
          </p:cNvPr>
          <p:cNvSpPr/>
          <p:nvPr/>
        </p:nvSpPr>
        <p:spPr>
          <a:xfrm>
            <a:off x="156388" y="563977"/>
            <a:ext cx="38747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54A4DC"/>
                </a:solidFill>
                <a:latin typeface="Century Gothic" panose="020B0502020202020204" pitchFamily="34" charset="0"/>
              </a:rPr>
              <a:t>Task 2: Missing Words</a:t>
            </a:r>
            <a:endParaRPr lang="en-GB" sz="2800" dirty="0">
              <a:solidFill>
                <a:srgbClr val="54A4DC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A9897D8-153C-C6B2-0884-D5BFFCD94249}"/>
              </a:ext>
            </a:extLst>
          </p:cNvPr>
          <p:cNvSpPr/>
          <p:nvPr/>
        </p:nvSpPr>
        <p:spPr>
          <a:xfrm>
            <a:off x="487326" y="4186656"/>
            <a:ext cx="11763282" cy="119431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Century Gothic" panose="020B0502020202020204" pitchFamily="34" charset="0"/>
              </a:rPr>
              <a:t>question</a:t>
            </a:r>
            <a:endParaRPr lang="en-GB" sz="36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52221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1B29F1-C8DB-1185-180D-159478F24F41}"/>
              </a:ext>
            </a:extLst>
          </p:cNvPr>
          <p:cNvSpPr txBox="1"/>
          <p:nvPr/>
        </p:nvSpPr>
        <p:spPr>
          <a:xfrm>
            <a:off x="487329" y="1385208"/>
            <a:ext cx="14401495" cy="39138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94"/>
              </a:spcAft>
            </a:pPr>
            <a:r>
              <a:rPr lang="en-GB" sz="6000" dirty="0">
                <a:latin typeface="Century Gothic" panose="020B0502020202020204" pitchFamily="34" charset="0"/>
              </a:rPr>
              <a:t>Tom had 7 birthday balloons. </a:t>
            </a:r>
          </a:p>
          <a:p>
            <a:pPr>
              <a:spcAft>
                <a:spcPts val="4094"/>
              </a:spcAft>
            </a:pPr>
            <a:r>
              <a:rPr lang="en-GB" sz="6000" dirty="0">
                <a:latin typeface="Century Gothic" panose="020B0502020202020204" pitchFamily="34" charset="0"/>
              </a:rPr>
              <a:t>Then, 3 popped.</a:t>
            </a:r>
          </a:p>
          <a:p>
            <a:pPr>
              <a:spcAft>
                <a:spcPts val="4094"/>
              </a:spcAft>
            </a:pPr>
            <a:r>
              <a:rPr lang="en-GB" sz="6000" b="1" dirty="0">
                <a:latin typeface="Century Gothic" panose="020B0502020202020204" pitchFamily="34" charset="0"/>
              </a:rPr>
              <a:t>How many balloons are left?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7801887-1A51-980C-1416-B95159EA12A2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149BEC-1768-600F-1918-412B823CD67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5973596" y="49431"/>
            <a:ext cx="533848" cy="540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F74EAE2-D95F-9DCF-FB10-DC0D7356B5D4}"/>
              </a:ext>
            </a:extLst>
          </p:cNvPr>
          <p:cNvSpPr txBox="1"/>
          <p:nvPr/>
        </p:nvSpPr>
        <p:spPr>
          <a:xfrm>
            <a:off x="537268" y="6968709"/>
            <a:ext cx="568872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94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How many balloons are left?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003867-3AD8-EF31-7141-E27B1F6100C0}"/>
              </a:ext>
            </a:extLst>
          </p:cNvPr>
          <p:cNvSpPr txBox="1"/>
          <p:nvPr/>
        </p:nvSpPr>
        <p:spPr>
          <a:xfrm>
            <a:off x="9995030" y="6968709"/>
            <a:ext cx="6320732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94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Tom was given 2 more balloons.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30C808-0849-9CD2-DBBB-E78AAED336F5}"/>
              </a:ext>
            </a:extLst>
          </p:cNvPr>
          <p:cNvSpPr txBox="1"/>
          <p:nvPr/>
        </p:nvSpPr>
        <p:spPr>
          <a:xfrm>
            <a:off x="7413198" y="7397654"/>
            <a:ext cx="139462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94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OR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6554737-2DF7-4230-221E-17EA0D408A24}"/>
              </a:ext>
            </a:extLst>
          </p:cNvPr>
          <p:cNvSpPr/>
          <p:nvPr/>
        </p:nvSpPr>
        <p:spPr>
          <a:xfrm>
            <a:off x="156388" y="563977"/>
            <a:ext cx="38747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54A4DC"/>
                </a:solidFill>
                <a:latin typeface="Century Gothic" panose="020B0502020202020204" pitchFamily="34" charset="0"/>
              </a:rPr>
              <a:t>Task 2: Missing Words</a:t>
            </a:r>
            <a:endParaRPr lang="en-GB" sz="2800" dirty="0">
              <a:solidFill>
                <a:srgbClr val="54A4DC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AC15C18-06A6-2C61-76BD-8C55093C901F}"/>
              </a:ext>
            </a:extLst>
          </p:cNvPr>
          <p:cNvSpPr/>
          <p:nvPr/>
        </p:nvSpPr>
        <p:spPr>
          <a:xfrm>
            <a:off x="487326" y="4186656"/>
            <a:ext cx="11763282" cy="119431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Century Gothic" panose="020B0502020202020204" pitchFamily="34" charset="0"/>
              </a:rPr>
              <a:t>question</a:t>
            </a:r>
            <a:endParaRPr lang="en-GB" sz="36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5109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1B29F1-C8DB-1185-180D-159478F24F41}"/>
              </a:ext>
            </a:extLst>
          </p:cNvPr>
          <p:cNvSpPr txBox="1"/>
          <p:nvPr/>
        </p:nvSpPr>
        <p:spPr>
          <a:xfrm>
            <a:off x="487329" y="1385208"/>
            <a:ext cx="14401495" cy="39138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94"/>
              </a:spcAft>
            </a:pPr>
            <a:r>
              <a:rPr lang="en-GB" sz="6000" dirty="0">
                <a:latin typeface="Century Gothic" panose="020B0502020202020204" pitchFamily="34" charset="0"/>
              </a:rPr>
              <a:t>Tom had 7 birthday balloons. </a:t>
            </a:r>
          </a:p>
          <a:p>
            <a:pPr>
              <a:spcAft>
                <a:spcPts val="4094"/>
              </a:spcAft>
            </a:pPr>
            <a:r>
              <a:rPr lang="en-GB" sz="6000" dirty="0">
                <a:latin typeface="Century Gothic" panose="020B0502020202020204" pitchFamily="34" charset="0"/>
              </a:rPr>
              <a:t>Then, 3 popped.</a:t>
            </a:r>
          </a:p>
          <a:p>
            <a:pPr>
              <a:spcAft>
                <a:spcPts val="4094"/>
              </a:spcAft>
            </a:pPr>
            <a:r>
              <a:rPr lang="en-GB" sz="6000" b="1" dirty="0">
                <a:latin typeface="Century Gothic" panose="020B0502020202020204" pitchFamily="34" charset="0"/>
              </a:rPr>
              <a:t>How many balloons are left?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7801887-1A51-980C-1416-B95159EA12A2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149BEC-1768-600F-1918-412B823CD67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5973596" y="49431"/>
            <a:ext cx="533848" cy="540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69FFDF0-2B54-F5A3-F028-78BE2C8CE458}"/>
              </a:ext>
            </a:extLst>
          </p:cNvPr>
          <p:cNvSpPr/>
          <p:nvPr/>
        </p:nvSpPr>
        <p:spPr>
          <a:xfrm>
            <a:off x="156388" y="563977"/>
            <a:ext cx="38747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54A4DC"/>
                </a:solidFill>
                <a:latin typeface="Century Gothic" panose="020B0502020202020204" pitchFamily="34" charset="0"/>
              </a:rPr>
              <a:t>Task 2: Missing Words</a:t>
            </a:r>
            <a:endParaRPr lang="en-GB" sz="2800" dirty="0">
              <a:solidFill>
                <a:srgbClr val="54A4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8389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1B29F1-C8DB-1185-180D-159478F24F41}"/>
              </a:ext>
            </a:extLst>
          </p:cNvPr>
          <p:cNvSpPr txBox="1"/>
          <p:nvPr/>
        </p:nvSpPr>
        <p:spPr>
          <a:xfrm>
            <a:off x="487329" y="1385208"/>
            <a:ext cx="14401495" cy="39138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94"/>
              </a:spcAft>
            </a:pPr>
            <a:r>
              <a:rPr lang="en-GB" sz="6000" dirty="0">
                <a:latin typeface="Century Gothic" panose="020B0502020202020204" pitchFamily="34" charset="0"/>
              </a:rPr>
              <a:t>Tom had 7 birthday balloons. </a:t>
            </a:r>
          </a:p>
          <a:p>
            <a:pPr>
              <a:spcAft>
                <a:spcPts val="4094"/>
              </a:spcAft>
            </a:pPr>
            <a:r>
              <a:rPr lang="en-GB" sz="6000" dirty="0">
                <a:latin typeface="Century Gothic" panose="020B0502020202020204" pitchFamily="34" charset="0"/>
              </a:rPr>
              <a:t>Then, 3 popped.</a:t>
            </a:r>
          </a:p>
          <a:p>
            <a:pPr>
              <a:spcAft>
                <a:spcPts val="4094"/>
              </a:spcAft>
            </a:pPr>
            <a:r>
              <a:rPr lang="en-GB" sz="6000" b="1" dirty="0">
                <a:latin typeface="Century Gothic" panose="020B0502020202020204" pitchFamily="34" charset="0"/>
              </a:rPr>
              <a:t>How many balloons are left?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7801887-1A51-980C-1416-B95159EA12A2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149BEC-1768-600F-1918-412B823CD67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5973596" y="49431"/>
            <a:ext cx="533848" cy="540000"/>
          </a:xfrm>
          <a:prstGeom prst="rect">
            <a:avLst/>
          </a:prstGeom>
        </p:spPr>
      </p:pic>
      <p:pic>
        <p:nvPicPr>
          <p:cNvPr id="11" name="Graphic 10" descr="Little Girl With Balloon with solid fill">
            <a:extLst>
              <a:ext uri="{FF2B5EF4-FFF2-40B4-BE49-F238E27FC236}">
                <a16:creationId xmlns:a16="http://schemas.microsoft.com/office/drawing/2014/main" id="{ED8DA974-DF60-EA3B-5A86-E8811E2F6A6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53468" r="24977" b="77967"/>
          <a:stretch/>
        </p:blipFill>
        <p:spPr>
          <a:xfrm>
            <a:off x="8316000" y="5607327"/>
            <a:ext cx="1411943" cy="1443260"/>
          </a:xfrm>
          <a:prstGeom prst="rect">
            <a:avLst/>
          </a:prstGeom>
        </p:spPr>
      </p:pic>
      <p:pic>
        <p:nvPicPr>
          <p:cNvPr id="15" name="Graphic 14" descr="Little Girl With Balloon with solid fill">
            <a:extLst>
              <a:ext uri="{FF2B5EF4-FFF2-40B4-BE49-F238E27FC236}">
                <a16:creationId xmlns:a16="http://schemas.microsoft.com/office/drawing/2014/main" id="{4DD5DCC8-8312-76EC-A9B4-FA3ABA22DB9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53468" r="24977" b="77967"/>
          <a:stretch/>
        </p:blipFill>
        <p:spPr>
          <a:xfrm>
            <a:off x="9727943" y="5607327"/>
            <a:ext cx="1411943" cy="1443260"/>
          </a:xfrm>
          <a:prstGeom prst="rect">
            <a:avLst/>
          </a:prstGeom>
        </p:spPr>
      </p:pic>
      <p:pic>
        <p:nvPicPr>
          <p:cNvPr id="16" name="Graphic 15" descr="Little Girl With Balloon with solid fill">
            <a:extLst>
              <a:ext uri="{FF2B5EF4-FFF2-40B4-BE49-F238E27FC236}">
                <a16:creationId xmlns:a16="http://schemas.microsoft.com/office/drawing/2014/main" id="{BBCD5836-4149-91B9-FBC0-E6B234884F2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53468" r="24977" b="77967"/>
          <a:stretch/>
        </p:blipFill>
        <p:spPr>
          <a:xfrm>
            <a:off x="11139886" y="5607327"/>
            <a:ext cx="1411943" cy="1443260"/>
          </a:xfrm>
          <a:prstGeom prst="rect">
            <a:avLst/>
          </a:prstGeom>
        </p:spPr>
      </p:pic>
      <p:pic>
        <p:nvPicPr>
          <p:cNvPr id="17" name="Graphic 16" descr="Little Girl With Balloon with solid fill">
            <a:extLst>
              <a:ext uri="{FF2B5EF4-FFF2-40B4-BE49-F238E27FC236}">
                <a16:creationId xmlns:a16="http://schemas.microsoft.com/office/drawing/2014/main" id="{28EC038A-B941-08FD-B762-AC103183CD2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53468" r="24977" b="77967"/>
          <a:stretch/>
        </p:blipFill>
        <p:spPr>
          <a:xfrm>
            <a:off x="12551829" y="5607327"/>
            <a:ext cx="1411943" cy="1443260"/>
          </a:xfrm>
          <a:prstGeom prst="rect">
            <a:avLst/>
          </a:prstGeom>
        </p:spPr>
      </p:pic>
      <p:pic>
        <p:nvPicPr>
          <p:cNvPr id="18" name="Graphic 17" descr="Little Girl With Balloon with solid fill">
            <a:extLst>
              <a:ext uri="{FF2B5EF4-FFF2-40B4-BE49-F238E27FC236}">
                <a16:creationId xmlns:a16="http://schemas.microsoft.com/office/drawing/2014/main" id="{3A311C00-B9EA-3D27-BC37-2DD98918A45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53468" r="24977" b="77967"/>
          <a:stretch/>
        </p:blipFill>
        <p:spPr>
          <a:xfrm>
            <a:off x="8316000" y="7260393"/>
            <a:ext cx="1411943" cy="1443260"/>
          </a:xfrm>
          <a:prstGeom prst="rect">
            <a:avLst/>
          </a:prstGeom>
        </p:spPr>
      </p:pic>
      <p:pic>
        <p:nvPicPr>
          <p:cNvPr id="19" name="Graphic 18" descr="Little Girl With Balloon with solid fill">
            <a:extLst>
              <a:ext uri="{FF2B5EF4-FFF2-40B4-BE49-F238E27FC236}">
                <a16:creationId xmlns:a16="http://schemas.microsoft.com/office/drawing/2014/main" id="{68B672CA-91B2-F683-2B35-13BB148F2A8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53468" r="24977" b="77967"/>
          <a:stretch/>
        </p:blipFill>
        <p:spPr>
          <a:xfrm>
            <a:off x="9727943" y="7260393"/>
            <a:ext cx="1411943" cy="1443260"/>
          </a:xfrm>
          <a:prstGeom prst="rect">
            <a:avLst/>
          </a:prstGeom>
        </p:spPr>
      </p:pic>
      <p:pic>
        <p:nvPicPr>
          <p:cNvPr id="20" name="Graphic 19" descr="Little Girl With Balloon with solid fill">
            <a:extLst>
              <a:ext uri="{FF2B5EF4-FFF2-40B4-BE49-F238E27FC236}">
                <a16:creationId xmlns:a16="http://schemas.microsoft.com/office/drawing/2014/main" id="{DE4D6507-BD9D-3494-2962-9727F3F4643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53468" r="24977" b="77967"/>
          <a:stretch/>
        </p:blipFill>
        <p:spPr>
          <a:xfrm>
            <a:off x="11139886" y="7260393"/>
            <a:ext cx="1411943" cy="144326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96A849D-D5BE-386E-AF24-4ED245547063}"/>
              </a:ext>
            </a:extLst>
          </p:cNvPr>
          <p:cNvSpPr/>
          <p:nvPr/>
        </p:nvSpPr>
        <p:spPr>
          <a:xfrm>
            <a:off x="156388" y="563977"/>
            <a:ext cx="38747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54A4DC"/>
                </a:solidFill>
                <a:latin typeface="Century Gothic" panose="020B0502020202020204" pitchFamily="34" charset="0"/>
              </a:rPr>
              <a:t>Task 2: Missing Words</a:t>
            </a:r>
            <a:endParaRPr lang="en-GB" sz="2800" dirty="0">
              <a:solidFill>
                <a:srgbClr val="54A4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02071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1B29F1-C8DB-1185-180D-159478F24F41}"/>
              </a:ext>
            </a:extLst>
          </p:cNvPr>
          <p:cNvSpPr txBox="1"/>
          <p:nvPr/>
        </p:nvSpPr>
        <p:spPr>
          <a:xfrm>
            <a:off x="487329" y="1385208"/>
            <a:ext cx="14401495" cy="39138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94"/>
              </a:spcAft>
            </a:pPr>
            <a:r>
              <a:rPr lang="en-GB" sz="6000" dirty="0">
                <a:latin typeface="Century Gothic" panose="020B0502020202020204" pitchFamily="34" charset="0"/>
              </a:rPr>
              <a:t>Tom had 7 birthday balloons. </a:t>
            </a:r>
          </a:p>
          <a:p>
            <a:pPr>
              <a:spcAft>
                <a:spcPts val="4094"/>
              </a:spcAft>
            </a:pPr>
            <a:r>
              <a:rPr lang="en-GB" sz="6000" dirty="0">
                <a:latin typeface="Century Gothic" panose="020B0502020202020204" pitchFamily="34" charset="0"/>
              </a:rPr>
              <a:t>Then, 3 popped.</a:t>
            </a:r>
          </a:p>
          <a:p>
            <a:pPr>
              <a:spcAft>
                <a:spcPts val="4094"/>
              </a:spcAft>
            </a:pPr>
            <a:r>
              <a:rPr lang="en-GB" sz="6000" b="1" dirty="0">
                <a:latin typeface="Century Gothic" panose="020B0502020202020204" pitchFamily="34" charset="0"/>
              </a:rPr>
              <a:t>How many balloons are left?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7801887-1A51-980C-1416-B95159EA12A2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149BEC-1768-600F-1918-412B823CD67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5973596" y="49431"/>
            <a:ext cx="533848" cy="540000"/>
          </a:xfrm>
          <a:prstGeom prst="rect">
            <a:avLst/>
          </a:prstGeom>
        </p:spPr>
      </p:pic>
      <p:pic>
        <p:nvPicPr>
          <p:cNvPr id="11" name="Graphic 10" descr="Little Girl With Balloon with solid fill">
            <a:extLst>
              <a:ext uri="{FF2B5EF4-FFF2-40B4-BE49-F238E27FC236}">
                <a16:creationId xmlns:a16="http://schemas.microsoft.com/office/drawing/2014/main" id="{ED8DA974-DF60-EA3B-5A86-E8811E2F6A6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53468" r="24977" b="77967"/>
          <a:stretch/>
        </p:blipFill>
        <p:spPr>
          <a:xfrm>
            <a:off x="8316000" y="5607327"/>
            <a:ext cx="1411943" cy="1443260"/>
          </a:xfrm>
          <a:prstGeom prst="rect">
            <a:avLst/>
          </a:prstGeom>
        </p:spPr>
      </p:pic>
      <p:pic>
        <p:nvPicPr>
          <p:cNvPr id="15" name="Graphic 14" descr="Little Girl With Balloon with solid fill">
            <a:extLst>
              <a:ext uri="{FF2B5EF4-FFF2-40B4-BE49-F238E27FC236}">
                <a16:creationId xmlns:a16="http://schemas.microsoft.com/office/drawing/2014/main" id="{4DD5DCC8-8312-76EC-A9B4-FA3ABA22DB9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53468" r="24977" b="77967"/>
          <a:stretch/>
        </p:blipFill>
        <p:spPr>
          <a:xfrm>
            <a:off x="9727943" y="5607327"/>
            <a:ext cx="1411943" cy="1443260"/>
          </a:xfrm>
          <a:prstGeom prst="rect">
            <a:avLst/>
          </a:prstGeom>
        </p:spPr>
      </p:pic>
      <p:pic>
        <p:nvPicPr>
          <p:cNvPr id="16" name="Graphic 15" descr="Little Girl With Balloon with solid fill">
            <a:extLst>
              <a:ext uri="{FF2B5EF4-FFF2-40B4-BE49-F238E27FC236}">
                <a16:creationId xmlns:a16="http://schemas.microsoft.com/office/drawing/2014/main" id="{BBCD5836-4149-91B9-FBC0-E6B234884F26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l="53468" r="24977" b="77967"/>
          <a:stretch/>
        </p:blipFill>
        <p:spPr>
          <a:xfrm>
            <a:off x="11139886" y="5607327"/>
            <a:ext cx="1411943" cy="1443260"/>
          </a:xfrm>
          <a:prstGeom prst="rect">
            <a:avLst/>
          </a:prstGeom>
        </p:spPr>
      </p:pic>
      <p:pic>
        <p:nvPicPr>
          <p:cNvPr id="17" name="Graphic 16" descr="Little Girl With Balloon with solid fill">
            <a:extLst>
              <a:ext uri="{FF2B5EF4-FFF2-40B4-BE49-F238E27FC236}">
                <a16:creationId xmlns:a16="http://schemas.microsoft.com/office/drawing/2014/main" id="{28EC038A-B941-08FD-B762-AC103183CD2D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l="53468" r="24977" b="77967"/>
          <a:stretch/>
        </p:blipFill>
        <p:spPr>
          <a:xfrm>
            <a:off x="12551829" y="5607327"/>
            <a:ext cx="1411943" cy="1443260"/>
          </a:xfrm>
          <a:prstGeom prst="rect">
            <a:avLst/>
          </a:prstGeom>
        </p:spPr>
      </p:pic>
      <p:pic>
        <p:nvPicPr>
          <p:cNvPr id="18" name="Graphic 17" descr="Little Girl With Balloon with solid fill">
            <a:extLst>
              <a:ext uri="{FF2B5EF4-FFF2-40B4-BE49-F238E27FC236}">
                <a16:creationId xmlns:a16="http://schemas.microsoft.com/office/drawing/2014/main" id="{3A311C00-B9EA-3D27-BC37-2DD98918A45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53468" r="24977" b="77967"/>
          <a:stretch/>
        </p:blipFill>
        <p:spPr>
          <a:xfrm>
            <a:off x="8316000" y="7260393"/>
            <a:ext cx="1411943" cy="1443260"/>
          </a:xfrm>
          <a:prstGeom prst="rect">
            <a:avLst/>
          </a:prstGeom>
        </p:spPr>
      </p:pic>
      <p:pic>
        <p:nvPicPr>
          <p:cNvPr id="19" name="Graphic 18" descr="Little Girl With Balloon with solid fill">
            <a:extLst>
              <a:ext uri="{FF2B5EF4-FFF2-40B4-BE49-F238E27FC236}">
                <a16:creationId xmlns:a16="http://schemas.microsoft.com/office/drawing/2014/main" id="{68B672CA-91B2-F683-2B35-13BB148F2A8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53468" r="24977" b="77967"/>
          <a:stretch/>
        </p:blipFill>
        <p:spPr>
          <a:xfrm>
            <a:off x="9727943" y="7260393"/>
            <a:ext cx="1411943" cy="1443260"/>
          </a:xfrm>
          <a:prstGeom prst="rect">
            <a:avLst/>
          </a:prstGeom>
        </p:spPr>
      </p:pic>
      <p:pic>
        <p:nvPicPr>
          <p:cNvPr id="20" name="Graphic 19" descr="Little Girl With Balloon with solid fill">
            <a:extLst>
              <a:ext uri="{FF2B5EF4-FFF2-40B4-BE49-F238E27FC236}">
                <a16:creationId xmlns:a16="http://schemas.microsoft.com/office/drawing/2014/main" id="{DE4D6507-BD9D-3494-2962-9727F3F4643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l="53468" r="24977" b="77967"/>
          <a:stretch/>
        </p:blipFill>
        <p:spPr>
          <a:xfrm>
            <a:off x="11139886" y="7260393"/>
            <a:ext cx="1411943" cy="144326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D3AD00B4-01D1-F383-507F-20E844195CB0}"/>
              </a:ext>
            </a:extLst>
          </p:cNvPr>
          <p:cNvSpPr/>
          <p:nvPr/>
        </p:nvSpPr>
        <p:spPr>
          <a:xfrm>
            <a:off x="156388" y="563977"/>
            <a:ext cx="38747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54A4DC"/>
                </a:solidFill>
                <a:latin typeface="Century Gothic" panose="020B0502020202020204" pitchFamily="34" charset="0"/>
              </a:rPr>
              <a:t>Task 2: Missing Words</a:t>
            </a:r>
            <a:endParaRPr lang="en-GB" sz="2800" dirty="0">
              <a:solidFill>
                <a:srgbClr val="54A4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90777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1B29F1-C8DB-1185-180D-159478F24F41}"/>
              </a:ext>
            </a:extLst>
          </p:cNvPr>
          <p:cNvSpPr txBox="1"/>
          <p:nvPr/>
        </p:nvSpPr>
        <p:spPr>
          <a:xfrm>
            <a:off x="487329" y="1385208"/>
            <a:ext cx="14401495" cy="62863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94"/>
              </a:spcAft>
            </a:pPr>
            <a:r>
              <a:rPr lang="en-GB" sz="6000" dirty="0">
                <a:latin typeface="Century Gothic" panose="020B0502020202020204" pitchFamily="34" charset="0"/>
              </a:rPr>
              <a:t>Tom had 7 birthday balloons. </a:t>
            </a:r>
          </a:p>
          <a:p>
            <a:pPr>
              <a:spcAft>
                <a:spcPts val="4094"/>
              </a:spcAft>
            </a:pPr>
            <a:r>
              <a:rPr lang="en-GB" sz="6000" dirty="0">
                <a:latin typeface="Century Gothic" panose="020B0502020202020204" pitchFamily="34" charset="0"/>
              </a:rPr>
              <a:t>Then, 3 popped.</a:t>
            </a:r>
          </a:p>
          <a:p>
            <a:pPr>
              <a:spcAft>
                <a:spcPts val="4094"/>
              </a:spcAft>
            </a:pPr>
            <a:r>
              <a:rPr lang="en-GB" sz="6000" b="1" dirty="0">
                <a:latin typeface="Century Gothic" panose="020B0502020202020204" pitchFamily="34" charset="0"/>
              </a:rPr>
              <a:t>How many balloons are left?</a:t>
            </a:r>
          </a:p>
          <a:p>
            <a:pPr>
              <a:spcAft>
                <a:spcPts val="4094"/>
              </a:spcAft>
            </a:pPr>
            <a:r>
              <a:rPr lang="en-GB" sz="6000" i="1" dirty="0">
                <a:latin typeface="Century Gothic" panose="020B0502020202020204" pitchFamily="34" charset="0"/>
              </a:rPr>
              <a:t>Answer:</a:t>
            </a:r>
            <a:br>
              <a:rPr lang="en-GB" sz="6000" i="1" dirty="0">
                <a:latin typeface="Century Gothic" panose="020B0502020202020204" pitchFamily="34" charset="0"/>
              </a:rPr>
            </a:br>
            <a:r>
              <a:rPr lang="en-GB" sz="6000" i="1" dirty="0">
                <a:latin typeface="Century Gothic" panose="020B0502020202020204" pitchFamily="34" charset="0"/>
              </a:rPr>
              <a:t>4 balloons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7801887-1A51-980C-1416-B95159EA12A2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149BEC-1768-600F-1918-412B823CD67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5973596" y="49431"/>
            <a:ext cx="533848" cy="540000"/>
          </a:xfrm>
          <a:prstGeom prst="rect">
            <a:avLst/>
          </a:prstGeom>
        </p:spPr>
      </p:pic>
      <p:pic>
        <p:nvPicPr>
          <p:cNvPr id="11" name="Graphic 10" descr="Little Girl With Balloon with solid fill">
            <a:extLst>
              <a:ext uri="{FF2B5EF4-FFF2-40B4-BE49-F238E27FC236}">
                <a16:creationId xmlns:a16="http://schemas.microsoft.com/office/drawing/2014/main" id="{ED8DA974-DF60-EA3B-5A86-E8811E2F6A6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53468" r="24977" b="77967"/>
          <a:stretch/>
        </p:blipFill>
        <p:spPr>
          <a:xfrm>
            <a:off x="8316000" y="5607327"/>
            <a:ext cx="1411943" cy="1443260"/>
          </a:xfrm>
          <a:prstGeom prst="rect">
            <a:avLst/>
          </a:prstGeom>
        </p:spPr>
      </p:pic>
      <p:pic>
        <p:nvPicPr>
          <p:cNvPr id="15" name="Graphic 14" descr="Little Girl With Balloon with solid fill">
            <a:extLst>
              <a:ext uri="{FF2B5EF4-FFF2-40B4-BE49-F238E27FC236}">
                <a16:creationId xmlns:a16="http://schemas.microsoft.com/office/drawing/2014/main" id="{4DD5DCC8-8312-76EC-A9B4-FA3ABA22DB9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53468" r="24977" b="77967"/>
          <a:stretch/>
        </p:blipFill>
        <p:spPr>
          <a:xfrm>
            <a:off x="9727943" y="5607327"/>
            <a:ext cx="1411943" cy="1443260"/>
          </a:xfrm>
          <a:prstGeom prst="rect">
            <a:avLst/>
          </a:prstGeom>
        </p:spPr>
      </p:pic>
      <p:pic>
        <p:nvPicPr>
          <p:cNvPr id="16" name="Graphic 15" descr="Little Girl With Balloon with solid fill">
            <a:extLst>
              <a:ext uri="{FF2B5EF4-FFF2-40B4-BE49-F238E27FC236}">
                <a16:creationId xmlns:a16="http://schemas.microsoft.com/office/drawing/2014/main" id="{BBCD5836-4149-91B9-FBC0-E6B234884F26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l="53468" r="24977" b="77967"/>
          <a:stretch/>
        </p:blipFill>
        <p:spPr>
          <a:xfrm>
            <a:off x="11139886" y="5607327"/>
            <a:ext cx="1411943" cy="1443260"/>
          </a:xfrm>
          <a:prstGeom prst="rect">
            <a:avLst/>
          </a:prstGeom>
        </p:spPr>
      </p:pic>
      <p:pic>
        <p:nvPicPr>
          <p:cNvPr id="17" name="Graphic 16" descr="Little Girl With Balloon with solid fill">
            <a:extLst>
              <a:ext uri="{FF2B5EF4-FFF2-40B4-BE49-F238E27FC236}">
                <a16:creationId xmlns:a16="http://schemas.microsoft.com/office/drawing/2014/main" id="{28EC038A-B941-08FD-B762-AC103183CD2D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l="53468" r="24977" b="77967"/>
          <a:stretch/>
        </p:blipFill>
        <p:spPr>
          <a:xfrm>
            <a:off x="12551829" y="5607327"/>
            <a:ext cx="1411943" cy="1443260"/>
          </a:xfrm>
          <a:prstGeom prst="rect">
            <a:avLst/>
          </a:prstGeom>
        </p:spPr>
      </p:pic>
      <p:pic>
        <p:nvPicPr>
          <p:cNvPr id="18" name="Graphic 17" descr="Little Girl With Balloon with solid fill">
            <a:extLst>
              <a:ext uri="{FF2B5EF4-FFF2-40B4-BE49-F238E27FC236}">
                <a16:creationId xmlns:a16="http://schemas.microsoft.com/office/drawing/2014/main" id="{3A311C00-B9EA-3D27-BC37-2DD98918A45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53468" r="24977" b="77967"/>
          <a:stretch/>
        </p:blipFill>
        <p:spPr>
          <a:xfrm>
            <a:off x="8316000" y="7260393"/>
            <a:ext cx="1411943" cy="1443260"/>
          </a:xfrm>
          <a:prstGeom prst="rect">
            <a:avLst/>
          </a:prstGeom>
        </p:spPr>
      </p:pic>
      <p:pic>
        <p:nvPicPr>
          <p:cNvPr id="19" name="Graphic 18" descr="Little Girl With Balloon with solid fill">
            <a:extLst>
              <a:ext uri="{FF2B5EF4-FFF2-40B4-BE49-F238E27FC236}">
                <a16:creationId xmlns:a16="http://schemas.microsoft.com/office/drawing/2014/main" id="{68B672CA-91B2-F683-2B35-13BB148F2A8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53468" r="24977" b="77967"/>
          <a:stretch/>
        </p:blipFill>
        <p:spPr>
          <a:xfrm>
            <a:off x="9727943" y="7260393"/>
            <a:ext cx="1411943" cy="1443260"/>
          </a:xfrm>
          <a:prstGeom prst="rect">
            <a:avLst/>
          </a:prstGeom>
        </p:spPr>
      </p:pic>
      <p:pic>
        <p:nvPicPr>
          <p:cNvPr id="20" name="Graphic 19" descr="Little Girl With Balloon with solid fill">
            <a:extLst>
              <a:ext uri="{FF2B5EF4-FFF2-40B4-BE49-F238E27FC236}">
                <a16:creationId xmlns:a16="http://schemas.microsoft.com/office/drawing/2014/main" id="{DE4D6507-BD9D-3494-2962-9727F3F4643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l="53468" r="24977" b="77967"/>
          <a:stretch/>
        </p:blipFill>
        <p:spPr>
          <a:xfrm>
            <a:off x="11139886" y="7260393"/>
            <a:ext cx="1411943" cy="144326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4D24DD4B-A04F-168F-194F-3F7CBB4B3915}"/>
              </a:ext>
            </a:extLst>
          </p:cNvPr>
          <p:cNvSpPr/>
          <p:nvPr/>
        </p:nvSpPr>
        <p:spPr>
          <a:xfrm>
            <a:off x="156388" y="563977"/>
            <a:ext cx="38747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54A4DC"/>
                </a:solidFill>
                <a:latin typeface="Century Gothic" panose="020B0502020202020204" pitchFamily="34" charset="0"/>
              </a:rPr>
              <a:t>Task 2: Missing Words</a:t>
            </a:r>
            <a:endParaRPr lang="en-GB" sz="2800" dirty="0">
              <a:solidFill>
                <a:srgbClr val="54A4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5966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17FC7706-4904-F88D-E373-A7BA8030E215}"/>
              </a:ext>
            </a:extLst>
          </p:cNvPr>
          <p:cNvSpPr txBox="1"/>
          <p:nvPr/>
        </p:nvSpPr>
        <p:spPr>
          <a:xfrm>
            <a:off x="325963" y="1492783"/>
            <a:ext cx="14401495" cy="39138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94"/>
              </a:spcAft>
            </a:pPr>
            <a:r>
              <a:rPr lang="en-GB" sz="6000" dirty="0">
                <a:latin typeface="Century Gothic" panose="020B0502020202020204" pitchFamily="34" charset="0"/>
              </a:rPr>
              <a:t>There were 6 people at the park. </a:t>
            </a:r>
          </a:p>
          <a:p>
            <a:pPr>
              <a:spcAft>
                <a:spcPts val="4094"/>
              </a:spcAft>
            </a:pPr>
            <a:r>
              <a:rPr lang="en-GB" sz="6000" dirty="0">
                <a:latin typeface="Century Gothic" panose="020B0502020202020204" pitchFamily="34" charset="0"/>
              </a:rPr>
              <a:t>There were 4 children at the park.</a:t>
            </a:r>
          </a:p>
          <a:p>
            <a:pPr>
              <a:spcAft>
                <a:spcPts val="4094"/>
              </a:spcAft>
            </a:pPr>
            <a:r>
              <a:rPr lang="en-GB" sz="6000" b="1" dirty="0">
                <a:latin typeface="Century Gothic" panose="020B0502020202020204" pitchFamily="34" charset="0"/>
              </a:rPr>
              <a:t>How many adults at the park?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29CEE10-D373-BE71-2019-D65C9753384C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0173435-6FD0-7C87-B8F8-D435278F5D0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5973596" y="49431"/>
            <a:ext cx="533848" cy="540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3D314F2-061B-B5C2-49FD-8ED03EA9608E}"/>
              </a:ext>
            </a:extLst>
          </p:cNvPr>
          <p:cNvSpPr/>
          <p:nvPr/>
        </p:nvSpPr>
        <p:spPr>
          <a:xfrm>
            <a:off x="156388" y="563977"/>
            <a:ext cx="38747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54A4DC"/>
                </a:solidFill>
                <a:latin typeface="Century Gothic" panose="020B0502020202020204" pitchFamily="34" charset="0"/>
              </a:rPr>
              <a:t>Task 2: Missing Words</a:t>
            </a:r>
            <a:endParaRPr lang="en-GB" sz="2800" dirty="0">
              <a:solidFill>
                <a:srgbClr val="54A4DC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EB29688-32EE-1D2B-C8EE-28552DDC9681}"/>
              </a:ext>
            </a:extLst>
          </p:cNvPr>
          <p:cNvSpPr/>
          <p:nvPr/>
        </p:nvSpPr>
        <p:spPr>
          <a:xfrm>
            <a:off x="325960" y="4362738"/>
            <a:ext cx="13376592" cy="119431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Century Gothic" panose="020B0502020202020204" pitchFamily="34" charset="0"/>
              </a:rPr>
              <a:t>question</a:t>
            </a:r>
            <a:endParaRPr lang="en-GB" sz="3600" b="1" dirty="0">
              <a:latin typeface="Century Gothic" panose="020B0502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08AF444-47DA-CF0A-074C-7B2E7CFD78C7}"/>
              </a:ext>
            </a:extLst>
          </p:cNvPr>
          <p:cNvSpPr/>
          <p:nvPr/>
        </p:nvSpPr>
        <p:spPr>
          <a:xfrm>
            <a:off x="325960" y="2857304"/>
            <a:ext cx="13376592" cy="11943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Century Gothic" panose="020B0502020202020204" pitchFamily="34" charset="0"/>
              </a:rPr>
              <a:t>information</a:t>
            </a:r>
            <a:endParaRPr lang="en-GB" sz="36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21019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EA895933-F626-7354-F99A-4A7F9CA35C1D}"/>
              </a:ext>
            </a:extLst>
          </p:cNvPr>
          <p:cNvSpPr txBox="1"/>
          <p:nvPr/>
        </p:nvSpPr>
        <p:spPr>
          <a:xfrm>
            <a:off x="325963" y="1492783"/>
            <a:ext cx="14401495" cy="39138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94"/>
              </a:spcAft>
            </a:pPr>
            <a:r>
              <a:rPr lang="en-GB" sz="6000" dirty="0">
                <a:latin typeface="Century Gothic" panose="020B0502020202020204" pitchFamily="34" charset="0"/>
              </a:rPr>
              <a:t>There were 6 people at the park. </a:t>
            </a:r>
          </a:p>
          <a:p>
            <a:pPr>
              <a:spcAft>
                <a:spcPts val="4094"/>
              </a:spcAft>
            </a:pPr>
            <a:r>
              <a:rPr lang="en-GB" sz="6000" dirty="0">
                <a:latin typeface="Century Gothic" panose="020B0502020202020204" pitchFamily="34" charset="0"/>
              </a:rPr>
              <a:t>There were 4 children at the park.</a:t>
            </a:r>
          </a:p>
          <a:p>
            <a:pPr>
              <a:spcAft>
                <a:spcPts val="4094"/>
              </a:spcAft>
            </a:pPr>
            <a:r>
              <a:rPr lang="en-GB" sz="6000" b="1" dirty="0">
                <a:latin typeface="Century Gothic" panose="020B0502020202020204" pitchFamily="34" charset="0"/>
              </a:rPr>
              <a:t>How many adults at the park?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29CEE10-D373-BE71-2019-D65C9753384C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0173435-6FD0-7C87-B8F8-D435278F5D0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5973596" y="49431"/>
            <a:ext cx="533848" cy="540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4C0E3B8-D354-B3F4-BCC9-36976C14A0FE}"/>
              </a:ext>
            </a:extLst>
          </p:cNvPr>
          <p:cNvSpPr/>
          <p:nvPr/>
        </p:nvSpPr>
        <p:spPr>
          <a:xfrm>
            <a:off x="156388" y="563977"/>
            <a:ext cx="38747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54A4DC"/>
                </a:solidFill>
                <a:latin typeface="Century Gothic" panose="020B0502020202020204" pitchFamily="34" charset="0"/>
              </a:rPr>
              <a:t>Task 2: Missing Words</a:t>
            </a:r>
            <a:endParaRPr lang="en-GB" sz="2800" dirty="0">
              <a:solidFill>
                <a:srgbClr val="54A4DC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24E06F3-71EC-A60F-FCA3-03B02BA669DF}"/>
              </a:ext>
            </a:extLst>
          </p:cNvPr>
          <p:cNvSpPr/>
          <p:nvPr/>
        </p:nvSpPr>
        <p:spPr>
          <a:xfrm>
            <a:off x="325960" y="2857304"/>
            <a:ext cx="13376592" cy="11943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Century Gothic" panose="020B0502020202020204" pitchFamily="34" charset="0"/>
              </a:rPr>
              <a:t>information</a:t>
            </a:r>
            <a:endParaRPr lang="en-GB" sz="36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635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29CEE10-D373-BE71-2019-D65C9753384C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0173435-6FD0-7C87-B8F8-D435278F5D0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5973596" y="49431"/>
            <a:ext cx="533848" cy="540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01A2970-77E0-802E-EA9F-B0AE84EA66BC}"/>
              </a:ext>
            </a:extLst>
          </p:cNvPr>
          <p:cNvSpPr txBox="1"/>
          <p:nvPr/>
        </p:nvSpPr>
        <p:spPr>
          <a:xfrm>
            <a:off x="354809" y="1255482"/>
            <a:ext cx="1088631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5400" dirty="0">
                <a:latin typeface="Century Gothic" panose="020B0502020202020204" pitchFamily="34" charset="0"/>
              </a:rPr>
              <a:t>There are 6 children at the park.</a:t>
            </a:r>
          </a:p>
          <a:p>
            <a:pPr>
              <a:spcAft>
                <a:spcPts val="1800"/>
              </a:spcAft>
            </a:pPr>
            <a:r>
              <a:rPr lang="en-US" sz="5400" dirty="0">
                <a:latin typeface="Century Gothic" panose="020B0502020202020204" pitchFamily="34" charset="0"/>
              </a:rPr>
              <a:t>There are 2 adults at the park.</a:t>
            </a:r>
          </a:p>
          <a:p>
            <a:pPr>
              <a:spcAft>
                <a:spcPts val="1800"/>
              </a:spcAft>
            </a:pPr>
            <a:r>
              <a:rPr lang="en-US" sz="5400" b="1" dirty="0">
                <a:latin typeface="Century Gothic" panose="020B0502020202020204" pitchFamily="34" charset="0"/>
              </a:rPr>
              <a:t>How many people at the park? </a:t>
            </a:r>
            <a:endParaRPr lang="en-GB" sz="5400" b="1" dirty="0">
              <a:latin typeface="Century Gothic" panose="020B0502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EB9DFBD-A125-327F-67D8-50DFEE52DF7B}"/>
              </a:ext>
            </a:extLst>
          </p:cNvPr>
          <p:cNvSpPr/>
          <p:nvPr/>
        </p:nvSpPr>
        <p:spPr>
          <a:xfrm>
            <a:off x="156388" y="563977"/>
            <a:ext cx="40975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54A4DC"/>
                </a:solidFill>
                <a:latin typeface="Century Gothic" panose="020B0502020202020204" pitchFamily="34" charset="0"/>
              </a:rPr>
              <a:t>Task 1: Which Picture?</a:t>
            </a:r>
            <a:endParaRPr lang="en-GB" sz="2800" dirty="0">
              <a:solidFill>
                <a:srgbClr val="54A4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9282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EA895933-F626-7354-F99A-4A7F9CA35C1D}"/>
              </a:ext>
            </a:extLst>
          </p:cNvPr>
          <p:cNvSpPr txBox="1"/>
          <p:nvPr/>
        </p:nvSpPr>
        <p:spPr>
          <a:xfrm>
            <a:off x="325963" y="1492783"/>
            <a:ext cx="14401495" cy="39138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94"/>
              </a:spcAft>
            </a:pPr>
            <a:r>
              <a:rPr lang="en-GB" sz="6000" dirty="0">
                <a:latin typeface="Century Gothic" panose="020B0502020202020204" pitchFamily="34" charset="0"/>
              </a:rPr>
              <a:t>There were 6 people at the park. </a:t>
            </a:r>
          </a:p>
          <a:p>
            <a:pPr>
              <a:spcAft>
                <a:spcPts val="4094"/>
              </a:spcAft>
            </a:pPr>
            <a:r>
              <a:rPr lang="en-GB" sz="6000" dirty="0">
                <a:latin typeface="Century Gothic" panose="020B0502020202020204" pitchFamily="34" charset="0"/>
              </a:rPr>
              <a:t>There were 4 children at the park.</a:t>
            </a:r>
          </a:p>
          <a:p>
            <a:pPr>
              <a:spcAft>
                <a:spcPts val="4094"/>
              </a:spcAft>
            </a:pPr>
            <a:r>
              <a:rPr lang="en-GB" sz="6000" b="1" dirty="0">
                <a:latin typeface="Century Gothic" panose="020B0502020202020204" pitchFamily="34" charset="0"/>
              </a:rPr>
              <a:t>How many adults at the park?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29CEE10-D373-BE71-2019-D65C9753384C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0173435-6FD0-7C87-B8F8-D435278F5D0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5973596" y="49431"/>
            <a:ext cx="533848" cy="540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CA5E5DC-8D08-91E6-D40C-5DFF147A49B0}"/>
              </a:ext>
            </a:extLst>
          </p:cNvPr>
          <p:cNvSpPr txBox="1"/>
          <p:nvPr/>
        </p:nvSpPr>
        <p:spPr>
          <a:xfrm>
            <a:off x="537267" y="6968709"/>
            <a:ext cx="602489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94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How many </a:t>
            </a:r>
            <a:r>
              <a:rPr lang="en-GB" sz="4800" b="1" dirty="0">
                <a:solidFill>
                  <a:prstClr val="black"/>
                </a:solidFill>
                <a:latin typeface="Century Gothic" panose="020B0502020202020204" pitchFamily="34" charset="0"/>
              </a:rPr>
              <a:t>children at the park?</a:t>
            </a:r>
            <a:endParaRPr kumimoji="0" lang="en-GB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A0A85E9-F22C-B336-63CD-4F6A6539F5B3}"/>
              </a:ext>
            </a:extLst>
          </p:cNvPr>
          <p:cNvSpPr txBox="1"/>
          <p:nvPr/>
        </p:nvSpPr>
        <p:spPr>
          <a:xfrm>
            <a:off x="9883588" y="6968709"/>
            <a:ext cx="643217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94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There were 4 children at the park.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99C3C64-84E1-356A-29A5-FB93742D9B54}"/>
              </a:ext>
            </a:extLst>
          </p:cNvPr>
          <p:cNvSpPr txBox="1"/>
          <p:nvPr/>
        </p:nvSpPr>
        <p:spPr>
          <a:xfrm>
            <a:off x="7413198" y="7397654"/>
            <a:ext cx="139462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94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OR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54848E8-2335-0190-CF36-C4D353BBCC7D}"/>
              </a:ext>
            </a:extLst>
          </p:cNvPr>
          <p:cNvSpPr/>
          <p:nvPr/>
        </p:nvSpPr>
        <p:spPr>
          <a:xfrm>
            <a:off x="156388" y="563977"/>
            <a:ext cx="38747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54A4DC"/>
                </a:solidFill>
                <a:latin typeface="Century Gothic" panose="020B0502020202020204" pitchFamily="34" charset="0"/>
              </a:rPr>
              <a:t>Task 2: Missing Words</a:t>
            </a:r>
            <a:endParaRPr lang="en-GB" sz="2800" dirty="0">
              <a:solidFill>
                <a:srgbClr val="54A4DC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2C84ED8-C472-5E58-97EC-D9AC63D268AF}"/>
              </a:ext>
            </a:extLst>
          </p:cNvPr>
          <p:cNvSpPr/>
          <p:nvPr/>
        </p:nvSpPr>
        <p:spPr>
          <a:xfrm>
            <a:off x="325960" y="2857304"/>
            <a:ext cx="13376592" cy="11943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Century Gothic" panose="020B0502020202020204" pitchFamily="34" charset="0"/>
              </a:rPr>
              <a:t>information</a:t>
            </a:r>
            <a:endParaRPr lang="en-GB" sz="36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67400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1B29F1-C8DB-1185-180D-159478F24F41}"/>
              </a:ext>
            </a:extLst>
          </p:cNvPr>
          <p:cNvSpPr txBox="1"/>
          <p:nvPr/>
        </p:nvSpPr>
        <p:spPr>
          <a:xfrm>
            <a:off x="325963" y="1492783"/>
            <a:ext cx="14401495" cy="39138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94"/>
              </a:spcAft>
            </a:pPr>
            <a:r>
              <a:rPr lang="en-GB" sz="6000" dirty="0">
                <a:latin typeface="Century Gothic" panose="020B0502020202020204" pitchFamily="34" charset="0"/>
              </a:rPr>
              <a:t>There were 6 people at the park. </a:t>
            </a:r>
          </a:p>
          <a:p>
            <a:pPr>
              <a:spcAft>
                <a:spcPts val="4094"/>
              </a:spcAft>
            </a:pPr>
            <a:r>
              <a:rPr lang="en-GB" sz="6000" dirty="0">
                <a:latin typeface="Century Gothic" panose="020B0502020202020204" pitchFamily="34" charset="0"/>
              </a:rPr>
              <a:t>There were 4 children at the park.</a:t>
            </a:r>
          </a:p>
          <a:p>
            <a:pPr>
              <a:spcAft>
                <a:spcPts val="4094"/>
              </a:spcAft>
            </a:pPr>
            <a:r>
              <a:rPr lang="en-GB" sz="6000" b="1" dirty="0">
                <a:latin typeface="Century Gothic" panose="020B0502020202020204" pitchFamily="34" charset="0"/>
              </a:rPr>
              <a:t>How many adults at the park?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29CEE10-D373-BE71-2019-D65C9753384C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0173435-6FD0-7C87-B8F8-D435278F5D0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5973596" y="49431"/>
            <a:ext cx="533848" cy="540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14398DE-7887-9ED9-D11B-8778A503DD13}"/>
              </a:ext>
            </a:extLst>
          </p:cNvPr>
          <p:cNvSpPr/>
          <p:nvPr/>
        </p:nvSpPr>
        <p:spPr>
          <a:xfrm>
            <a:off x="156388" y="563977"/>
            <a:ext cx="38747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54A4DC"/>
                </a:solidFill>
                <a:latin typeface="Century Gothic" panose="020B0502020202020204" pitchFamily="34" charset="0"/>
              </a:rPr>
              <a:t>Task 2: Missing Words</a:t>
            </a:r>
            <a:endParaRPr lang="en-GB" sz="2800" dirty="0">
              <a:solidFill>
                <a:srgbClr val="54A4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75912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1B29F1-C8DB-1185-180D-159478F24F41}"/>
              </a:ext>
            </a:extLst>
          </p:cNvPr>
          <p:cNvSpPr txBox="1"/>
          <p:nvPr/>
        </p:nvSpPr>
        <p:spPr>
          <a:xfrm>
            <a:off x="325963" y="1492783"/>
            <a:ext cx="14401495" cy="39138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94"/>
              </a:spcAft>
            </a:pPr>
            <a:r>
              <a:rPr lang="en-GB" sz="6000" dirty="0">
                <a:latin typeface="Century Gothic" panose="020B0502020202020204" pitchFamily="34" charset="0"/>
              </a:rPr>
              <a:t>There were 6 people at the park. </a:t>
            </a:r>
          </a:p>
          <a:p>
            <a:pPr>
              <a:spcAft>
                <a:spcPts val="4094"/>
              </a:spcAft>
            </a:pPr>
            <a:r>
              <a:rPr lang="en-GB" sz="6000" dirty="0">
                <a:latin typeface="Century Gothic" panose="020B0502020202020204" pitchFamily="34" charset="0"/>
              </a:rPr>
              <a:t>There were 4 children at the park.</a:t>
            </a:r>
          </a:p>
          <a:p>
            <a:pPr>
              <a:spcAft>
                <a:spcPts val="4094"/>
              </a:spcAft>
            </a:pPr>
            <a:r>
              <a:rPr lang="en-GB" sz="6000" b="1" dirty="0">
                <a:latin typeface="Century Gothic" panose="020B0502020202020204" pitchFamily="34" charset="0"/>
              </a:rPr>
              <a:t>How many adults at the park?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29CEE10-D373-BE71-2019-D65C9753384C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0173435-6FD0-7C87-B8F8-D435278F5D0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5973596" y="49431"/>
            <a:ext cx="533848" cy="540000"/>
          </a:xfrm>
          <a:prstGeom prst="rect">
            <a:avLst/>
          </a:prstGeom>
        </p:spPr>
      </p:pic>
      <p:pic>
        <p:nvPicPr>
          <p:cNvPr id="3" name="Graphic 2" descr="Man with solid fill">
            <a:extLst>
              <a:ext uri="{FF2B5EF4-FFF2-40B4-BE49-F238E27FC236}">
                <a16:creationId xmlns:a16="http://schemas.microsoft.com/office/drawing/2014/main" id="{751E0C3C-28E4-7414-6231-CC62B93B22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976212" y="5816005"/>
            <a:ext cx="1406224" cy="1406224"/>
          </a:xfrm>
          <a:prstGeom prst="rect">
            <a:avLst/>
          </a:prstGeom>
        </p:spPr>
      </p:pic>
      <p:pic>
        <p:nvPicPr>
          <p:cNvPr id="9" name="Graphic 8" descr="Man with solid fill">
            <a:extLst>
              <a:ext uri="{FF2B5EF4-FFF2-40B4-BE49-F238E27FC236}">
                <a16:creationId xmlns:a16="http://schemas.microsoft.com/office/drawing/2014/main" id="{5AC66586-8431-5843-76B6-1F3E389C1E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976212" y="7469986"/>
            <a:ext cx="1406224" cy="1406224"/>
          </a:xfrm>
          <a:prstGeom prst="rect">
            <a:avLst/>
          </a:prstGeom>
        </p:spPr>
      </p:pic>
      <p:pic>
        <p:nvPicPr>
          <p:cNvPr id="10" name="Graphic 9" descr="Man with solid fill">
            <a:extLst>
              <a:ext uri="{FF2B5EF4-FFF2-40B4-BE49-F238E27FC236}">
                <a16:creationId xmlns:a16="http://schemas.microsoft.com/office/drawing/2014/main" id="{C150C389-2F0E-5E88-4140-981CB27745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365736" y="5816005"/>
            <a:ext cx="1406224" cy="1406224"/>
          </a:xfrm>
          <a:prstGeom prst="rect">
            <a:avLst/>
          </a:prstGeom>
        </p:spPr>
      </p:pic>
      <p:pic>
        <p:nvPicPr>
          <p:cNvPr id="11" name="Graphic 10" descr="Man with solid fill">
            <a:extLst>
              <a:ext uri="{FF2B5EF4-FFF2-40B4-BE49-F238E27FC236}">
                <a16:creationId xmlns:a16="http://schemas.microsoft.com/office/drawing/2014/main" id="{5B06FBC9-267C-6EDC-679B-AD7938049D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365736" y="7469986"/>
            <a:ext cx="1406224" cy="1406224"/>
          </a:xfrm>
          <a:prstGeom prst="rect">
            <a:avLst/>
          </a:prstGeom>
        </p:spPr>
      </p:pic>
      <p:pic>
        <p:nvPicPr>
          <p:cNvPr id="12" name="Graphic 11" descr="Man with solid fill">
            <a:extLst>
              <a:ext uri="{FF2B5EF4-FFF2-40B4-BE49-F238E27FC236}">
                <a16:creationId xmlns:a16="http://schemas.microsoft.com/office/drawing/2014/main" id="{5922F5B0-A818-4F2F-B9CE-F4F37609DAB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771960" y="5816005"/>
            <a:ext cx="1406224" cy="1406224"/>
          </a:xfrm>
          <a:prstGeom prst="rect">
            <a:avLst/>
          </a:prstGeom>
        </p:spPr>
      </p:pic>
      <p:pic>
        <p:nvPicPr>
          <p:cNvPr id="13" name="Graphic 12" descr="Man with solid fill">
            <a:extLst>
              <a:ext uri="{FF2B5EF4-FFF2-40B4-BE49-F238E27FC236}">
                <a16:creationId xmlns:a16="http://schemas.microsoft.com/office/drawing/2014/main" id="{99794DCA-44AF-FBAB-C991-2AAC76D98E9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771960" y="7469986"/>
            <a:ext cx="1406224" cy="140622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61ABCB8-06D5-F48E-5AAD-B4FCFD03CBF0}"/>
              </a:ext>
            </a:extLst>
          </p:cNvPr>
          <p:cNvSpPr/>
          <p:nvPr/>
        </p:nvSpPr>
        <p:spPr>
          <a:xfrm>
            <a:off x="156388" y="563977"/>
            <a:ext cx="38747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54A4DC"/>
                </a:solidFill>
                <a:latin typeface="Century Gothic" panose="020B0502020202020204" pitchFamily="34" charset="0"/>
              </a:rPr>
              <a:t>Task 2: Missing Words</a:t>
            </a:r>
            <a:endParaRPr lang="en-GB" sz="2800" dirty="0">
              <a:solidFill>
                <a:srgbClr val="54A4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19375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1B29F1-C8DB-1185-180D-159478F24F41}"/>
              </a:ext>
            </a:extLst>
          </p:cNvPr>
          <p:cNvSpPr txBox="1"/>
          <p:nvPr/>
        </p:nvSpPr>
        <p:spPr>
          <a:xfrm>
            <a:off x="325963" y="1492783"/>
            <a:ext cx="14401495" cy="62863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94"/>
              </a:spcAft>
            </a:pPr>
            <a:r>
              <a:rPr lang="en-GB" sz="6000" dirty="0">
                <a:latin typeface="Century Gothic" panose="020B0502020202020204" pitchFamily="34" charset="0"/>
              </a:rPr>
              <a:t>There were 6 people at the park. </a:t>
            </a:r>
          </a:p>
          <a:p>
            <a:pPr>
              <a:spcAft>
                <a:spcPts val="4094"/>
              </a:spcAft>
            </a:pPr>
            <a:r>
              <a:rPr lang="en-GB" sz="6000" dirty="0">
                <a:latin typeface="Century Gothic" panose="020B0502020202020204" pitchFamily="34" charset="0"/>
              </a:rPr>
              <a:t>There were 4 children at the park.</a:t>
            </a:r>
          </a:p>
          <a:p>
            <a:pPr>
              <a:spcAft>
                <a:spcPts val="4094"/>
              </a:spcAft>
            </a:pPr>
            <a:r>
              <a:rPr lang="en-GB" sz="6000" b="1" dirty="0">
                <a:latin typeface="Century Gothic" panose="020B0502020202020204" pitchFamily="34" charset="0"/>
              </a:rPr>
              <a:t>How many adults at the park?</a:t>
            </a:r>
          </a:p>
          <a:p>
            <a:pPr>
              <a:spcAft>
                <a:spcPts val="4094"/>
              </a:spcAft>
            </a:pPr>
            <a:r>
              <a:rPr lang="en-GB" sz="6000" i="1" dirty="0">
                <a:latin typeface="Century Gothic" panose="020B0502020202020204" pitchFamily="34" charset="0"/>
              </a:rPr>
              <a:t>Answer:</a:t>
            </a:r>
            <a:br>
              <a:rPr lang="en-GB" sz="6000" i="1" dirty="0">
                <a:latin typeface="Century Gothic" panose="020B0502020202020204" pitchFamily="34" charset="0"/>
              </a:rPr>
            </a:br>
            <a:r>
              <a:rPr lang="en-GB" sz="6000" i="1" dirty="0">
                <a:latin typeface="Century Gothic" panose="020B0502020202020204" pitchFamily="34" charset="0"/>
              </a:rPr>
              <a:t>2 adults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29CEE10-D373-BE71-2019-D65C9753384C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0173435-6FD0-7C87-B8F8-D435278F5D0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5973596" y="49431"/>
            <a:ext cx="533848" cy="540000"/>
          </a:xfrm>
          <a:prstGeom prst="rect">
            <a:avLst/>
          </a:prstGeom>
        </p:spPr>
      </p:pic>
      <p:pic>
        <p:nvPicPr>
          <p:cNvPr id="3" name="Graphic 2" descr="Man with solid fill">
            <a:extLst>
              <a:ext uri="{FF2B5EF4-FFF2-40B4-BE49-F238E27FC236}">
                <a16:creationId xmlns:a16="http://schemas.microsoft.com/office/drawing/2014/main" id="{751E0C3C-28E4-7414-6231-CC62B93B22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976212" y="5816005"/>
            <a:ext cx="1406224" cy="1406224"/>
          </a:xfrm>
          <a:prstGeom prst="rect">
            <a:avLst/>
          </a:prstGeom>
        </p:spPr>
      </p:pic>
      <p:pic>
        <p:nvPicPr>
          <p:cNvPr id="9" name="Graphic 8" descr="Man with solid fill">
            <a:extLst>
              <a:ext uri="{FF2B5EF4-FFF2-40B4-BE49-F238E27FC236}">
                <a16:creationId xmlns:a16="http://schemas.microsoft.com/office/drawing/2014/main" id="{5AC66586-8431-5843-76B6-1F3E389C1E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976212" y="7469986"/>
            <a:ext cx="1406224" cy="1406224"/>
          </a:xfrm>
          <a:prstGeom prst="rect">
            <a:avLst/>
          </a:prstGeom>
        </p:spPr>
      </p:pic>
      <p:pic>
        <p:nvPicPr>
          <p:cNvPr id="10" name="Graphic 9" descr="Man with solid fill">
            <a:extLst>
              <a:ext uri="{FF2B5EF4-FFF2-40B4-BE49-F238E27FC236}">
                <a16:creationId xmlns:a16="http://schemas.microsoft.com/office/drawing/2014/main" id="{C150C389-2F0E-5E88-4140-981CB27745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365736" y="5816005"/>
            <a:ext cx="1406224" cy="1406224"/>
          </a:xfrm>
          <a:prstGeom prst="rect">
            <a:avLst/>
          </a:prstGeom>
        </p:spPr>
      </p:pic>
      <p:pic>
        <p:nvPicPr>
          <p:cNvPr id="11" name="Graphic 10" descr="Man with solid fill">
            <a:extLst>
              <a:ext uri="{FF2B5EF4-FFF2-40B4-BE49-F238E27FC236}">
                <a16:creationId xmlns:a16="http://schemas.microsoft.com/office/drawing/2014/main" id="{5B06FBC9-267C-6EDC-679B-AD7938049D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365736" y="7469986"/>
            <a:ext cx="1406224" cy="1406224"/>
          </a:xfrm>
          <a:prstGeom prst="rect">
            <a:avLst/>
          </a:prstGeom>
        </p:spPr>
      </p:pic>
      <p:pic>
        <p:nvPicPr>
          <p:cNvPr id="12" name="Graphic 11" descr="Man with solid fill">
            <a:extLst>
              <a:ext uri="{FF2B5EF4-FFF2-40B4-BE49-F238E27FC236}">
                <a16:creationId xmlns:a16="http://schemas.microsoft.com/office/drawing/2014/main" id="{5922F5B0-A818-4F2F-B9CE-F4F37609DAB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771960" y="5816005"/>
            <a:ext cx="1406224" cy="1406224"/>
          </a:xfrm>
          <a:prstGeom prst="rect">
            <a:avLst/>
          </a:prstGeom>
        </p:spPr>
      </p:pic>
      <p:pic>
        <p:nvPicPr>
          <p:cNvPr id="13" name="Graphic 12" descr="Man with solid fill">
            <a:extLst>
              <a:ext uri="{FF2B5EF4-FFF2-40B4-BE49-F238E27FC236}">
                <a16:creationId xmlns:a16="http://schemas.microsoft.com/office/drawing/2014/main" id="{99794DCA-44AF-FBAB-C991-2AAC76D98E9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771960" y="7469986"/>
            <a:ext cx="1406224" cy="140622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8C2FB97-48BD-7F74-7AA5-A8C4BDDDDE00}"/>
              </a:ext>
            </a:extLst>
          </p:cNvPr>
          <p:cNvSpPr/>
          <p:nvPr/>
        </p:nvSpPr>
        <p:spPr>
          <a:xfrm>
            <a:off x="156388" y="563977"/>
            <a:ext cx="38747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54A4DC"/>
                </a:solidFill>
                <a:latin typeface="Century Gothic" panose="020B0502020202020204" pitchFamily="34" charset="0"/>
              </a:rPr>
              <a:t>Task 2: Missing Words</a:t>
            </a:r>
            <a:endParaRPr lang="en-GB" sz="2800" dirty="0">
              <a:solidFill>
                <a:srgbClr val="54A4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27844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CED080E-99A9-3B9F-2A95-D38544BD915C}"/>
              </a:ext>
            </a:extLst>
          </p:cNvPr>
          <p:cNvSpPr txBox="1"/>
          <p:nvPr/>
        </p:nvSpPr>
        <p:spPr>
          <a:xfrm>
            <a:off x="420093" y="1255482"/>
            <a:ext cx="15392139" cy="3016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2400"/>
              </a:spcAft>
            </a:pPr>
            <a:r>
              <a:rPr lang="en-GB" sz="5000" dirty="0">
                <a:latin typeface="Century Gothic" panose="020B0502020202020204" pitchFamily="34" charset="0"/>
              </a:rPr>
              <a:t>There are 5 green apples.</a:t>
            </a:r>
          </a:p>
          <a:p>
            <a:pPr>
              <a:spcAft>
                <a:spcPts val="2400"/>
              </a:spcAft>
            </a:pPr>
            <a:r>
              <a:rPr lang="en-GB" sz="5000" dirty="0">
                <a:latin typeface="Century Gothic" panose="020B0502020202020204" pitchFamily="34" charset="0"/>
              </a:rPr>
              <a:t>There are 3 red apples.</a:t>
            </a:r>
          </a:p>
          <a:p>
            <a:pPr>
              <a:spcAft>
                <a:spcPts val="2400"/>
              </a:spcAft>
            </a:pPr>
            <a:r>
              <a:rPr lang="en-GB" sz="5000" b="1" dirty="0">
                <a:latin typeface="Century Gothic" panose="020B0502020202020204" pitchFamily="34" charset="0"/>
              </a:rPr>
              <a:t>How many more green apples than red apples?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29CEE10-D373-BE71-2019-D65C9753384C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0173435-6FD0-7C87-B8F8-D435278F5D0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5973596" y="49431"/>
            <a:ext cx="533848" cy="540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CDB91BD-8EE9-CB3A-6863-26EBA5A5C28C}"/>
              </a:ext>
            </a:extLst>
          </p:cNvPr>
          <p:cNvSpPr/>
          <p:nvPr/>
        </p:nvSpPr>
        <p:spPr>
          <a:xfrm>
            <a:off x="406646" y="3366121"/>
            <a:ext cx="15100745" cy="936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Century Gothic" panose="020B0502020202020204" pitchFamily="34" charset="0"/>
              </a:rPr>
              <a:t>question</a:t>
            </a:r>
            <a:endParaRPr lang="en-GB" sz="3600" b="1" dirty="0">
              <a:latin typeface="Century Gothic" panose="020B0502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748B4D5-1D4B-FAAD-A10A-A79152D50524}"/>
              </a:ext>
            </a:extLst>
          </p:cNvPr>
          <p:cNvSpPr/>
          <p:nvPr/>
        </p:nvSpPr>
        <p:spPr>
          <a:xfrm>
            <a:off x="156388" y="563977"/>
            <a:ext cx="38747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54A4DC"/>
                </a:solidFill>
                <a:latin typeface="Century Gothic" panose="020B0502020202020204" pitchFamily="34" charset="0"/>
              </a:rPr>
              <a:t>Task 2: Missing Words</a:t>
            </a:r>
            <a:endParaRPr lang="en-GB" sz="2800" dirty="0">
              <a:solidFill>
                <a:srgbClr val="54A4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04111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CED080E-99A9-3B9F-2A95-D38544BD915C}"/>
              </a:ext>
            </a:extLst>
          </p:cNvPr>
          <p:cNvSpPr txBox="1"/>
          <p:nvPr/>
        </p:nvSpPr>
        <p:spPr>
          <a:xfrm>
            <a:off x="420093" y="1255482"/>
            <a:ext cx="15392139" cy="3016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2400"/>
              </a:spcAft>
            </a:pPr>
            <a:r>
              <a:rPr lang="en-GB" sz="5000" dirty="0">
                <a:latin typeface="Century Gothic" panose="020B0502020202020204" pitchFamily="34" charset="0"/>
              </a:rPr>
              <a:t>There are 5 green apples.</a:t>
            </a:r>
          </a:p>
          <a:p>
            <a:pPr>
              <a:spcAft>
                <a:spcPts val="2400"/>
              </a:spcAft>
            </a:pPr>
            <a:r>
              <a:rPr lang="en-GB" sz="5000" dirty="0">
                <a:latin typeface="Century Gothic" panose="020B0502020202020204" pitchFamily="34" charset="0"/>
              </a:rPr>
              <a:t>There are 3 red apples.</a:t>
            </a:r>
          </a:p>
          <a:p>
            <a:pPr>
              <a:spcAft>
                <a:spcPts val="2400"/>
              </a:spcAft>
            </a:pPr>
            <a:r>
              <a:rPr lang="en-GB" sz="5000" b="1" dirty="0">
                <a:latin typeface="Century Gothic" panose="020B0502020202020204" pitchFamily="34" charset="0"/>
              </a:rPr>
              <a:t>How many more green apples than red apples?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29CEE10-D373-BE71-2019-D65C9753384C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0173435-6FD0-7C87-B8F8-D435278F5D0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5973596" y="49431"/>
            <a:ext cx="533848" cy="540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0748B4D5-1D4B-FAAD-A10A-A79152D50524}"/>
              </a:ext>
            </a:extLst>
          </p:cNvPr>
          <p:cNvSpPr/>
          <p:nvPr/>
        </p:nvSpPr>
        <p:spPr>
          <a:xfrm>
            <a:off x="156388" y="563977"/>
            <a:ext cx="38747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54A4DC"/>
                </a:solidFill>
                <a:latin typeface="Century Gothic" panose="020B0502020202020204" pitchFamily="34" charset="0"/>
              </a:rPr>
              <a:t>Task 2: Missing Words</a:t>
            </a:r>
            <a:endParaRPr lang="en-GB" sz="2800" dirty="0">
              <a:solidFill>
                <a:srgbClr val="54A4DC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636C040-9C53-CDA9-C9F4-5ACCA2E897BE}"/>
              </a:ext>
            </a:extLst>
          </p:cNvPr>
          <p:cNvSpPr txBox="1"/>
          <p:nvPr/>
        </p:nvSpPr>
        <p:spPr>
          <a:xfrm>
            <a:off x="537267" y="6484617"/>
            <a:ext cx="6024897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94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How many more green apples than red apples</a:t>
            </a:r>
            <a:r>
              <a:rPr lang="en-GB" sz="4800" b="1" dirty="0">
                <a:solidFill>
                  <a:prstClr val="black"/>
                </a:solidFill>
                <a:latin typeface="Century Gothic" panose="020B0502020202020204" pitchFamily="34" charset="0"/>
              </a:rPr>
              <a:t>?</a:t>
            </a:r>
            <a:endParaRPr kumimoji="0" lang="en-GB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C60B83-9756-DC57-3E88-E55ADA85AA2C}"/>
              </a:ext>
            </a:extLst>
          </p:cNvPr>
          <p:cNvSpPr txBox="1"/>
          <p:nvPr/>
        </p:nvSpPr>
        <p:spPr>
          <a:xfrm>
            <a:off x="9883588" y="6847686"/>
            <a:ext cx="643217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94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How many apples are left in the bowl?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D868154-C489-7E71-AB4E-A90DA844D3AD}"/>
              </a:ext>
            </a:extLst>
          </p:cNvPr>
          <p:cNvSpPr txBox="1"/>
          <p:nvPr/>
        </p:nvSpPr>
        <p:spPr>
          <a:xfrm>
            <a:off x="7372857" y="7195949"/>
            <a:ext cx="139462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94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OR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7FBD98-B7E1-67C9-6F43-9011BD0C1E68}"/>
              </a:ext>
            </a:extLst>
          </p:cNvPr>
          <p:cNvSpPr/>
          <p:nvPr/>
        </p:nvSpPr>
        <p:spPr>
          <a:xfrm>
            <a:off x="406646" y="3366121"/>
            <a:ext cx="15100745" cy="936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Century Gothic" panose="020B0502020202020204" pitchFamily="34" charset="0"/>
              </a:rPr>
              <a:t>question</a:t>
            </a:r>
            <a:endParaRPr lang="en-GB" sz="36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50356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CED080E-99A9-3B9F-2A95-D38544BD915C}"/>
              </a:ext>
            </a:extLst>
          </p:cNvPr>
          <p:cNvSpPr txBox="1"/>
          <p:nvPr/>
        </p:nvSpPr>
        <p:spPr>
          <a:xfrm>
            <a:off x="420093" y="1255482"/>
            <a:ext cx="15392139" cy="3016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2400"/>
              </a:spcAft>
            </a:pPr>
            <a:r>
              <a:rPr lang="en-GB" sz="5000" dirty="0">
                <a:latin typeface="Century Gothic" panose="020B0502020202020204" pitchFamily="34" charset="0"/>
              </a:rPr>
              <a:t>There are 5 green apples.</a:t>
            </a:r>
          </a:p>
          <a:p>
            <a:pPr>
              <a:spcAft>
                <a:spcPts val="2400"/>
              </a:spcAft>
            </a:pPr>
            <a:r>
              <a:rPr lang="en-GB" sz="5000" dirty="0">
                <a:latin typeface="Century Gothic" panose="020B0502020202020204" pitchFamily="34" charset="0"/>
              </a:rPr>
              <a:t>There are 3 red apples.</a:t>
            </a:r>
          </a:p>
          <a:p>
            <a:pPr>
              <a:spcAft>
                <a:spcPts val="2400"/>
              </a:spcAft>
            </a:pPr>
            <a:r>
              <a:rPr lang="en-GB" sz="5000" b="1" dirty="0">
                <a:latin typeface="Century Gothic" panose="020B0502020202020204" pitchFamily="34" charset="0"/>
              </a:rPr>
              <a:t>How many more green apples than red apples?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29CEE10-D373-BE71-2019-D65C9753384C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0173435-6FD0-7C87-B8F8-D435278F5D0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5973596" y="49431"/>
            <a:ext cx="533848" cy="540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F1DE80F-065C-5EAA-285A-C168491AAEDA}"/>
              </a:ext>
            </a:extLst>
          </p:cNvPr>
          <p:cNvSpPr/>
          <p:nvPr/>
        </p:nvSpPr>
        <p:spPr>
          <a:xfrm>
            <a:off x="156388" y="563977"/>
            <a:ext cx="38747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54A4DC"/>
                </a:solidFill>
                <a:latin typeface="Century Gothic" panose="020B0502020202020204" pitchFamily="34" charset="0"/>
              </a:rPr>
              <a:t>Task 2: Missing Words</a:t>
            </a:r>
            <a:endParaRPr lang="en-GB" sz="2800" dirty="0">
              <a:solidFill>
                <a:srgbClr val="54A4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24313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29CEE10-D373-BE71-2019-D65C9753384C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0173435-6FD0-7C87-B8F8-D435278F5D0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5973596" y="49431"/>
            <a:ext cx="533848" cy="540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5B63A79-7332-C624-51ED-905E420EF3F9}"/>
              </a:ext>
            </a:extLst>
          </p:cNvPr>
          <p:cNvSpPr/>
          <p:nvPr/>
        </p:nvSpPr>
        <p:spPr>
          <a:xfrm>
            <a:off x="686028" y="5949848"/>
            <a:ext cx="5526191" cy="2880000"/>
          </a:xfrm>
          <a:prstGeom prst="rect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78E03F0-27F1-B665-3D15-E9169B5CD473}"/>
              </a:ext>
            </a:extLst>
          </p:cNvPr>
          <p:cNvSpPr txBox="1"/>
          <p:nvPr/>
        </p:nvSpPr>
        <p:spPr>
          <a:xfrm>
            <a:off x="420093" y="1255482"/>
            <a:ext cx="15392139" cy="3016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2400"/>
              </a:spcAft>
            </a:pPr>
            <a:r>
              <a:rPr lang="en-GB" sz="5000" dirty="0">
                <a:latin typeface="Century Gothic" panose="020B0502020202020204" pitchFamily="34" charset="0"/>
              </a:rPr>
              <a:t>There are 5 green apples.</a:t>
            </a:r>
          </a:p>
          <a:p>
            <a:pPr>
              <a:spcAft>
                <a:spcPts val="2400"/>
              </a:spcAft>
            </a:pPr>
            <a:r>
              <a:rPr lang="en-GB" sz="5000" dirty="0">
                <a:latin typeface="Century Gothic" panose="020B0502020202020204" pitchFamily="34" charset="0"/>
              </a:rPr>
              <a:t>There are 3 red apples.</a:t>
            </a:r>
          </a:p>
          <a:p>
            <a:pPr>
              <a:spcAft>
                <a:spcPts val="3000"/>
              </a:spcAft>
            </a:pPr>
            <a:r>
              <a:rPr lang="en-GB" sz="5000" b="1" dirty="0">
                <a:latin typeface="Century Gothic" panose="020B0502020202020204" pitchFamily="34" charset="0"/>
              </a:rPr>
              <a:t>How many more green apples than red apples?</a:t>
            </a:r>
            <a:endParaRPr lang="en-GB" sz="5000" i="1" dirty="0">
              <a:latin typeface="Century Gothic" panose="020B0502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E9B6169-AB04-F4BC-D0F3-B1C6168D75BC}"/>
              </a:ext>
            </a:extLst>
          </p:cNvPr>
          <p:cNvSpPr/>
          <p:nvPr/>
        </p:nvSpPr>
        <p:spPr>
          <a:xfrm>
            <a:off x="7878590" y="5949848"/>
            <a:ext cx="8075557" cy="2880000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Graphic 11" descr="Apple with solid fill">
            <a:extLst>
              <a:ext uri="{FF2B5EF4-FFF2-40B4-BE49-F238E27FC236}">
                <a16:creationId xmlns:a16="http://schemas.microsoft.com/office/drawing/2014/main" id="{3BAA4705-2AB3-26A1-3A7F-EA11E5B7B8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15788" y="6443064"/>
            <a:ext cx="900000" cy="900000"/>
          </a:xfrm>
          <a:prstGeom prst="rect">
            <a:avLst/>
          </a:prstGeom>
        </p:spPr>
      </p:pic>
      <p:pic>
        <p:nvPicPr>
          <p:cNvPr id="13" name="Graphic 12" descr="Apple with solid fill">
            <a:extLst>
              <a:ext uri="{FF2B5EF4-FFF2-40B4-BE49-F238E27FC236}">
                <a16:creationId xmlns:a16="http://schemas.microsoft.com/office/drawing/2014/main" id="{672FAAB3-0620-3C41-71A4-63396E4552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213323" y="6442252"/>
            <a:ext cx="900000" cy="900000"/>
          </a:xfrm>
          <a:prstGeom prst="rect">
            <a:avLst/>
          </a:prstGeom>
        </p:spPr>
      </p:pic>
      <p:pic>
        <p:nvPicPr>
          <p:cNvPr id="14" name="Graphic 13" descr="Apple with solid fill">
            <a:extLst>
              <a:ext uri="{FF2B5EF4-FFF2-40B4-BE49-F238E27FC236}">
                <a16:creationId xmlns:a16="http://schemas.microsoft.com/office/drawing/2014/main" id="{4B6727FC-A902-8CF1-8339-663F7A1C87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103630" y="6442251"/>
            <a:ext cx="900000" cy="900000"/>
          </a:xfrm>
          <a:prstGeom prst="rect">
            <a:avLst/>
          </a:prstGeom>
        </p:spPr>
      </p:pic>
      <p:pic>
        <p:nvPicPr>
          <p:cNvPr id="15" name="Graphic 14" descr="Apple with solid fill">
            <a:extLst>
              <a:ext uri="{FF2B5EF4-FFF2-40B4-BE49-F238E27FC236}">
                <a16:creationId xmlns:a16="http://schemas.microsoft.com/office/drawing/2014/main" id="{F1344EB2-2CC9-8E19-1BBB-E8CB831486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001165" y="6443064"/>
            <a:ext cx="900000" cy="900000"/>
          </a:xfrm>
          <a:prstGeom prst="rect">
            <a:avLst/>
          </a:prstGeom>
        </p:spPr>
      </p:pic>
      <p:pic>
        <p:nvPicPr>
          <p:cNvPr id="16" name="Graphic 15" descr="Apple with solid fill">
            <a:extLst>
              <a:ext uri="{FF2B5EF4-FFF2-40B4-BE49-F238E27FC236}">
                <a16:creationId xmlns:a16="http://schemas.microsoft.com/office/drawing/2014/main" id="{FA519E08-188B-0D5C-DDC5-426ADFBAE5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898700" y="6442252"/>
            <a:ext cx="900000" cy="900000"/>
          </a:xfrm>
          <a:prstGeom prst="rect">
            <a:avLst/>
          </a:prstGeom>
        </p:spPr>
      </p:pic>
      <p:pic>
        <p:nvPicPr>
          <p:cNvPr id="17" name="Graphic 16" descr="Apple with solid fill">
            <a:extLst>
              <a:ext uri="{FF2B5EF4-FFF2-40B4-BE49-F238E27FC236}">
                <a16:creationId xmlns:a16="http://schemas.microsoft.com/office/drawing/2014/main" id="{2CFBD287-CD45-E170-A4FD-AAEB94B73A2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2789007" y="6442251"/>
            <a:ext cx="900000" cy="900000"/>
          </a:xfrm>
          <a:prstGeom prst="rect">
            <a:avLst/>
          </a:prstGeom>
        </p:spPr>
      </p:pic>
      <p:pic>
        <p:nvPicPr>
          <p:cNvPr id="18" name="Graphic 17" descr="Apple with solid fill">
            <a:extLst>
              <a:ext uri="{FF2B5EF4-FFF2-40B4-BE49-F238E27FC236}">
                <a16:creationId xmlns:a16="http://schemas.microsoft.com/office/drawing/2014/main" id="{1DD15032-4803-BC1A-A9E7-3B38626D445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3686542" y="6443064"/>
            <a:ext cx="900000" cy="900000"/>
          </a:xfrm>
          <a:prstGeom prst="rect">
            <a:avLst/>
          </a:prstGeom>
        </p:spPr>
      </p:pic>
      <p:pic>
        <p:nvPicPr>
          <p:cNvPr id="19" name="Graphic 18" descr="Apple with solid fill">
            <a:extLst>
              <a:ext uri="{FF2B5EF4-FFF2-40B4-BE49-F238E27FC236}">
                <a16:creationId xmlns:a16="http://schemas.microsoft.com/office/drawing/2014/main" id="{775756BF-53B2-4C68-B350-ECB5BBA50AB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4584077" y="6442252"/>
            <a:ext cx="900000" cy="900000"/>
          </a:xfrm>
          <a:prstGeom prst="rect">
            <a:avLst/>
          </a:prstGeom>
        </p:spPr>
      </p:pic>
      <p:pic>
        <p:nvPicPr>
          <p:cNvPr id="21" name="Graphic 20" descr="Apple with solid fill">
            <a:extLst>
              <a:ext uri="{FF2B5EF4-FFF2-40B4-BE49-F238E27FC236}">
                <a16:creationId xmlns:a16="http://schemas.microsoft.com/office/drawing/2014/main" id="{FBBC5257-04FF-465B-7D86-1B700B567D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74155" y="6490661"/>
            <a:ext cx="900000" cy="900000"/>
          </a:xfrm>
          <a:prstGeom prst="rect">
            <a:avLst/>
          </a:prstGeom>
        </p:spPr>
      </p:pic>
      <p:pic>
        <p:nvPicPr>
          <p:cNvPr id="22" name="Graphic 21" descr="Apple with solid fill">
            <a:extLst>
              <a:ext uri="{FF2B5EF4-FFF2-40B4-BE49-F238E27FC236}">
                <a16:creationId xmlns:a16="http://schemas.microsoft.com/office/drawing/2014/main" id="{E95D2F2B-6971-D594-FAA0-06C2661DD5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952372" y="6489849"/>
            <a:ext cx="900000" cy="900000"/>
          </a:xfrm>
          <a:prstGeom prst="rect">
            <a:avLst/>
          </a:prstGeom>
        </p:spPr>
      </p:pic>
      <p:pic>
        <p:nvPicPr>
          <p:cNvPr id="23" name="Graphic 22" descr="Apple with solid fill">
            <a:extLst>
              <a:ext uri="{FF2B5EF4-FFF2-40B4-BE49-F238E27FC236}">
                <a16:creationId xmlns:a16="http://schemas.microsoft.com/office/drawing/2014/main" id="{547B48FE-B6C8-7A71-08E1-2B63DEE051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923361" y="6489848"/>
            <a:ext cx="900000" cy="900000"/>
          </a:xfrm>
          <a:prstGeom prst="rect">
            <a:avLst/>
          </a:prstGeom>
        </p:spPr>
      </p:pic>
      <p:pic>
        <p:nvPicPr>
          <p:cNvPr id="24" name="Graphic 23" descr="Apple with solid fill">
            <a:extLst>
              <a:ext uri="{FF2B5EF4-FFF2-40B4-BE49-F238E27FC236}">
                <a16:creationId xmlns:a16="http://schemas.microsoft.com/office/drawing/2014/main" id="{D0735CFE-365E-97ED-8830-41E372A197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28472" y="6490661"/>
            <a:ext cx="900000" cy="900000"/>
          </a:xfrm>
          <a:prstGeom prst="rect">
            <a:avLst/>
          </a:prstGeom>
        </p:spPr>
      </p:pic>
      <p:pic>
        <p:nvPicPr>
          <p:cNvPr id="25" name="Graphic 24" descr="Apple with solid fill">
            <a:extLst>
              <a:ext uri="{FF2B5EF4-FFF2-40B4-BE49-F238E27FC236}">
                <a16:creationId xmlns:a16="http://schemas.microsoft.com/office/drawing/2014/main" id="{9413215E-248C-21C2-DB2F-241C0701A2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866348" y="6489849"/>
            <a:ext cx="900000" cy="900000"/>
          </a:xfrm>
          <a:prstGeom prst="rect">
            <a:avLst/>
          </a:prstGeom>
        </p:spPr>
      </p:pic>
      <p:pic>
        <p:nvPicPr>
          <p:cNvPr id="26" name="Graphic 25" descr="Apple with solid fill">
            <a:extLst>
              <a:ext uri="{FF2B5EF4-FFF2-40B4-BE49-F238E27FC236}">
                <a16:creationId xmlns:a16="http://schemas.microsoft.com/office/drawing/2014/main" id="{A9EF4502-D31D-E510-5568-CBB091B430A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44961" y="7434181"/>
            <a:ext cx="900000" cy="900000"/>
          </a:xfrm>
          <a:prstGeom prst="rect">
            <a:avLst/>
          </a:prstGeom>
        </p:spPr>
      </p:pic>
      <p:pic>
        <p:nvPicPr>
          <p:cNvPr id="27" name="Graphic 26" descr="Apple with solid fill">
            <a:extLst>
              <a:ext uri="{FF2B5EF4-FFF2-40B4-BE49-F238E27FC236}">
                <a16:creationId xmlns:a16="http://schemas.microsoft.com/office/drawing/2014/main" id="{4C5D763E-C193-EC69-3837-28571C094B4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923178" y="7434994"/>
            <a:ext cx="900000" cy="900000"/>
          </a:xfrm>
          <a:prstGeom prst="rect">
            <a:avLst/>
          </a:prstGeom>
        </p:spPr>
      </p:pic>
      <p:pic>
        <p:nvPicPr>
          <p:cNvPr id="28" name="Graphic 27" descr="Apple with solid fill">
            <a:extLst>
              <a:ext uri="{FF2B5EF4-FFF2-40B4-BE49-F238E27FC236}">
                <a16:creationId xmlns:a16="http://schemas.microsoft.com/office/drawing/2014/main" id="{DAD5ABB6-B11F-33A1-B0AD-7139948E70C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901395" y="7434182"/>
            <a:ext cx="900000" cy="900000"/>
          </a:xfrm>
          <a:prstGeom prst="rect">
            <a:avLst/>
          </a:prstGeom>
        </p:spPr>
      </p:pic>
      <p:sp>
        <p:nvSpPr>
          <p:cNvPr id="2" name="Right Bracket 1">
            <a:extLst>
              <a:ext uri="{FF2B5EF4-FFF2-40B4-BE49-F238E27FC236}">
                <a16:creationId xmlns:a16="http://schemas.microsoft.com/office/drawing/2014/main" id="{B602C69A-6677-42EA-98FA-97C4E50D5ED2}"/>
              </a:ext>
            </a:extLst>
          </p:cNvPr>
          <p:cNvSpPr/>
          <p:nvPr/>
        </p:nvSpPr>
        <p:spPr>
          <a:xfrm rot="5400000">
            <a:off x="4700529" y="6661794"/>
            <a:ext cx="316686" cy="1692000"/>
          </a:xfrm>
          <a:prstGeom prst="rightBracket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ight Bracket 2">
            <a:extLst>
              <a:ext uri="{FF2B5EF4-FFF2-40B4-BE49-F238E27FC236}">
                <a16:creationId xmlns:a16="http://schemas.microsoft.com/office/drawing/2014/main" id="{449CBC73-F2B6-6BA4-94E0-B68A5FC38C87}"/>
              </a:ext>
            </a:extLst>
          </p:cNvPr>
          <p:cNvSpPr/>
          <p:nvPr/>
        </p:nvSpPr>
        <p:spPr>
          <a:xfrm rot="5400000">
            <a:off x="11731132" y="3987920"/>
            <a:ext cx="316686" cy="7056000"/>
          </a:xfrm>
          <a:prstGeom prst="rightBracket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54102CF-2B6D-70D7-2873-9E81F6E384E9}"/>
              </a:ext>
            </a:extLst>
          </p:cNvPr>
          <p:cNvSpPr txBox="1"/>
          <p:nvPr/>
        </p:nvSpPr>
        <p:spPr>
          <a:xfrm>
            <a:off x="4605618" y="7736394"/>
            <a:ext cx="46392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000" b="1" dirty="0">
                <a:latin typeface="Century Gothic" panose="020B0502020202020204" pitchFamily="34" charset="0"/>
              </a:rPr>
              <a:t>?</a:t>
            </a:r>
            <a:endParaRPr lang="en-GB" sz="40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7365B44-5E42-988C-E5AA-E529F6BBBC83}"/>
              </a:ext>
            </a:extLst>
          </p:cNvPr>
          <p:cNvSpPr txBox="1"/>
          <p:nvPr/>
        </p:nvSpPr>
        <p:spPr>
          <a:xfrm>
            <a:off x="11706278" y="7738478"/>
            <a:ext cx="46392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000" b="1" dirty="0">
                <a:latin typeface="Century Gothic" panose="020B0502020202020204" pitchFamily="34" charset="0"/>
              </a:rPr>
              <a:t>?</a:t>
            </a:r>
            <a:endParaRPr lang="en-GB" sz="40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37A7B04-8A1E-A7A2-119F-C27242365137}"/>
              </a:ext>
            </a:extLst>
          </p:cNvPr>
          <p:cNvSpPr txBox="1"/>
          <p:nvPr/>
        </p:nvSpPr>
        <p:spPr>
          <a:xfrm>
            <a:off x="4939089" y="4679950"/>
            <a:ext cx="431174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Which Picture?</a:t>
            </a:r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41771FC-56F8-42F6-ADD6-AB8AE8AB916D}"/>
              </a:ext>
            </a:extLst>
          </p:cNvPr>
          <p:cNvSpPr/>
          <p:nvPr/>
        </p:nvSpPr>
        <p:spPr>
          <a:xfrm>
            <a:off x="156388" y="563977"/>
            <a:ext cx="38747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54A4DC"/>
                </a:solidFill>
                <a:latin typeface="Century Gothic" panose="020B0502020202020204" pitchFamily="34" charset="0"/>
              </a:rPr>
              <a:t>Task 2: Missing Words</a:t>
            </a:r>
            <a:endParaRPr lang="en-GB" sz="2800" dirty="0">
              <a:solidFill>
                <a:srgbClr val="54A4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16606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29CEE10-D373-BE71-2019-D65C9753384C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0173435-6FD0-7C87-B8F8-D435278F5D0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5973596" y="49431"/>
            <a:ext cx="533848" cy="540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5B63A79-7332-C624-51ED-905E420EF3F9}"/>
              </a:ext>
            </a:extLst>
          </p:cNvPr>
          <p:cNvSpPr/>
          <p:nvPr/>
        </p:nvSpPr>
        <p:spPr>
          <a:xfrm>
            <a:off x="686028" y="5949848"/>
            <a:ext cx="5526191" cy="2880000"/>
          </a:xfrm>
          <a:prstGeom prst="rect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78E03F0-27F1-B665-3D15-E9169B5CD473}"/>
              </a:ext>
            </a:extLst>
          </p:cNvPr>
          <p:cNvSpPr txBox="1"/>
          <p:nvPr/>
        </p:nvSpPr>
        <p:spPr>
          <a:xfrm>
            <a:off x="420093" y="1255482"/>
            <a:ext cx="15392139" cy="3016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2400"/>
              </a:spcAft>
            </a:pPr>
            <a:r>
              <a:rPr lang="en-GB" sz="5000" dirty="0">
                <a:latin typeface="Century Gothic" panose="020B0502020202020204" pitchFamily="34" charset="0"/>
              </a:rPr>
              <a:t>There are 5 green apples.</a:t>
            </a:r>
          </a:p>
          <a:p>
            <a:pPr>
              <a:spcAft>
                <a:spcPts val="2400"/>
              </a:spcAft>
            </a:pPr>
            <a:r>
              <a:rPr lang="en-GB" sz="5000" dirty="0">
                <a:latin typeface="Century Gothic" panose="020B0502020202020204" pitchFamily="34" charset="0"/>
              </a:rPr>
              <a:t>There are 3 red apples.</a:t>
            </a:r>
          </a:p>
          <a:p>
            <a:pPr>
              <a:spcAft>
                <a:spcPts val="3000"/>
              </a:spcAft>
            </a:pPr>
            <a:r>
              <a:rPr lang="en-GB" sz="5000" b="1" dirty="0">
                <a:latin typeface="Century Gothic" panose="020B0502020202020204" pitchFamily="34" charset="0"/>
              </a:rPr>
              <a:t>How many more green apples than red apples?</a:t>
            </a:r>
            <a:endParaRPr lang="en-GB" sz="5000" i="1" dirty="0">
              <a:latin typeface="Century Gothic" panose="020B0502020202020204" pitchFamily="34" charset="0"/>
            </a:endParaRPr>
          </a:p>
        </p:txBody>
      </p:sp>
      <p:pic>
        <p:nvPicPr>
          <p:cNvPr id="21" name="Graphic 20" descr="Apple with solid fill">
            <a:extLst>
              <a:ext uri="{FF2B5EF4-FFF2-40B4-BE49-F238E27FC236}">
                <a16:creationId xmlns:a16="http://schemas.microsoft.com/office/drawing/2014/main" id="{FBBC5257-04FF-465B-7D86-1B700B567D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74155" y="6490661"/>
            <a:ext cx="900000" cy="900000"/>
          </a:xfrm>
          <a:prstGeom prst="rect">
            <a:avLst/>
          </a:prstGeom>
        </p:spPr>
      </p:pic>
      <p:pic>
        <p:nvPicPr>
          <p:cNvPr id="22" name="Graphic 21" descr="Apple with solid fill">
            <a:extLst>
              <a:ext uri="{FF2B5EF4-FFF2-40B4-BE49-F238E27FC236}">
                <a16:creationId xmlns:a16="http://schemas.microsoft.com/office/drawing/2014/main" id="{E95D2F2B-6971-D594-FAA0-06C2661DD5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952372" y="6489849"/>
            <a:ext cx="900000" cy="900000"/>
          </a:xfrm>
          <a:prstGeom prst="rect">
            <a:avLst/>
          </a:prstGeom>
        </p:spPr>
      </p:pic>
      <p:pic>
        <p:nvPicPr>
          <p:cNvPr id="23" name="Graphic 22" descr="Apple with solid fill">
            <a:extLst>
              <a:ext uri="{FF2B5EF4-FFF2-40B4-BE49-F238E27FC236}">
                <a16:creationId xmlns:a16="http://schemas.microsoft.com/office/drawing/2014/main" id="{547B48FE-B6C8-7A71-08E1-2B63DEE051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923361" y="6489848"/>
            <a:ext cx="900000" cy="900000"/>
          </a:xfrm>
          <a:prstGeom prst="rect">
            <a:avLst/>
          </a:prstGeom>
        </p:spPr>
      </p:pic>
      <p:pic>
        <p:nvPicPr>
          <p:cNvPr id="24" name="Graphic 23" descr="Apple with solid fill">
            <a:extLst>
              <a:ext uri="{FF2B5EF4-FFF2-40B4-BE49-F238E27FC236}">
                <a16:creationId xmlns:a16="http://schemas.microsoft.com/office/drawing/2014/main" id="{D0735CFE-365E-97ED-8830-41E372A197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28472" y="6490661"/>
            <a:ext cx="900000" cy="900000"/>
          </a:xfrm>
          <a:prstGeom prst="rect">
            <a:avLst/>
          </a:prstGeom>
        </p:spPr>
      </p:pic>
      <p:pic>
        <p:nvPicPr>
          <p:cNvPr id="25" name="Graphic 24" descr="Apple with solid fill">
            <a:extLst>
              <a:ext uri="{FF2B5EF4-FFF2-40B4-BE49-F238E27FC236}">
                <a16:creationId xmlns:a16="http://schemas.microsoft.com/office/drawing/2014/main" id="{9413215E-248C-21C2-DB2F-241C0701A2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866348" y="6489849"/>
            <a:ext cx="900000" cy="900000"/>
          </a:xfrm>
          <a:prstGeom prst="rect">
            <a:avLst/>
          </a:prstGeom>
        </p:spPr>
      </p:pic>
      <p:pic>
        <p:nvPicPr>
          <p:cNvPr id="26" name="Graphic 25" descr="Apple with solid fill">
            <a:extLst>
              <a:ext uri="{FF2B5EF4-FFF2-40B4-BE49-F238E27FC236}">
                <a16:creationId xmlns:a16="http://schemas.microsoft.com/office/drawing/2014/main" id="{A9EF4502-D31D-E510-5568-CBB091B430A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44961" y="7434181"/>
            <a:ext cx="900000" cy="900000"/>
          </a:xfrm>
          <a:prstGeom prst="rect">
            <a:avLst/>
          </a:prstGeom>
        </p:spPr>
      </p:pic>
      <p:pic>
        <p:nvPicPr>
          <p:cNvPr id="27" name="Graphic 26" descr="Apple with solid fill">
            <a:extLst>
              <a:ext uri="{FF2B5EF4-FFF2-40B4-BE49-F238E27FC236}">
                <a16:creationId xmlns:a16="http://schemas.microsoft.com/office/drawing/2014/main" id="{4C5D763E-C193-EC69-3837-28571C094B4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923178" y="7434994"/>
            <a:ext cx="900000" cy="900000"/>
          </a:xfrm>
          <a:prstGeom prst="rect">
            <a:avLst/>
          </a:prstGeom>
        </p:spPr>
      </p:pic>
      <p:pic>
        <p:nvPicPr>
          <p:cNvPr id="28" name="Graphic 27" descr="Apple with solid fill">
            <a:extLst>
              <a:ext uri="{FF2B5EF4-FFF2-40B4-BE49-F238E27FC236}">
                <a16:creationId xmlns:a16="http://schemas.microsoft.com/office/drawing/2014/main" id="{DAD5ABB6-B11F-33A1-B0AD-7139948E70C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901395" y="7434182"/>
            <a:ext cx="900000" cy="900000"/>
          </a:xfrm>
          <a:prstGeom prst="rect">
            <a:avLst/>
          </a:prstGeom>
        </p:spPr>
      </p:pic>
      <p:sp>
        <p:nvSpPr>
          <p:cNvPr id="2" name="Right Bracket 1">
            <a:extLst>
              <a:ext uri="{FF2B5EF4-FFF2-40B4-BE49-F238E27FC236}">
                <a16:creationId xmlns:a16="http://schemas.microsoft.com/office/drawing/2014/main" id="{B602C69A-6677-42EA-98FA-97C4E50D5ED2}"/>
              </a:ext>
            </a:extLst>
          </p:cNvPr>
          <p:cNvSpPr/>
          <p:nvPr/>
        </p:nvSpPr>
        <p:spPr>
          <a:xfrm rot="5400000">
            <a:off x="4700529" y="6661794"/>
            <a:ext cx="316686" cy="1692000"/>
          </a:xfrm>
          <a:prstGeom prst="rightBracket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54102CF-2B6D-70D7-2873-9E81F6E384E9}"/>
              </a:ext>
            </a:extLst>
          </p:cNvPr>
          <p:cNvSpPr txBox="1"/>
          <p:nvPr/>
        </p:nvSpPr>
        <p:spPr>
          <a:xfrm>
            <a:off x="4605618" y="7736394"/>
            <a:ext cx="46392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latin typeface="Century Gothic" panose="020B0502020202020204" pitchFamily="34" charset="0"/>
              </a:rPr>
              <a:t>2</a:t>
            </a:r>
            <a:endParaRPr lang="en-GB" sz="40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D5A8DD0-F768-3CBF-C8CF-A1091B26D6F9}"/>
              </a:ext>
            </a:extLst>
          </p:cNvPr>
          <p:cNvSpPr txBox="1"/>
          <p:nvPr/>
        </p:nvSpPr>
        <p:spPr>
          <a:xfrm>
            <a:off x="8449552" y="6896697"/>
            <a:ext cx="472664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400" i="1" dirty="0">
                <a:latin typeface="Century Gothic" panose="020B0502020202020204" pitchFamily="34" charset="0"/>
              </a:rPr>
              <a:t>Answer: 2 more</a:t>
            </a:r>
            <a:endParaRPr lang="en-GB" sz="44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124AB14-CE4F-7304-7D5B-128E5835E714}"/>
              </a:ext>
            </a:extLst>
          </p:cNvPr>
          <p:cNvSpPr/>
          <p:nvPr/>
        </p:nvSpPr>
        <p:spPr>
          <a:xfrm>
            <a:off x="156388" y="563977"/>
            <a:ext cx="38747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54A4DC"/>
                </a:solidFill>
                <a:latin typeface="Century Gothic" panose="020B0502020202020204" pitchFamily="34" charset="0"/>
              </a:rPr>
              <a:t>Task 2: Missing Words</a:t>
            </a:r>
            <a:endParaRPr lang="en-GB" sz="2800" dirty="0">
              <a:solidFill>
                <a:srgbClr val="54A4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714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29CEE10-D373-BE71-2019-D65C9753384C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0173435-6FD0-7C87-B8F8-D435278F5D0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5973596" y="49431"/>
            <a:ext cx="533848" cy="540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7DE9608-AD74-28CF-66B2-BA8D8803356F}"/>
              </a:ext>
            </a:extLst>
          </p:cNvPr>
          <p:cNvSpPr txBox="1"/>
          <p:nvPr/>
        </p:nvSpPr>
        <p:spPr>
          <a:xfrm>
            <a:off x="354809" y="1255482"/>
            <a:ext cx="1088631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5400" dirty="0">
                <a:latin typeface="Century Gothic" panose="020B0502020202020204" pitchFamily="34" charset="0"/>
              </a:rPr>
              <a:t>There are 6 children at the park.</a:t>
            </a:r>
          </a:p>
          <a:p>
            <a:pPr>
              <a:spcAft>
                <a:spcPts val="1800"/>
              </a:spcAft>
            </a:pPr>
            <a:r>
              <a:rPr lang="en-US" sz="5400" dirty="0">
                <a:latin typeface="Century Gothic" panose="020B0502020202020204" pitchFamily="34" charset="0"/>
              </a:rPr>
              <a:t>There are 2 adults at the park.</a:t>
            </a:r>
          </a:p>
          <a:p>
            <a:pPr>
              <a:spcAft>
                <a:spcPts val="1800"/>
              </a:spcAft>
            </a:pPr>
            <a:r>
              <a:rPr lang="en-US" sz="5400" b="1" dirty="0">
                <a:latin typeface="Century Gothic" panose="020B0502020202020204" pitchFamily="34" charset="0"/>
              </a:rPr>
              <a:t>How many people at the park? </a:t>
            </a:r>
            <a:endParaRPr lang="en-GB" sz="5400" b="1" dirty="0">
              <a:latin typeface="Century Gothic" panose="020B0502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847B3F2-F3D5-4D11-FD9B-DC749A2863E3}"/>
              </a:ext>
            </a:extLst>
          </p:cNvPr>
          <p:cNvSpPr/>
          <p:nvPr/>
        </p:nvSpPr>
        <p:spPr>
          <a:xfrm>
            <a:off x="156388" y="563977"/>
            <a:ext cx="40975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54A4DC"/>
                </a:solidFill>
                <a:latin typeface="Century Gothic" panose="020B0502020202020204" pitchFamily="34" charset="0"/>
              </a:rPr>
              <a:t>Task 1: Which Picture?</a:t>
            </a:r>
            <a:endParaRPr lang="en-GB" sz="2800" dirty="0">
              <a:solidFill>
                <a:srgbClr val="54A4DC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FDA05AE-9CF3-E94B-7C4F-851B1392D1B1}"/>
              </a:ext>
            </a:extLst>
          </p:cNvPr>
          <p:cNvSpPr txBox="1"/>
          <p:nvPr/>
        </p:nvSpPr>
        <p:spPr>
          <a:xfrm>
            <a:off x="6507722" y="6534937"/>
            <a:ext cx="431174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Which Picture?</a:t>
            </a:r>
            <a:endParaRPr lang="en-GB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AA376F9-E376-C581-5046-CF4D95275947}"/>
              </a:ext>
            </a:extLst>
          </p:cNvPr>
          <p:cNvSpPr/>
          <p:nvPr/>
        </p:nvSpPr>
        <p:spPr>
          <a:xfrm>
            <a:off x="773863" y="5325036"/>
            <a:ext cx="4793221" cy="3359282"/>
          </a:xfrm>
          <a:prstGeom prst="rect">
            <a:avLst/>
          </a:prstGeom>
          <a:noFill/>
          <a:ln w="7620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1E362FC-6200-4EF3-F2F4-C09BADAF8014}"/>
              </a:ext>
            </a:extLst>
          </p:cNvPr>
          <p:cNvSpPr/>
          <p:nvPr/>
        </p:nvSpPr>
        <p:spPr>
          <a:xfrm>
            <a:off x="11652530" y="5325035"/>
            <a:ext cx="4146548" cy="3359281"/>
          </a:xfrm>
          <a:prstGeom prst="rect">
            <a:avLst/>
          </a:prstGeom>
          <a:noFill/>
          <a:ln w="76200" cap="rnd"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EB0A6DE1-C668-CF0A-9385-C93FBB4E2EBF}"/>
              </a:ext>
            </a:extLst>
          </p:cNvPr>
          <p:cNvSpPr/>
          <p:nvPr/>
        </p:nvSpPr>
        <p:spPr>
          <a:xfrm>
            <a:off x="1274206" y="6760249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A41E10E7-4692-6319-6766-745989029ECB}"/>
              </a:ext>
            </a:extLst>
          </p:cNvPr>
          <p:cNvSpPr/>
          <p:nvPr/>
        </p:nvSpPr>
        <p:spPr>
          <a:xfrm>
            <a:off x="1274206" y="7824281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EDEF1E32-A379-F500-B671-ABFA630DB1A6}"/>
              </a:ext>
            </a:extLst>
          </p:cNvPr>
          <p:cNvSpPr/>
          <p:nvPr/>
        </p:nvSpPr>
        <p:spPr>
          <a:xfrm>
            <a:off x="2381348" y="6760249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4869BDDD-426F-F393-BECA-F51865E98D8E}"/>
              </a:ext>
            </a:extLst>
          </p:cNvPr>
          <p:cNvSpPr/>
          <p:nvPr/>
        </p:nvSpPr>
        <p:spPr>
          <a:xfrm>
            <a:off x="2381348" y="7824281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3914DF1A-5980-8468-6749-55F098A8D6FF}"/>
              </a:ext>
            </a:extLst>
          </p:cNvPr>
          <p:cNvSpPr/>
          <p:nvPr/>
        </p:nvSpPr>
        <p:spPr>
          <a:xfrm>
            <a:off x="3478642" y="6760249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65FC4911-1CDD-EBCE-E74C-AEB6412B3D40}"/>
              </a:ext>
            </a:extLst>
          </p:cNvPr>
          <p:cNvSpPr/>
          <p:nvPr/>
        </p:nvSpPr>
        <p:spPr>
          <a:xfrm>
            <a:off x="4522148" y="6760249"/>
            <a:ext cx="450000" cy="4500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8E9843A-B764-5E46-1381-5F621A13C12C}"/>
              </a:ext>
            </a:extLst>
          </p:cNvPr>
          <p:cNvSpPr txBox="1"/>
          <p:nvPr/>
        </p:nvSpPr>
        <p:spPr>
          <a:xfrm>
            <a:off x="2116698" y="5575405"/>
            <a:ext cx="208131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b="1" dirty="0">
                <a:solidFill>
                  <a:prstClr val="black"/>
                </a:solidFill>
                <a:latin typeface="Century Gothic" panose="020B0502020202020204" pitchFamily="34" charset="0"/>
              </a:rPr>
              <a:t>6</a:t>
            </a:r>
            <a:r>
              <a:rPr kumimoji="0" lang="en-GB" sz="4400" b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+ 2</a:t>
            </a:r>
            <a:endParaRPr lang="en-GB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6A71CDF-2EFC-0088-43CB-B15343518415}"/>
              </a:ext>
            </a:extLst>
          </p:cNvPr>
          <p:cNvSpPr txBox="1"/>
          <p:nvPr/>
        </p:nvSpPr>
        <p:spPr>
          <a:xfrm>
            <a:off x="12659203" y="5602299"/>
            <a:ext cx="208131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b="1" dirty="0">
                <a:solidFill>
                  <a:prstClr val="black"/>
                </a:solidFill>
                <a:latin typeface="Century Gothic" panose="020B0502020202020204" pitchFamily="34" charset="0"/>
              </a:rPr>
              <a:t>6</a:t>
            </a:r>
            <a:r>
              <a:rPr kumimoji="0" lang="en-GB" sz="4400" b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– 2</a:t>
            </a:r>
            <a:endParaRPr lang="en-GB" dirty="0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8E25B83F-1A65-3618-A66E-8B6DF06196ED}"/>
              </a:ext>
            </a:extLst>
          </p:cNvPr>
          <p:cNvSpPr/>
          <p:nvPr/>
        </p:nvSpPr>
        <p:spPr>
          <a:xfrm>
            <a:off x="12374717" y="6693014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84D0A28B-AD8A-ED24-5465-EE82C4D999D7}"/>
              </a:ext>
            </a:extLst>
          </p:cNvPr>
          <p:cNvSpPr/>
          <p:nvPr/>
        </p:nvSpPr>
        <p:spPr>
          <a:xfrm>
            <a:off x="12374717" y="7757046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81997D30-1FBF-CAE5-EDF5-7B06D970CC1C}"/>
              </a:ext>
            </a:extLst>
          </p:cNvPr>
          <p:cNvSpPr/>
          <p:nvPr/>
        </p:nvSpPr>
        <p:spPr>
          <a:xfrm>
            <a:off x="13472011" y="6693014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6A95091B-4C7E-733C-87A5-0604B49B3D70}"/>
              </a:ext>
            </a:extLst>
          </p:cNvPr>
          <p:cNvSpPr/>
          <p:nvPr/>
        </p:nvSpPr>
        <p:spPr>
          <a:xfrm>
            <a:off x="13472011" y="7757046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E482F662-3E04-558C-BF4E-018463D242EE}"/>
              </a:ext>
            </a:extLst>
          </p:cNvPr>
          <p:cNvSpPr/>
          <p:nvPr/>
        </p:nvSpPr>
        <p:spPr>
          <a:xfrm>
            <a:off x="14515517" y="6693014"/>
            <a:ext cx="450000" cy="4500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B766CA6F-7E56-DE14-8302-084C46DCA4B7}"/>
              </a:ext>
            </a:extLst>
          </p:cNvPr>
          <p:cNvSpPr/>
          <p:nvPr/>
        </p:nvSpPr>
        <p:spPr>
          <a:xfrm>
            <a:off x="3478642" y="7824281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E8ECD565-0DC8-E655-961A-769F12AB188D}"/>
              </a:ext>
            </a:extLst>
          </p:cNvPr>
          <p:cNvSpPr/>
          <p:nvPr/>
        </p:nvSpPr>
        <p:spPr>
          <a:xfrm>
            <a:off x="4522148" y="7824281"/>
            <a:ext cx="450000" cy="4500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93A2CEC4-37EE-45CA-361E-2FF940E7B044}"/>
              </a:ext>
            </a:extLst>
          </p:cNvPr>
          <p:cNvSpPr/>
          <p:nvPr/>
        </p:nvSpPr>
        <p:spPr>
          <a:xfrm>
            <a:off x="14515517" y="7757046"/>
            <a:ext cx="450000" cy="4500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251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29CEE10-D373-BE71-2019-D65C9753384C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0173435-6FD0-7C87-B8F8-D435278F5D0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5973596" y="49431"/>
            <a:ext cx="533848" cy="540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375B9FC-32E3-58D3-4D5D-9DCDB92AC391}"/>
              </a:ext>
            </a:extLst>
          </p:cNvPr>
          <p:cNvSpPr txBox="1"/>
          <p:nvPr/>
        </p:nvSpPr>
        <p:spPr>
          <a:xfrm>
            <a:off x="354809" y="1255482"/>
            <a:ext cx="1088631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5400" dirty="0">
                <a:latin typeface="Century Gothic" panose="020B0502020202020204" pitchFamily="34" charset="0"/>
              </a:rPr>
              <a:t>There are 6 children at the park.</a:t>
            </a:r>
          </a:p>
          <a:p>
            <a:pPr>
              <a:spcAft>
                <a:spcPts val="1800"/>
              </a:spcAft>
            </a:pPr>
            <a:r>
              <a:rPr lang="en-US" sz="5400" dirty="0">
                <a:latin typeface="Century Gothic" panose="020B0502020202020204" pitchFamily="34" charset="0"/>
              </a:rPr>
              <a:t>There are 2 adults at the park.</a:t>
            </a:r>
          </a:p>
          <a:p>
            <a:pPr>
              <a:spcAft>
                <a:spcPts val="1800"/>
              </a:spcAft>
            </a:pPr>
            <a:r>
              <a:rPr lang="en-US" sz="5400" b="1" dirty="0">
                <a:latin typeface="Century Gothic" panose="020B0502020202020204" pitchFamily="34" charset="0"/>
              </a:rPr>
              <a:t>How many people at the park? </a:t>
            </a:r>
            <a:endParaRPr lang="en-GB" sz="5400" b="1" dirty="0">
              <a:latin typeface="Century Gothic" panose="020B0502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9336B4B-3413-2451-76B4-4176C8E02290}"/>
              </a:ext>
            </a:extLst>
          </p:cNvPr>
          <p:cNvSpPr/>
          <p:nvPr/>
        </p:nvSpPr>
        <p:spPr>
          <a:xfrm>
            <a:off x="156388" y="563977"/>
            <a:ext cx="40975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54A4DC"/>
                </a:solidFill>
                <a:latin typeface="Century Gothic" panose="020B0502020202020204" pitchFamily="34" charset="0"/>
              </a:rPr>
              <a:t>Task 1: Which Picture?</a:t>
            </a:r>
            <a:endParaRPr lang="en-GB" sz="2800" dirty="0">
              <a:solidFill>
                <a:srgbClr val="54A4DC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B993B6B-B295-8096-5B0B-CEE92B86266E}"/>
              </a:ext>
            </a:extLst>
          </p:cNvPr>
          <p:cNvSpPr/>
          <p:nvPr/>
        </p:nvSpPr>
        <p:spPr>
          <a:xfrm>
            <a:off x="773863" y="5325036"/>
            <a:ext cx="4793221" cy="3359282"/>
          </a:xfrm>
          <a:prstGeom prst="rect">
            <a:avLst/>
          </a:prstGeom>
          <a:noFill/>
          <a:ln w="7620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8C88D84-9865-4ACB-8CF0-018E18F9506C}"/>
              </a:ext>
            </a:extLst>
          </p:cNvPr>
          <p:cNvSpPr/>
          <p:nvPr/>
        </p:nvSpPr>
        <p:spPr>
          <a:xfrm>
            <a:off x="1274206" y="6760249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22C67C78-468A-C9B6-BE40-840843BF92B3}"/>
              </a:ext>
            </a:extLst>
          </p:cNvPr>
          <p:cNvSpPr/>
          <p:nvPr/>
        </p:nvSpPr>
        <p:spPr>
          <a:xfrm>
            <a:off x="1274206" y="7824281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3225B7E-C772-3D10-BD88-195BE9853160}"/>
              </a:ext>
            </a:extLst>
          </p:cNvPr>
          <p:cNvSpPr/>
          <p:nvPr/>
        </p:nvSpPr>
        <p:spPr>
          <a:xfrm>
            <a:off x="2381348" y="6760249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270EC00-1B49-C041-1902-77BB57AC15A4}"/>
              </a:ext>
            </a:extLst>
          </p:cNvPr>
          <p:cNvSpPr/>
          <p:nvPr/>
        </p:nvSpPr>
        <p:spPr>
          <a:xfrm>
            <a:off x="2381348" y="7824281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9E16A0C4-BD6C-EFFA-02D0-C457DAB3639E}"/>
              </a:ext>
            </a:extLst>
          </p:cNvPr>
          <p:cNvSpPr/>
          <p:nvPr/>
        </p:nvSpPr>
        <p:spPr>
          <a:xfrm>
            <a:off x="3478642" y="6760249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A41C14FD-BD59-190D-6FA6-902B34EA3706}"/>
              </a:ext>
            </a:extLst>
          </p:cNvPr>
          <p:cNvSpPr/>
          <p:nvPr/>
        </p:nvSpPr>
        <p:spPr>
          <a:xfrm>
            <a:off x="4522148" y="6760249"/>
            <a:ext cx="450000" cy="4500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FFB48DD-A2BB-9B87-9CF7-7DACED2A60BE}"/>
              </a:ext>
            </a:extLst>
          </p:cNvPr>
          <p:cNvSpPr txBox="1"/>
          <p:nvPr/>
        </p:nvSpPr>
        <p:spPr>
          <a:xfrm>
            <a:off x="2116698" y="5575405"/>
            <a:ext cx="208131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b="1" dirty="0">
                <a:solidFill>
                  <a:prstClr val="black"/>
                </a:solidFill>
                <a:latin typeface="Century Gothic" panose="020B0502020202020204" pitchFamily="34" charset="0"/>
              </a:rPr>
              <a:t>6</a:t>
            </a:r>
            <a:r>
              <a:rPr kumimoji="0" lang="en-GB" sz="4400" b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+ 2</a:t>
            </a:r>
            <a:endParaRPr lang="en-GB" dirty="0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D8794550-7ED7-0E17-2E6E-F6C8E053E359}"/>
              </a:ext>
            </a:extLst>
          </p:cNvPr>
          <p:cNvSpPr/>
          <p:nvPr/>
        </p:nvSpPr>
        <p:spPr>
          <a:xfrm>
            <a:off x="3478642" y="7824281"/>
            <a:ext cx="450000" cy="45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DC3AA984-2265-707F-7333-D4349DCFB525}"/>
              </a:ext>
            </a:extLst>
          </p:cNvPr>
          <p:cNvSpPr/>
          <p:nvPr/>
        </p:nvSpPr>
        <p:spPr>
          <a:xfrm>
            <a:off x="4522148" y="7824281"/>
            <a:ext cx="450000" cy="4500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459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807BE48E-A5DE-4817-00CB-C0B40A4E5AA0}"/>
              </a:ext>
            </a:extLst>
          </p:cNvPr>
          <p:cNvSpPr txBox="1"/>
          <p:nvPr/>
        </p:nvSpPr>
        <p:spPr>
          <a:xfrm>
            <a:off x="354809" y="1255482"/>
            <a:ext cx="991329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5400" dirty="0">
                <a:latin typeface="Century Gothic" panose="020B0502020202020204" pitchFamily="34" charset="0"/>
              </a:rPr>
              <a:t>Jen has 6 cats.</a:t>
            </a:r>
          </a:p>
          <a:p>
            <a:pPr>
              <a:spcAft>
                <a:spcPts val="1800"/>
              </a:spcAft>
            </a:pPr>
            <a:r>
              <a:rPr lang="en-US" sz="5400" dirty="0">
                <a:latin typeface="Century Gothic" panose="020B0502020202020204" pitchFamily="34" charset="0"/>
              </a:rPr>
              <a:t>2 of the cats are inside.</a:t>
            </a:r>
          </a:p>
          <a:p>
            <a:pPr>
              <a:spcAft>
                <a:spcPts val="1800"/>
              </a:spcAft>
            </a:pPr>
            <a:r>
              <a:rPr lang="en-US" sz="5400" b="1" dirty="0">
                <a:latin typeface="Century Gothic" panose="020B0502020202020204" pitchFamily="34" charset="0"/>
              </a:rPr>
              <a:t>How many cats are outside? </a:t>
            </a:r>
            <a:endParaRPr lang="en-GB" sz="5400" b="1" dirty="0">
              <a:latin typeface="Century Gothic" panose="020B0502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29CEE10-D373-BE71-2019-D65C9753384C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0173435-6FD0-7C87-B8F8-D435278F5D0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5973596" y="49431"/>
            <a:ext cx="533848" cy="540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67422D7-D716-30F1-54F9-EF49BDA154E7}"/>
              </a:ext>
            </a:extLst>
          </p:cNvPr>
          <p:cNvSpPr/>
          <p:nvPr/>
        </p:nvSpPr>
        <p:spPr>
          <a:xfrm>
            <a:off x="354809" y="2361729"/>
            <a:ext cx="11088000" cy="792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57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0863AA-B3E5-5C86-6320-9874DA132A6C}"/>
              </a:ext>
            </a:extLst>
          </p:cNvPr>
          <p:cNvSpPr/>
          <p:nvPr/>
        </p:nvSpPr>
        <p:spPr>
          <a:xfrm>
            <a:off x="354809" y="3429876"/>
            <a:ext cx="11088000" cy="792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57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1009140-5C76-08D0-4F31-488E21046582}"/>
              </a:ext>
            </a:extLst>
          </p:cNvPr>
          <p:cNvSpPr/>
          <p:nvPr/>
        </p:nvSpPr>
        <p:spPr>
          <a:xfrm>
            <a:off x="156388" y="563977"/>
            <a:ext cx="40975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54A4DC"/>
                </a:solidFill>
                <a:latin typeface="Century Gothic" panose="020B0502020202020204" pitchFamily="34" charset="0"/>
              </a:rPr>
              <a:t>Task 1: Which Picture?</a:t>
            </a:r>
            <a:endParaRPr lang="en-GB" sz="2800" dirty="0">
              <a:solidFill>
                <a:srgbClr val="54A4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377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09E1C79-2A92-4F7A-A9A1-3A51F8028968}"/>
              </a:ext>
            </a:extLst>
          </p:cNvPr>
          <p:cNvSpPr txBox="1"/>
          <p:nvPr/>
        </p:nvSpPr>
        <p:spPr>
          <a:xfrm>
            <a:off x="354809" y="1255482"/>
            <a:ext cx="991329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5400" dirty="0">
                <a:latin typeface="Century Gothic" panose="020B0502020202020204" pitchFamily="34" charset="0"/>
              </a:rPr>
              <a:t>Jen has 6 cats.</a:t>
            </a:r>
          </a:p>
          <a:p>
            <a:pPr>
              <a:spcAft>
                <a:spcPts val="1800"/>
              </a:spcAft>
            </a:pPr>
            <a:r>
              <a:rPr lang="en-US" sz="5400" dirty="0">
                <a:latin typeface="Century Gothic" panose="020B0502020202020204" pitchFamily="34" charset="0"/>
              </a:rPr>
              <a:t>2 of the cats are inside.</a:t>
            </a:r>
          </a:p>
          <a:p>
            <a:pPr>
              <a:spcAft>
                <a:spcPts val="1800"/>
              </a:spcAft>
            </a:pPr>
            <a:r>
              <a:rPr lang="en-US" sz="5400" b="1" dirty="0">
                <a:latin typeface="Century Gothic" panose="020B0502020202020204" pitchFamily="34" charset="0"/>
              </a:rPr>
              <a:t>How many cats are outside? </a:t>
            </a:r>
            <a:endParaRPr lang="en-GB" sz="5400" b="1" dirty="0">
              <a:latin typeface="Century Gothic" panose="020B0502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29CEE10-D373-BE71-2019-D65C9753384C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0173435-6FD0-7C87-B8F8-D435278F5D0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5973596" y="49431"/>
            <a:ext cx="533848" cy="540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80863AA-B3E5-5C86-6320-9874DA132A6C}"/>
              </a:ext>
            </a:extLst>
          </p:cNvPr>
          <p:cNvSpPr/>
          <p:nvPr/>
        </p:nvSpPr>
        <p:spPr>
          <a:xfrm>
            <a:off x="354809" y="3429876"/>
            <a:ext cx="11088000" cy="792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57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ECD920-E2EE-E91B-D614-21CD209FFDBB}"/>
              </a:ext>
            </a:extLst>
          </p:cNvPr>
          <p:cNvSpPr/>
          <p:nvPr/>
        </p:nvSpPr>
        <p:spPr>
          <a:xfrm>
            <a:off x="156388" y="563977"/>
            <a:ext cx="40975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54A4DC"/>
                </a:solidFill>
                <a:latin typeface="Century Gothic" panose="020B0502020202020204" pitchFamily="34" charset="0"/>
              </a:rPr>
              <a:t>Task 1: Which Picture?</a:t>
            </a:r>
            <a:endParaRPr lang="en-GB" sz="2800" dirty="0">
              <a:solidFill>
                <a:srgbClr val="54A4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807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29CEE10-D373-BE71-2019-D65C9753384C}"/>
              </a:ext>
            </a:extLst>
          </p:cNvPr>
          <p:cNvSpPr/>
          <p:nvPr/>
        </p:nvSpPr>
        <p:spPr>
          <a:xfrm>
            <a:off x="0" y="266092"/>
            <a:ext cx="16632000" cy="129600"/>
          </a:xfrm>
          <a:prstGeom prst="rect">
            <a:avLst/>
          </a:prstGeom>
          <a:solidFill>
            <a:srgbClr val="54A4DC"/>
          </a:solidFill>
          <a:ln>
            <a:solidFill>
              <a:srgbClr val="54A4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0173435-6FD0-7C87-B8F8-D435278F5D0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5973596" y="49431"/>
            <a:ext cx="533848" cy="540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E5443F-E584-0318-3EE4-E0602CDDFFF6}"/>
              </a:ext>
            </a:extLst>
          </p:cNvPr>
          <p:cNvSpPr txBox="1"/>
          <p:nvPr/>
        </p:nvSpPr>
        <p:spPr>
          <a:xfrm>
            <a:off x="354809" y="1255482"/>
            <a:ext cx="991329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5400" dirty="0">
                <a:latin typeface="Century Gothic" panose="020B0502020202020204" pitchFamily="34" charset="0"/>
              </a:rPr>
              <a:t>Jen has 6 cats.</a:t>
            </a:r>
          </a:p>
          <a:p>
            <a:pPr>
              <a:spcAft>
                <a:spcPts val="1800"/>
              </a:spcAft>
            </a:pPr>
            <a:r>
              <a:rPr lang="en-US" sz="5400" dirty="0">
                <a:latin typeface="Century Gothic" panose="020B0502020202020204" pitchFamily="34" charset="0"/>
              </a:rPr>
              <a:t>2 of the cats are inside.</a:t>
            </a:r>
          </a:p>
          <a:p>
            <a:pPr>
              <a:spcAft>
                <a:spcPts val="1800"/>
              </a:spcAft>
            </a:pPr>
            <a:r>
              <a:rPr lang="en-US" sz="5400" b="1" dirty="0">
                <a:latin typeface="Century Gothic" panose="020B0502020202020204" pitchFamily="34" charset="0"/>
              </a:rPr>
              <a:t>How many cats are outside? </a:t>
            </a:r>
            <a:endParaRPr lang="en-GB" sz="5400" b="1" dirty="0">
              <a:latin typeface="Century Gothic" panose="020B0502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00AE95-5739-9ABB-C976-F2DD1BECB7B3}"/>
              </a:ext>
            </a:extLst>
          </p:cNvPr>
          <p:cNvSpPr/>
          <p:nvPr/>
        </p:nvSpPr>
        <p:spPr>
          <a:xfrm>
            <a:off x="156388" y="563977"/>
            <a:ext cx="40975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54A4DC"/>
                </a:solidFill>
                <a:latin typeface="Century Gothic" panose="020B0502020202020204" pitchFamily="34" charset="0"/>
              </a:rPr>
              <a:t>Task 1: Which Picture?</a:t>
            </a:r>
            <a:endParaRPr lang="en-GB" sz="2800" dirty="0">
              <a:solidFill>
                <a:srgbClr val="54A4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334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35536</TotalTime>
  <Words>1510</Words>
  <Application>Microsoft Office PowerPoint</Application>
  <PresentationFormat>Custom</PresentationFormat>
  <Paragraphs>280</Paragraphs>
  <Slides>48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3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Metcalfe</dc:creator>
  <cp:lastModifiedBy>I See Maths ltd</cp:lastModifiedBy>
  <cp:revision>1636</cp:revision>
  <dcterms:created xsi:type="dcterms:W3CDTF">2017-06-14T20:19:49Z</dcterms:created>
  <dcterms:modified xsi:type="dcterms:W3CDTF">2023-05-02T11:37:28Z</dcterms:modified>
</cp:coreProperties>
</file>