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69"/>
  </p:notesMasterIdLst>
  <p:sldIdLst>
    <p:sldId id="2426" r:id="rId3"/>
    <p:sldId id="1233" r:id="rId4"/>
    <p:sldId id="2356" r:id="rId5"/>
    <p:sldId id="2200" r:id="rId6"/>
    <p:sldId id="1762" r:id="rId7"/>
    <p:sldId id="2394" r:id="rId8"/>
    <p:sldId id="2396" r:id="rId9"/>
    <p:sldId id="2403" r:id="rId10"/>
    <p:sldId id="2395" r:id="rId11"/>
    <p:sldId id="2358" r:id="rId12"/>
    <p:sldId id="256" r:id="rId13"/>
    <p:sldId id="280" r:id="rId14"/>
    <p:sldId id="257" r:id="rId15"/>
    <p:sldId id="2355" r:id="rId16"/>
    <p:sldId id="1799" r:id="rId17"/>
    <p:sldId id="2428" r:id="rId18"/>
    <p:sldId id="2393" r:id="rId19"/>
    <p:sldId id="1758" r:id="rId20"/>
    <p:sldId id="1791" r:id="rId21"/>
    <p:sldId id="1789" r:id="rId22"/>
    <p:sldId id="1792" r:id="rId23"/>
    <p:sldId id="1790" r:id="rId24"/>
    <p:sldId id="1795" r:id="rId25"/>
    <p:sldId id="1806" r:id="rId26"/>
    <p:sldId id="1808" r:id="rId27"/>
    <p:sldId id="1807" r:id="rId28"/>
    <p:sldId id="1811" r:id="rId29"/>
    <p:sldId id="2430" r:id="rId30"/>
    <p:sldId id="2401" r:id="rId31"/>
    <p:sldId id="2399" r:id="rId32"/>
    <p:sldId id="2402" r:id="rId33"/>
    <p:sldId id="2433" r:id="rId34"/>
    <p:sldId id="2385" r:id="rId35"/>
    <p:sldId id="2293" r:id="rId36"/>
    <p:sldId id="1798" r:id="rId37"/>
    <p:sldId id="1801" r:id="rId38"/>
    <p:sldId id="2410" r:id="rId39"/>
    <p:sldId id="2429" r:id="rId40"/>
    <p:sldId id="1793" r:id="rId41"/>
    <p:sldId id="2412" r:id="rId42"/>
    <p:sldId id="2434" r:id="rId43"/>
    <p:sldId id="2413" r:id="rId44"/>
    <p:sldId id="2400" r:id="rId45"/>
    <p:sldId id="1800" r:id="rId46"/>
    <p:sldId id="1867" r:id="rId47"/>
    <p:sldId id="1868" r:id="rId48"/>
    <p:sldId id="1871" r:id="rId49"/>
    <p:sldId id="1872" r:id="rId50"/>
    <p:sldId id="2435" r:id="rId51"/>
    <p:sldId id="2436" r:id="rId52"/>
    <p:sldId id="1879" r:id="rId53"/>
    <p:sldId id="1880" r:id="rId54"/>
    <p:sldId id="1881" r:id="rId55"/>
    <p:sldId id="1870" r:id="rId56"/>
    <p:sldId id="1884" r:id="rId57"/>
    <p:sldId id="1885" r:id="rId58"/>
    <p:sldId id="1859" r:id="rId59"/>
    <p:sldId id="2437" r:id="rId60"/>
    <p:sldId id="2432" r:id="rId61"/>
    <p:sldId id="1866" r:id="rId62"/>
    <p:sldId id="2438" r:id="rId63"/>
    <p:sldId id="2422" r:id="rId64"/>
    <p:sldId id="2424" r:id="rId65"/>
    <p:sldId id="2378" r:id="rId66"/>
    <p:sldId id="2425" r:id="rId67"/>
    <p:sldId id="2357" r:id="rId68"/>
  </p:sldIdLst>
  <p:sldSz cx="16640175" cy="93599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48" userDrawn="1">
          <p15:clr>
            <a:srgbClr val="A4A3A4"/>
          </p15:clr>
        </p15:guide>
        <p15:guide id="2" pos="52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Metcalfe" initials="LM" lastIdx="0" clrIdx="0">
    <p:extLst>
      <p:ext uri="{19B8F6BF-5375-455C-9EA6-DF929625EA0E}">
        <p15:presenceInfo xmlns:p15="http://schemas.microsoft.com/office/powerpoint/2012/main" userId="cd9d281dcfbf61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9E"/>
    <a:srgbClr val="FF0000"/>
    <a:srgbClr val="C00000"/>
    <a:srgbClr val="FF6699"/>
    <a:srgbClr val="7030A0"/>
    <a:srgbClr val="FF99FF"/>
    <a:srgbClr val="FFFF00"/>
    <a:srgbClr val="BFBFBF"/>
    <a:srgbClr val="6E9AF4"/>
    <a:srgbClr val="54A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9" autoAdjust="0"/>
    <p:restoredTop sz="94660"/>
  </p:normalViewPr>
  <p:slideViewPr>
    <p:cSldViewPr snapToGrid="0">
      <p:cViewPr>
        <p:scale>
          <a:sx n="63" d="100"/>
          <a:sy n="63" d="100"/>
        </p:scale>
        <p:origin x="414" y="48"/>
      </p:cViewPr>
      <p:guideLst>
        <p:guide orient="horz" pos="2948"/>
        <p:guide pos="5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6D9FF-DBDE-41A9-89F6-544602FF08C0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228F2-BE88-41C8-8762-B768A7A9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34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022" y="1531818"/>
            <a:ext cx="12480131" cy="3258632"/>
          </a:xfrm>
        </p:spPr>
        <p:txBody>
          <a:bodyPr anchor="b"/>
          <a:lstStyle>
            <a:lvl1pPr algn="ctr">
              <a:defRPr sz="81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0022" y="4916115"/>
            <a:ext cx="12480131" cy="2259809"/>
          </a:xfrm>
        </p:spPr>
        <p:txBody>
          <a:bodyPr/>
          <a:lstStyle>
            <a:lvl1pPr marL="0" indent="0" algn="ctr">
              <a:buNone/>
              <a:defRPr sz="3276"/>
            </a:lvl1pPr>
            <a:lvl2pPr marL="623987" indent="0" algn="ctr">
              <a:buNone/>
              <a:defRPr sz="2730"/>
            </a:lvl2pPr>
            <a:lvl3pPr marL="1247973" indent="0" algn="ctr">
              <a:buNone/>
              <a:defRPr sz="2457"/>
            </a:lvl3pPr>
            <a:lvl4pPr marL="1871960" indent="0" algn="ctr">
              <a:buNone/>
              <a:defRPr sz="2184"/>
            </a:lvl4pPr>
            <a:lvl5pPr marL="2495946" indent="0" algn="ctr">
              <a:buNone/>
              <a:defRPr sz="2184"/>
            </a:lvl5pPr>
            <a:lvl6pPr marL="3119933" indent="0" algn="ctr">
              <a:buNone/>
              <a:defRPr sz="2184"/>
            </a:lvl6pPr>
            <a:lvl7pPr marL="3743919" indent="0" algn="ctr">
              <a:buNone/>
              <a:defRPr sz="2184"/>
            </a:lvl7pPr>
            <a:lvl8pPr marL="4367906" indent="0" algn="ctr">
              <a:buNone/>
              <a:defRPr sz="2184"/>
            </a:lvl8pPr>
            <a:lvl9pPr marL="4991892" indent="0" algn="ctr">
              <a:buNone/>
              <a:defRPr sz="218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04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57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08125" y="498328"/>
            <a:ext cx="3588038" cy="79320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4012" y="498328"/>
            <a:ext cx="10556111" cy="79320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29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8013" y="2907636"/>
            <a:ext cx="14144149" cy="20063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6026" y="5303944"/>
            <a:ext cx="11648123" cy="23919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3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19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3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7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91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54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593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9" y="6014603"/>
            <a:ext cx="14144149" cy="1858980"/>
          </a:xfrm>
        </p:spPr>
        <p:txBody>
          <a:bodyPr anchor="t"/>
          <a:lstStyle>
            <a:lvl1pPr algn="l">
              <a:defRPr sz="5459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4459" y="3967126"/>
            <a:ext cx="14144149" cy="2047477"/>
          </a:xfrm>
        </p:spPr>
        <p:txBody>
          <a:bodyPr anchor="b"/>
          <a:lstStyle>
            <a:lvl1pPr marL="0" indent="0">
              <a:buNone/>
              <a:defRPr sz="2730">
                <a:solidFill>
                  <a:schemeClr val="tx1">
                    <a:tint val="75000"/>
                  </a:schemeClr>
                </a:solidFill>
              </a:defRPr>
            </a:lvl1pPr>
            <a:lvl2pPr marL="623987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2pPr>
            <a:lvl3pPr marL="1247973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3pPr>
            <a:lvl4pPr marL="187196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4pPr>
            <a:lvl5pPr marL="2495946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5pPr>
            <a:lvl6pPr marL="3119933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6pPr>
            <a:lvl7pPr marL="3743919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7pPr>
            <a:lvl8pPr marL="4367906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8pPr>
            <a:lvl9pPr marL="4991892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94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2009" y="2183978"/>
            <a:ext cx="7349411" cy="6177101"/>
          </a:xfrm>
        </p:spPr>
        <p:txBody>
          <a:bodyPr/>
          <a:lstStyle>
            <a:lvl1pPr>
              <a:defRPr sz="3821"/>
            </a:lvl1pPr>
            <a:lvl2pPr>
              <a:defRPr sz="3276"/>
            </a:lvl2pPr>
            <a:lvl3pPr>
              <a:defRPr sz="2730"/>
            </a:lvl3pPr>
            <a:lvl4pPr>
              <a:defRPr sz="2457"/>
            </a:lvl4pPr>
            <a:lvl5pPr>
              <a:defRPr sz="2457"/>
            </a:lvl5pPr>
            <a:lvl6pPr>
              <a:defRPr sz="2457"/>
            </a:lvl6pPr>
            <a:lvl7pPr>
              <a:defRPr sz="2457"/>
            </a:lvl7pPr>
            <a:lvl8pPr>
              <a:defRPr sz="2457"/>
            </a:lvl8pPr>
            <a:lvl9pPr>
              <a:defRPr sz="24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8755" y="2183978"/>
            <a:ext cx="7349411" cy="6177101"/>
          </a:xfrm>
        </p:spPr>
        <p:txBody>
          <a:bodyPr/>
          <a:lstStyle>
            <a:lvl1pPr>
              <a:defRPr sz="3821"/>
            </a:lvl1pPr>
            <a:lvl2pPr>
              <a:defRPr sz="3276"/>
            </a:lvl2pPr>
            <a:lvl3pPr>
              <a:defRPr sz="2730"/>
            </a:lvl3pPr>
            <a:lvl4pPr>
              <a:defRPr sz="2457"/>
            </a:lvl4pPr>
            <a:lvl5pPr>
              <a:defRPr sz="2457"/>
            </a:lvl5pPr>
            <a:lvl6pPr>
              <a:defRPr sz="2457"/>
            </a:lvl6pPr>
            <a:lvl7pPr>
              <a:defRPr sz="2457"/>
            </a:lvl7pPr>
            <a:lvl8pPr>
              <a:defRPr sz="2457"/>
            </a:lvl8pPr>
            <a:lvl9pPr>
              <a:defRPr sz="24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0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09" y="2095145"/>
            <a:ext cx="7352300" cy="873157"/>
          </a:xfrm>
        </p:spPr>
        <p:txBody>
          <a:bodyPr anchor="b"/>
          <a:lstStyle>
            <a:lvl1pPr marL="0" indent="0">
              <a:buNone/>
              <a:defRPr sz="3276" b="1"/>
            </a:lvl1pPr>
            <a:lvl2pPr marL="623987" indent="0">
              <a:buNone/>
              <a:defRPr sz="2730" b="1"/>
            </a:lvl2pPr>
            <a:lvl3pPr marL="1247973" indent="0">
              <a:buNone/>
              <a:defRPr sz="2457" b="1"/>
            </a:lvl3pPr>
            <a:lvl4pPr marL="1871960" indent="0">
              <a:buNone/>
              <a:defRPr sz="2184" b="1"/>
            </a:lvl4pPr>
            <a:lvl5pPr marL="2495946" indent="0">
              <a:buNone/>
              <a:defRPr sz="2184" b="1"/>
            </a:lvl5pPr>
            <a:lvl6pPr marL="3119933" indent="0">
              <a:buNone/>
              <a:defRPr sz="2184" b="1"/>
            </a:lvl6pPr>
            <a:lvl7pPr marL="3743919" indent="0">
              <a:buNone/>
              <a:defRPr sz="2184" b="1"/>
            </a:lvl7pPr>
            <a:lvl8pPr marL="4367906" indent="0">
              <a:buNone/>
              <a:defRPr sz="2184" b="1"/>
            </a:lvl8pPr>
            <a:lvl9pPr marL="4991892" indent="0">
              <a:buNone/>
              <a:defRPr sz="21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2009" y="2968302"/>
            <a:ext cx="7352300" cy="5392776"/>
          </a:xfrm>
        </p:spPr>
        <p:txBody>
          <a:bodyPr/>
          <a:lstStyle>
            <a:lvl1pPr>
              <a:defRPr sz="3276"/>
            </a:lvl1pPr>
            <a:lvl2pPr>
              <a:defRPr sz="2730"/>
            </a:lvl2pPr>
            <a:lvl3pPr>
              <a:defRPr sz="2457"/>
            </a:lvl3pPr>
            <a:lvl4pPr>
              <a:defRPr sz="2184"/>
            </a:lvl4pPr>
            <a:lvl5pPr>
              <a:defRPr sz="2184"/>
            </a:lvl5pPr>
            <a:lvl6pPr>
              <a:defRPr sz="2184"/>
            </a:lvl6pPr>
            <a:lvl7pPr>
              <a:defRPr sz="2184"/>
            </a:lvl7pPr>
            <a:lvl8pPr>
              <a:defRPr sz="2184"/>
            </a:lvl8pPr>
            <a:lvl9pPr>
              <a:defRPr sz="21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52979" y="2095145"/>
            <a:ext cx="7355188" cy="873157"/>
          </a:xfrm>
        </p:spPr>
        <p:txBody>
          <a:bodyPr anchor="b"/>
          <a:lstStyle>
            <a:lvl1pPr marL="0" indent="0">
              <a:buNone/>
              <a:defRPr sz="3276" b="1"/>
            </a:lvl1pPr>
            <a:lvl2pPr marL="623987" indent="0">
              <a:buNone/>
              <a:defRPr sz="2730" b="1"/>
            </a:lvl2pPr>
            <a:lvl3pPr marL="1247973" indent="0">
              <a:buNone/>
              <a:defRPr sz="2457" b="1"/>
            </a:lvl3pPr>
            <a:lvl4pPr marL="1871960" indent="0">
              <a:buNone/>
              <a:defRPr sz="2184" b="1"/>
            </a:lvl4pPr>
            <a:lvl5pPr marL="2495946" indent="0">
              <a:buNone/>
              <a:defRPr sz="2184" b="1"/>
            </a:lvl5pPr>
            <a:lvl6pPr marL="3119933" indent="0">
              <a:buNone/>
              <a:defRPr sz="2184" b="1"/>
            </a:lvl6pPr>
            <a:lvl7pPr marL="3743919" indent="0">
              <a:buNone/>
              <a:defRPr sz="2184" b="1"/>
            </a:lvl7pPr>
            <a:lvl8pPr marL="4367906" indent="0">
              <a:buNone/>
              <a:defRPr sz="2184" b="1"/>
            </a:lvl8pPr>
            <a:lvl9pPr marL="4991892" indent="0">
              <a:buNone/>
              <a:defRPr sz="21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52979" y="2968302"/>
            <a:ext cx="7355188" cy="5392776"/>
          </a:xfrm>
        </p:spPr>
        <p:txBody>
          <a:bodyPr/>
          <a:lstStyle>
            <a:lvl1pPr>
              <a:defRPr sz="3276"/>
            </a:lvl1pPr>
            <a:lvl2pPr>
              <a:defRPr sz="2730"/>
            </a:lvl2pPr>
            <a:lvl3pPr>
              <a:defRPr sz="2457"/>
            </a:lvl3pPr>
            <a:lvl4pPr>
              <a:defRPr sz="2184"/>
            </a:lvl4pPr>
            <a:lvl5pPr>
              <a:defRPr sz="2184"/>
            </a:lvl5pPr>
            <a:lvl6pPr>
              <a:defRPr sz="2184"/>
            </a:lvl6pPr>
            <a:lvl7pPr>
              <a:defRPr sz="2184"/>
            </a:lvl7pPr>
            <a:lvl8pPr>
              <a:defRPr sz="2184"/>
            </a:lvl8pPr>
            <a:lvl9pPr>
              <a:defRPr sz="21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015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30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812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0" y="372663"/>
            <a:ext cx="5474503" cy="1585983"/>
          </a:xfrm>
        </p:spPr>
        <p:txBody>
          <a:bodyPr anchor="b"/>
          <a:lstStyle>
            <a:lvl1pPr algn="l">
              <a:defRPr sz="273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846" y="372664"/>
            <a:ext cx="9302320" cy="7988415"/>
          </a:xfrm>
        </p:spPr>
        <p:txBody>
          <a:bodyPr/>
          <a:lstStyle>
            <a:lvl1pPr>
              <a:defRPr sz="4367"/>
            </a:lvl1pPr>
            <a:lvl2pPr>
              <a:defRPr sz="3821"/>
            </a:lvl2pPr>
            <a:lvl3pPr>
              <a:defRPr sz="3276"/>
            </a:lvl3pPr>
            <a:lvl4pPr>
              <a:defRPr sz="2730"/>
            </a:lvl4pPr>
            <a:lvl5pPr>
              <a:defRPr sz="2730"/>
            </a:lvl5pPr>
            <a:lvl6pPr>
              <a:defRPr sz="2730"/>
            </a:lvl6pPr>
            <a:lvl7pPr>
              <a:defRPr sz="2730"/>
            </a:lvl7pPr>
            <a:lvl8pPr>
              <a:defRPr sz="2730"/>
            </a:lvl8pPr>
            <a:lvl9pPr>
              <a:defRPr sz="27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010" y="1958647"/>
            <a:ext cx="5474503" cy="6402432"/>
          </a:xfrm>
        </p:spPr>
        <p:txBody>
          <a:bodyPr/>
          <a:lstStyle>
            <a:lvl1pPr marL="0" indent="0">
              <a:buNone/>
              <a:defRPr sz="1911"/>
            </a:lvl1pPr>
            <a:lvl2pPr marL="623987" indent="0">
              <a:buNone/>
              <a:defRPr sz="1638"/>
            </a:lvl2pPr>
            <a:lvl3pPr marL="1247973" indent="0">
              <a:buNone/>
              <a:defRPr sz="1365"/>
            </a:lvl3pPr>
            <a:lvl4pPr marL="1871960" indent="0">
              <a:buNone/>
              <a:defRPr sz="1228"/>
            </a:lvl4pPr>
            <a:lvl5pPr marL="2495946" indent="0">
              <a:buNone/>
              <a:defRPr sz="1228"/>
            </a:lvl5pPr>
            <a:lvl6pPr marL="3119933" indent="0">
              <a:buNone/>
              <a:defRPr sz="1228"/>
            </a:lvl6pPr>
            <a:lvl7pPr marL="3743919" indent="0">
              <a:buNone/>
              <a:defRPr sz="1228"/>
            </a:lvl7pPr>
            <a:lvl8pPr marL="4367906" indent="0">
              <a:buNone/>
              <a:defRPr sz="1228"/>
            </a:lvl8pPr>
            <a:lvl9pPr marL="4991892" indent="0">
              <a:buNone/>
              <a:defRPr sz="12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3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658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591" y="6551930"/>
            <a:ext cx="9984105" cy="773492"/>
          </a:xfrm>
        </p:spPr>
        <p:txBody>
          <a:bodyPr anchor="b"/>
          <a:lstStyle>
            <a:lvl1pPr algn="l">
              <a:defRPr sz="273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61591" y="836324"/>
            <a:ext cx="9984105" cy="5615940"/>
          </a:xfrm>
        </p:spPr>
        <p:txBody>
          <a:bodyPr/>
          <a:lstStyle>
            <a:lvl1pPr marL="0" indent="0">
              <a:buNone/>
              <a:defRPr sz="4367"/>
            </a:lvl1pPr>
            <a:lvl2pPr marL="623987" indent="0">
              <a:buNone/>
              <a:defRPr sz="3821"/>
            </a:lvl2pPr>
            <a:lvl3pPr marL="1247973" indent="0">
              <a:buNone/>
              <a:defRPr sz="3276"/>
            </a:lvl3pPr>
            <a:lvl4pPr marL="1871960" indent="0">
              <a:buNone/>
              <a:defRPr sz="2730"/>
            </a:lvl4pPr>
            <a:lvl5pPr marL="2495946" indent="0">
              <a:buNone/>
              <a:defRPr sz="2730"/>
            </a:lvl5pPr>
            <a:lvl6pPr marL="3119933" indent="0">
              <a:buNone/>
              <a:defRPr sz="2730"/>
            </a:lvl6pPr>
            <a:lvl7pPr marL="3743919" indent="0">
              <a:buNone/>
              <a:defRPr sz="2730"/>
            </a:lvl7pPr>
            <a:lvl8pPr marL="4367906" indent="0">
              <a:buNone/>
              <a:defRPr sz="2730"/>
            </a:lvl8pPr>
            <a:lvl9pPr marL="4991892" indent="0">
              <a:buNone/>
              <a:defRPr sz="273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1591" y="7325422"/>
            <a:ext cx="9984105" cy="1098488"/>
          </a:xfrm>
        </p:spPr>
        <p:txBody>
          <a:bodyPr/>
          <a:lstStyle>
            <a:lvl1pPr marL="0" indent="0">
              <a:buNone/>
              <a:defRPr sz="1911"/>
            </a:lvl1pPr>
            <a:lvl2pPr marL="623987" indent="0">
              <a:buNone/>
              <a:defRPr sz="1638"/>
            </a:lvl2pPr>
            <a:lvl3pPr marL="1247973" indent="0">
              <a:buNone/>
              <a:defRPr sz="1365"/>
            </a:lvl3pPr>
            <a:lvl4pPr marL="1871960" indent="0">
              <a:buNone/>
              <a:defRPr sz="1228"/>
            </a:lvl4pPr>
            <a:lvl5pPr marL="2495946" indent="0">
              <a:buNone/>
              <a:defRPr sz="1228"/>
            </a:lvl5pPr>
            <a:lvl6pPr marL="3119933" indent="0">
              <a:buNone/>
              <a:defRPr sz="1228"/>
            </a:lvl6pPr>
            <a:lvl7pPr marL="3743919" indent="0">
              <a:buNone/>
              <a:defRPr sz="1228"/>
            </a:lvl7pPr>
            <a:lvl8pPr marL="4367906" indent="0">
              <a:buNone/>
              <a:defRPr sz="1228"/>
            </a:lvl8pPr>
            <a:lvl9pPr marL="4991892" indent="0">
              <a:buNone/>
              <a:defRPr sz="12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46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30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64127" y="374831"/>
            <a:ext cx="3744039" cy="79862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2009" y="374831"/>
            <a:ext cx="10954782" cy="798624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45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345" y="2333476"/>
            <a:ext cx="14352151" cy="3893458"/>
          </a:xfrm>
        </p:spPr>
        <p:txBody>
          <a:bodyPr anchor="b"/>
          <a:lstStyle>
            <a:lvl1pPr>
              <a:defRPr sz="81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5345" y="6263768"/>
            <a:ext cx="14352151" cy="2047477"/>
          </a:xfrm>
        </p:spPr>
        <p:txBody>
          <a:bodyPr/>
          <a:lstStyle>
            <a:lvl1pPr marL="0" indent="0">
              <a:buNone/>
              <a:defRPr sz="3276">
                <a:solidFill>
                  <a:schemeClr val="tx1">
                    <a:tint val="75000"/>
                  </a:schemeClr>
                </a:solidFill>
              </a:defRPr>
            </a:lvl1pPr>
            <a:lvl2pPr marL="623987" indent="0">
              <a:buNone/>
              <a:defRPr sz="2730">
                <a:solidFill>
                  <a:schemeClr val="tx1">
                    <a:tint val="75000"/>
                  </a:schemeClr>
                </a:solidFill>
              </a:defRPr>
            </a:lvl2pPr>
            <a:lvl3pPr marL="1247973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3pPr>
            <a:lvl4pPr marL="1871960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4pPr>
            <a:lvl5pPr marL="249594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5pPr>
            <a:lvl6pPr marL="3119933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6pPr>
            <a:lvl7pPr marL="3743919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7pPr>
            <a:lvl8pPr marL="436790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8pPr>
            <a:lvl9pPr marL="4991892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9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4012" y="2491640"/>
            <a:ext cx="7072074" cy="5938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24089" y="2491640"/>
            <a:ext cx="7072074" cy="5938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02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79" y="498329"/>
            <a:ext cx="14352151" cy="18091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180" y="2294476"/>
            <a:ext cx="7039573" cy="1124487"/>
          </a:xfrm>
        </p:spPr>
        <p:txBody>
          <a:bodyPr anchor="b"/>
          <a:lstStyle>
            <a:lvl1pPr marL="0" indent="0">
              <a:buNone/>
              <a:defRPr sz="3276" b="1"/>
            </a:lvl1pPr>
            <a:lvl2pPr marL="623987" indent="0">
              <a:buNone/>
              <a:defRPr sz="2730" b="1"/>
            </a:lvl2pPr>
            <a:lvl3pPr marL="1247973" indent="0">
              <a:buNone/>
              <a:defRPr sz="2457" b="1"/>
            </a:lvl3pPr>
            <a:lvl4pPr marL="1871960" indent="0">
              <a:buNone/>
              <a:defRPr sz="2184" b="1"/>
            </a:lvl4pPr>
            <a:lvl5pPr marL="2495946" indent="0">
              <a:buNone/>
              <a:defRPr sz="2184" b="1"/>
            </a:lvl5pPr>
            <a:lvl6pPr marL="3119933" indent="0">
              <a:buNone/>
              <a:defRPr sz="2184" b="1"/>
            </a:lvl6pPr>
            <a:lvl7pPr marL="3743919" indent="0">
              <a:buNone/>
              <a:defRPr sz="2184" b="1"/>
            </a:lvl7pPr>
            <a:lvl8pPr marL="4367906" indent="0">
              <a:buNone/>
              <a:defRPr sz="2184" b="1"/>
            </a:lvl8pPr>
            <a:lvl9pPr marL="4991892" indent="0">
              <a:buNone/>
              <a:defRPr sz="21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6180" y="3418964"/>
            <a:ext cx="7039573" cy="5028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24088" y="2294476"/>
            <a:ext cx="7074242" cy="1124487"/>
          </a:xfrm>
        </p:spPr>
        <p:txBody>
          <a:bodyPr anchor="b"/>
          <a:lstStyle>
            <a:lvl1pPr marL="0" indent="0">
              <a:buNone/>
              <a:defRPr sz="3276" b="1"/>
            </a:lvl1pPr>
            <a:lvl2pPr marL="623987" indent="0">
              <a:buNone/>
              <a:defRPr sz="2730" b="1"/>
            </a:lvl2pPr>
            <a:lvl3pPr marL="1247973" indent="0">
              <a:buNone/>
              <a:defRPr sz="2457" b="1"/>
            </a:lvl3pPr>
            <a:lvl4pPr marL="1871960" indent="0">
              <a:buNone/>
              <a:defRPr sz="2184" b="1"/>
            </a:lvl4pPr>
            <a:lvl5pPr marL="2495946" indent="0">
              <a:buNone/>
              <a:defRPr sz="2184" b="1"/>
            </a:lvl5pPr>
            <a:lvl6pPr marL="3119933" indent="0">
              <a:buNone/>
              <a:defRPr sz="2184" b="1"/>
            </a:lvl6pPr>
            <a:lvl7pPr marL="3743919" indent="0">
              <a:buNone/>
              <a:defRPr sz="2184" b="1"/>
            </a:lvl7pPr>
            <a:lvl8pPr marL="4367906" indent="0">
              <a:buNone/>
              <a:defRPr sz="2184" b="1"/>
            </a:lvl8pPr>
            <a:lvl9pPr marL="4991892" indent="0">
              <a:buNone/>
              <a:defRPr sz="21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24088" y="3418964"/>
            <a:ext cx="7074242" cy="5028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55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9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8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80" y="623993"/>
            <a:ext cx="5366889" cy="2183977"/>
          </a:xfrm>
        </p:spPr>
        <p:txBody>
          <a:bodyPr anchor="b"/>
          <a:lstStyle>
            <a:lvl1pPr>
              <a:defRPr sz="43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4242" y="1347653"/>
            <a:ext cx="8424089" cy="6651596"/>
          </a:xfrm>
        </p:spPr>
        <p:txBody>
          <a:bodyPr/>
          <a:lstStyle>
            <a:lvl1pPr>
              <a:defRPr sz="4367"/>
            </a:lvl1pPr>
            <a:lvl2pPr>
              <a:defRPr sz="3821"/>
            </a:lvl2pPr>
            <a:lvl3pPr>
              <a:defRPr sz="3276"/>
            </a:lvl3pPr>
            <a:lvl4pPr>
              <a:defRPr sz="2730"/>
            </a:lvl4pPr>
            <a:lvl5pPr>
              <a:defRPr sz="2730"/>
            </a:lvl5pPr>
            <a:lvl6pPr>
              <a:defRPr sz="2730"/>
            </a:lvl6pPr>
            <a:lvl7pPr>
              <a:defRPr sz="2730"/>
            </a:lvl7pPr>
            <a:lvl8pPr>
              <a:defRPr sz="2730"/>
            </a:lvl8pPr>
            <a:lvl9pPr>
              <a:defRPr sz="27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180" y="2807970"/>
            <a:ext cx="5366889" cy="5202112"/>
          </a:xfrm>
        </p:spPr>
        <p:txBody>
          <a:bodyPr/>
          <a:lstStyle>
            <a:lvl1pPr marL="0" indent="0">
              <a:buNone/>
              <a:defRPr sz="2184"/>
            </a:lvl1pPr>
            <a:lvl2pPr marL="623987" indent="0">
              <a:buNone/>
              <a:defRPr sz="1911"/>
            </a:lvl2pPr>
            <a:lvl3pPr marL="1247973" indent="0">
              <a:buNone/>
              <a:defRPr sz="1638"/>
            </a:lvl3pPr>
            <a:lvl4pPr marL="1871960" indent="0">
              <a:buNone/>
              <a:defRPr sz="1365"/>
            </a:lvl4pPr>
            <a:lvl5pPr marL="2495946" indent="0">
              <a:buNone/>
              <a:defRPr sz="1365"/>
            </a:lvl5pPr>
            <a:lvl6pPr marL="3119933" indent="0">
              <a:buNone/>
              <a:defRPr sz="1365"/>
            </a:lvl6pPr>
            <a:lvl7pPr marL="3743919" indent="0">
              <a:buNone/>
              <a:defRPr sz="1365"/>
            </a:lvl7pPr>
            <a:lvl8pPr marL="4367906" indent="0">
              <a:buNone/>
              <a:defRPr sz="1365"/>
            </a:lvl8pPr>
            <a:lvl9pPr marL="4991892" indent="0">
              <a:buNone/>
              <a:defRPr sz="13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74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80" y="623993"/>
            <a:ext cx="5366889" cy="2183977"/>
          </a:xfrm>
        </p:spPr>
        <p:txBody>
          <a:bodyPr anchor="b"/>
          <a:lstStyle>
            <a:lvl1pPr>
              <a:defRPr sz="43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4242" y="1347653"/>
            <a:ext cx="8424089" cy="6651596"/>
          </a:xfrm>
        </p:spPr>
        <p:txBody>
          <a:bodyPr anchor="t"/>
          <a:lstStyle>
            <a:lvl1pPr marL="0" indent="0">
              <a:buNone/>
              <a:defRPr sz="4367"/>
            </a:lvl1pPr>
            <a:lvl2pPr marL="623987" indent="0">
              <a:buNone/>
              <a:defRPr sz="3821"/>
            </a:lvl2pPr>
            <a:lvl3pPr marL="1247973" indent="0">
              <a:buNone/>
              <a:defRPr sz="3276"/>
            </a:lvl3pPr>
            <a:lvl4pPr marL="1871960" indent="0">
              <a:buNone/>
              <a:defRPr sz="2730"/>
            </a:lvl4pPr>
            <a:lvl5pPr marL="2495946" indent="0">
              <a:buNone/>
              <a:defRPr sz="2730"/>
            </a:lvl5pPr>
            <a:lvl6pPr marL="3119933" indent="0">
              <a:buNone/>
              <a:defRPr sz="2730"/>
            </a:lvl6pPr>
            <a:lvl7pPr marL="3743919" indent="0">
              <a:buNone/>
              <a:defRPr sz="2730"/>
            </a:lvl7pPr>
            <a:lvl8pPr marL="4367906" indent="0">
              <a:buNone/>
              <a:defRPr sz="2730"/>
            </a:lvl8pPr>
            <a:lvl9pPr marL="4991892" indent="0">
              <a:buNone/>
              <a:defRPr sz="273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180" y="2807970"/>
            <a:ext cx="5366889" cy="5202112"/>
          </a:xfrm>
        </p:spPr>
        <p:txBody>
          <a:bodyPr/>
          <a:lstStyle>
            <a:lvl1pPr marL="0" indent="0">
              <a:buNone/>
              <a:defRPr sz="2184"/>
            </a:lvl1pPr>
            <a:lvl2pPr marL="623987" indent="0">
              <a:buNone/>
              <a:defRPr sz="1911"/>
            </a:lvl2pPr>
            <a:lvl3pPr marL="1247973" indent="0">
              <a:buNone/>
              <a:defRPr sz="1638"/>
            </a:lvl3pPr>
            <a:lvl4pPr marL="1871960" indent="0">
              <a:buNone/>
              <a:defRPr sz="1365"/>
            </a:lvl4pPr>
            <a:lvl5pPr marL="2495946" indent="0">
              <a:buNone/>
              <a:defRPr sz="1365"/>
            </a:lvl5pPr>
            <a:lvl6pPr marL="3119933" indent="0">
              <a:buNone/>
              <a:defRPr sz="1365"/>
            </a:lvl6pPr>
            <a:lvl7pPr marL="3743919" indent="0">
              <a:buNone/>
              <a:defRPr sz="1365"/>
            </a:lvl7pPr>
            <a:lvl8pPr marL="4367906" indent="0">
              <a:buNone/>
              <a:defRPr sz="1365"/>
            </a:lvl8pPr>
            <a:lvl9pPr marL="4991892" indent="0">
              <a:buNone/>
              <a:defRPr sz="13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18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4012" y="498329"/>
            <a:ext cx="14352151" cy="1809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4012" y="2491640"/>
            <a:ext cx="14352151" cy="593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4012" y="8675241"/>
            <a:ext cx="3744039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82748-632D-4E34-8DCA-7F07AF9C070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2058" y="8675241"/>
            <a:ext cx="5616059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2124" y="8675241"/>
            <a:ext cx="3744039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57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247973" rtl="0" eaLnBrk="1" latinLnBrk="0" hangingPunct="1">
        <a:lnSpc>
          <a:spcPct val="90000"/>
        </a:lnSpc>
        <a:spcBef>
          <a:spcPct val="0"/>
        </a:spcBef>
        <a:buNone/>
        <a:defRPr sz="6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993" indent="-311993" algn="l" defTabSz="1247973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3821" kern="1200">
          <a:solidFill>
            <a:schemeClr val="tx1"/>
          </a:solidFill>
          <a:latin typeface="+mn-lt"/>
          <a:ea typeface="+mn-ea"/>
          <a:cs typeface="+mn-cs"/>
        </a:defRPr>
      </a:lvl1pPr>
      <a:lvl2pPr marL="935980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2pPr>
      <a:lvl3pPr marL="1559966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3pPr>
      <a:lvl4pPr marL="2183953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4pPr>
      <a:lvl5pPr marL="2807940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5pPr>
      <a:lvl6pPr marL="3431926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6pPr>
      <a:lvl7pPr marL="4055913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7pPr>
      <a:lvl8pPr marL="4679899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8pPr>
      <a:lvl9pPr marL="5303886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1pPr>
      <a:lvl2pPr marL="623987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2pPr>
      <a:lvl3pPr marL="1247973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871960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4pPr>
      <a:lvl5pPr marL="2495946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5pPr>
      <a:lvl6pPr marL="3119933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6pPr>
      <a:lvl7pPr marL="3743919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7pPr>
      <a:lvl8pPr marL="4367906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8pPr>
      <a:lvl9pPr marL="4991892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2009" y="374830"/>
            <a:ext cx="14976158" cy="1559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09" y="2183978"/>
            <a:ext cx="14976158" cy="6177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2009" y="8675241"/>
            <a:ext cx="3882708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BBEE0-23A1-41FC-8058-9830608F7634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85393" y="8675241"/>
            <a:ext cx="5269389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25459" y="8675241"/>
            <a:ext cx="3882708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A35F4-BB08-40C2-894B-243C9928E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1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47973" rtl="0" eaLnBrk="1" latinLnBrk="0" hangingPunct="1">
        <a:spcBef>
          <a:spcPct val="0"/>
        </a:spcBef>
        <a:buNone/>
        <a:defRPr sz="6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990" indent="-467990" algn="l" defTabSz="1247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67" kern="1200">
          <a:solidFill>
            <a:schemeClr val="tx1"/>
          </a:solidFill>
          <a:latin typeface="+mn-lt"/>
          <a:ea typeface="+mn-ea"/>
          <a:cs typeface="+mn-cs"/>
        </a:defRPr>
      </a:lvl1pPr>
      <a:lvl2pPr marL="1013978" indent="-389992" algn="l" defTabSz="1247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821" kern="1200">
          <a:solidFill>
            <a:schemeClr val="tx1"/>
          </a:solidFill>
          <a:latin typeface="+mn-lt"/>
          <a:ea typeface="+mn-ea"/>
          <a:cs typeface="+mn-cs"/>
        </a:defRPr>
      </a:lvl2pPr>
      <a:lvl3pPr marL="1559966" indent="-311993" algn="l" defTabSz="1247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3pPr>
      <a:lvl4pPr marL="2183953" indent="-311993" algn="l" defTabSz="1247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30" kern="1200">
          <a:solidFill>
            <a:schemeClr val="tx1"/>
          </a:solidFill>
          <a:latin typeface="+mn-lt"/>
          <a:ea typeface="+mn-ea"/>
          <a:cs typeface="+mn-cs"/>
        </a:defRPr>
      </a:lvl4pPr>
      <a:lvl5pPr marL="2807940" indent="-311993" algn="l" defTabSz="1247973" rtl="0" eaLnBrk="1" latinLnBrk="0" hangingPunct="1">
        <a:spcBef>
          <a:spcPct val="20000"/>
        </a:spcBef>
        <a:buFont typeface="Arial" panose="020B0604020202020204" pitchFamily="34" charset="0"/>
        <a:buChar char="»"/>
        <a:defRPr sz="2730" kern="1200">
          <a:solidFill>
            <a:schemeClr val="tx1"/>
          </a:solidFill>
          <a:latin typeface="+mn-lt"/>
          <a:ea typeface="+mn-ea"/>
          <a:cs typeface="+mn-cs"/>
        </a:defRPr>
      </a:lvl5pPr>
      <a:lvl6pPr marL="3431926" indent="-311993" algn="l" defTabSz="1247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6pPr>
      <a:lvl7pPr marL="4055913" indent="-311993" algn="l" defTabSz="1247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7pPr>
      <a:lvl8pPr marL="4679899" indent="-311993" algn="l" defTabSz="1247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8pPr>
      <a:lvl9pPr marL="5303886" indent="-311993" algn="l" defTabSz="1247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1pPr>
      <a:lvl2pPr marL="623987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2pPr>
      <a:lvl3pPr marL="1247973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871960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4pPr>
      <a:lvl5pPr marL="2495946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5pPr>
      <a:lvl6pPr marL="3119933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6pPr>
      <a:lvl7pPr marL="3743919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7pPr>
      <a:lvl8pPr marL="4367906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8pPr>
      <a:lvl9pPr marL="4991892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microsoft.com/office/2007/relationships/hdphoto" Target="../media/hdphoto7.wdp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3.png"/><Relationship Id="rId12" Type="http://schemas.openxmlformats.org/officeDocument/2006/relationships/image" Target="../media/image36.jpeg"/><Relationship Id="rId17" Type="http://schemas.openxmlformats.org/officeDocument/2006/relationships/image" Target="../media/image39.jpeg"/><Relationship Id="rId25" Type="http://schemas.openxmlformats.org/officeDocument/2006/relationships/image" Target="../media/image44.png"/><Relationship Id="rId2" Type="http://schemas.openxmlformats.org/officeDocument/2006/relationships/image" Target="../media/image6.jpeg"/><Relationship Id="rId16" Type="http://schemas.microsoft.com/office/2007/relationships/hdphoto" Target="../media/hdphoto3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24" Type="http://schemas.microsoft.com/office/2007/relationships/hdphoto" Target="../media/hdphoto6.wdp"/><Relationship Id="rId5" Type="http://schemas.openxmlformats.org/officeDocument/2006/relationships/image" Target="../media/image8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10" Type="http://schemas.openxmlformats.org/officeDocument/2006/relationships/image" Target="../media/image35.png"/><Relationship Id="rId19" Type="http://schemas.microsoft.com/office/2007/relationships/hdphoto" Target="../media/hdphoto4.wdp"/><Relationship Id="rId4" Type="http://schemas.openxmlformats.org/officeDocument/2006/relationships/image" Target="../media/image511.png"/><Relationship Id="rId9" Type="http://schemas.openxmlformats.org/officeDocument/2006/relationships/image" Target="../media/image11.png"/><Relationship Id="rId14" Type="http://schemas.microsoft.com/office/2007/relationships/hdphoto" Target="../media/hdphoto2.wdp"/><Relationship Id="rId2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7.png"/><Relationship Id="rId3" Type="http://schemas.openxmlformats.org/officeDocument/2006/relationships/image" Target="../media/image140.png"/><Relationship Id="rId7" Type="http://schemas.openxmlformats.org/officeDocument/2006/relationships/image" Target="../media/image90.png"/><Relationship Id="rId12" Type="http://schemas.openxmlformats.org/officeDocument/2006/relationships/image" Target="../media/image16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130.png"/><Relationship Id="rId5" Type="http://schemas.openxmlformats.org/officeDocument/2006/relationships/image" Target="../media/image70.png"/><Relationship Id="rId15" Type="http://schemas.openxmlformats.org/officeDocument/2006/relationships/image" Target="../media/image19.png"/><Relationship Id="rId10" Type="http://schemas.openxmlformats.org/officeDocument/2006/relationships/image" Target="../media/image120.png"/><Relationship Id="rId4" Type="http://schemas.openxmlformats.org/officeDocument/2006/relationships/image" Target="../media/image15.png"/><Relationship Id="rId9" Type="http://schemas.openxmlformats.org/officeDocument/2006/relationships/image" Target="../media/image110.png"/><Relationship Id="rId1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0.png"/><Relationship Id="rId7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4DF704-3C9B-46A7-A819-4FA0CE6B8FB0}"/>
              </a:ext>
            </a:extLst>
          </p:cNvPr>
          <p:cNvSpPr/>
          <p:nvPr/>
        </p:nvSpPr>
        <p:spPr>
          <a:xfrm>
            <a:off x="0" y="0"/>
            <a:ext cx="16640176" cy="93366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5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E183B6-E5B4-40B6-AB45-DC9C2DCB42C6}"/>
              </a:ext>
            </a:extLst>
          </p:cNvPr>
          <p:cNvSpPr/>
          <p:nvPr/>
        </p:nvSpPr>
        <p:spPr>
          <a:xfrm>
            <a:off x="-105432" y="402607"/>
            <a:ext cx="16816888" cy="336535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52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BD42DC6-2386-4BF8-88FC-0B3207D42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003" y="7799557"/>
            <a:ext cx="1260000" cy="12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0098B-1613-4112-9C07-5B5FC2EBEDD1}"/>
              </a:ext>
            </a:extLst>
          </p:cNvPr>
          <p:cNvSpPr txBox="1"/>
          <p:nvPr/>
        </p:nvSpPr>
        <p:spPr>
          <a:xfrm>
            <a:off x="8799198" y="8014058"/>
            <a:ext cx="5870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400" b="1" dirty="0">
                <a:latin typeface="Century Gothic" panose="020B0502020202020204" pitchFamily="34" charset="0"/>
              </a:rPr>
              <a:t>www.iseemaths.com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77D18-B62A-4B6F-B154-7043B18DD3FB}"/>
              </a:ext>
            </a:extLst>
          </p:cNvPr>
          <p:cNvSpPr txBox="1"/>
          <p:nvPr/>
        </p:nvSpPr>
        <p:spPr>
          <a:xfrm>
            <a:off x="-105432" y="733684"/>
            <a:ext cx="16640177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7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Reasoning in KS2 Maths</a:t>
            </a:r>
          </a:p>
          <a:p>
            <a:pPr algn="ctr">
              <a:spcAft>
                <a:spcPts val="1800"/>
              </a:spcAft>
            </a:pPr>
            <a:r>
              <a:rPr lang="en-GB" sz="76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Session 1: Fractions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5E8E8B-A1DE-4D08-93E9-6DAB4A6A133E}"/>
              </a:ext>
            </a:extLst>
          </p:cNvPr>
          <p:cNvSpPr/>
          <p:nvPr/>
        </p:nvSpPr>
        <p:spPr>
          <a:xfrm>
            <a:off x="587269" y="4320333"/>
            <a:ext cx="1543148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100" b="1" i="1" dirty="0">
                <a:latin typeface="Century Gothic" panose="020B0502020202020204" pitchFamily="34" charset="0"/>
              </a:rPr>
              <a:t>Using representations, exploring different forms of fractions, deepening talk, adding challenge.</a:t>
            </a:r>
            <a:endParaRPr lang="en-GB" sz="51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0E628-9AF9-478B-9697-15392C37D6AA}"/>
              </a:ext>
            </a:extLst>
          </p:cNvPr>
          <p:cNvSpPr/>
          <p:nvPr/>
        </p:nvSpPr>
        <p:spPr>
          <a:xfrm>
            <a:off x="728170" y="6682297"/>
            <a:ext cx="6575839" cy="1954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0"/>
              </a:spcAft>
            </a:pPr>
            <a:r>
              <a:rPr lang="en-GB" sz="4800" b="1" i="1" dirty="0">
                <a:latin typeface="Century Gothic" panose="020B0502020202020204" pitchFamily="34" charset="0"/>
              </a:rPr>
              <a:t>Wednesday 24</a:t>
            </a:r>
            <a:r>
              <a:rPr lang="en-GB" sz="4800" b="1" i="1" baseline="30000" dirty="0">
                <a:latin typeface="Century Gothic" panose="020B0502020202020204" pitchFamily="34" charset="0"/>
              </a:rPr>
              <a:t>th</a:t>
            </a:r>
            <a:r>
              <a:rPr lang="en-GB" sz="4800" b="1" i="1" dirty="0">
                <a:latin typeface="Century Gothic" panose="020B0502020202020204" pitchFamily="34" charset="0"/>
              </a:rPr>
              <a:t> June</a:t>
            </a:r>
          </a:p>
          <a:p>
            <a:pPr>
              <a:spcAft>
                <a:spcPts val="3000"/>
              </a:spcAft>
            </a:pPr>
            <a:r>
              <a:rPr lang="en-GB" sz="4800" b="1" i="1" dirty="0">
                <a:latin typeface="Century Gothic" panose="020B0502020202020204" pitchFamily="34" charset="0"/>
              </a:rPr>
              <a:t>Thursday 25</a:t>
            </a:r>
            <a:r>
              <a:rPr lang="en-GB" sz="4800" b="1" i="1" baseline="30000" dirty="0">
                <a:latin typeface="Century Gothic" panose="020B0502020202020204" pitchFamily="34" charset="0"/>
              </a:rPr>
              <a:t>th</a:t>
            </a:r>
            <a:r>
              <a:rPr lang="en-GB" sz="4800" b="1" i="1" dirty="0">
                <a:latin typeface="Century Gothic" panose="020B0502020202020204" pitchFamily="34" charset="0"/>
              </a:rPr>
              <a:t> June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709808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3C2A2E-5C02-4EAF-B5A6-BA6C51D42770}"/>
              </a:ext>
            </a:extLst>
          </p:cNvPr>
          <p:cNvSpPr/>
          <p:nvPr/>
        </p:nvSpPr>
        <p:spPr>
          <a:xfrm>
            <a:off x="840173" y="1519045"/>
            <a:ext cx="13528970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94"/>
              </a:spcAft>
            </a:pPr>
            <a:r>
              <a:rPr lang="en-GB" sz="4800" dirty="0">
                <a:latin typeface="Century Gothic" panose="020B0502020202020204" pitchFamily="34" charset="0"/>
              </a:rPr>
              <a:t>4 children are about to share some pizzas. </a:t>
            </a:r>
          </a:p>
          <a:p>
            <a:pPr>
              <a:spcAft>
                <a:spcPts val="4094"/>
              </a:spcAft>
            </a:pPr>
            <a:r>
              <a:rPr lang="en-GB" sz="4800" dirty="0">
                <a:latin typeface="Century Gothic" panose="020B0502020202020204" pitchFamily="34" charset="0"/>
              </a:rPr>
              <a:t>Then Harry joins them. He brings another pizza to share.</a:t>
            </a:r>
          </a:p>
          <a:p>
            <a:pPr>
              <a:spcAft>
                <a:spcPts val="4094"/>
              </a:spcAft>
            </a:pPr>
            <a:r>
              <a:rPr lang="en-GB" sz="4800" b="1" dirty="0">
                <a:latin typeface="Century Gothic" panose="020B0502020202020204" pitchFamily="34" charset="0"/>
              </a:rPr>
              <a:t>Now that Harry has come, will each child have more, less or the same amount of pizza?</a:t>
            </a:r>
          </a:p>
        </p:txBody>
      </p:sp>
    </p:spTree>
    <p:extLst>
      <p:ext uri="{BB962C8B-B14F-4D97-AF65-F5344CB8AC3E}">
        <p14:creationId xmlns:p14="http://schemas.microsoft.com/office/powerpoint/2010/main" val="15335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great britain">
            <a:extLst>
              <a:ext uri="{FF2B5EF4-FFF2-40B4-BE49-F238E27FC236}">
                <a16:creationId xmlns:a16="http://schemas.microsoft.com/office/drawing/2014/main" id="{31ADC3B9-AE86-4DE0-92FC-4E526D4EC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41" y="247620"/>
            <a:ext cx="5494987" cy="71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95CBDCC-B976-467A-8029-BEE0E1A292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/>
          <a:stretch/>
        </p:blipFill>
        <p:spPr>
          <a:xfrm>
            <a:off x="9213147" y="247620"/>
            <a:ext cx="6018054" cy="7155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F7154-41E0-4080-95D7-3ADBFF0B10DF}"/>
              </a:ext>
            </a:extLst>
          </p:cNvPr>
          <p:cNvSpPr txBox="1"/>
          <p:nvPr/>
        </p:nvSpPr>
        <p:spPr>
          <a:xfrm>
            <a:off x="1420961" y="7699118"/>
            <a:ext cx="4942379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67" b="1" dirty="0">
                <a:latin typeface="Century Gothic" panose="020B0502020202020204" pitchFamily="34" charset="0"/>
              </a:rPr>
              <a:t>England as a part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3B46C-C1CB-46FC-9CD9-BE212FA73A7A}"/>
              </a:ext>
            </a:extLst>
          </p:cNvPr>
          <p:cNvSpPr txBox="1"/>
          <p:nvPr/>
        </p:nvSpPr>
        <p:spPr>
          <a:xfrm>
            <a:off x="9213147" y="7699117"/>
            <a:ext cx="5984331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67" b="1" dirty="0">
                <a:latin typeface="Century Gothic" panose="020B0502020202020204" pitchFamily="34" charset="0"/>
              </a:rPr>
              <a:t>England as the whole</a:t>
            </a:r>
          </a:p>
        </p:txBody>
      </p:sp>
    </p:spTree>
    <p:extLst>
      <p:ext uri="{BB962C8B-B14F-4D97-AF65-F5344CB8AC3E}">
        <p14:creationId xmlns:p14="http://schemas.microsoft.com/office/powerpoint/2010/main" val="194288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F7154-41E0-4080-95D7-3ADBFF0B10DF}"/>
              </a:ext>
            </a:extLst>
          </p:cNvPr>
          <p:cNvSpPr txBox="1"/>
          <p:nvPr/>
        </p:nvSpPr>
        <p:spPr>
          <a:xfrm>
            <a:off x="1708960" y="7699118"/>
            <a:ext cx="4368504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67" b="1" dirty="0">
                <a:latin typeface="Century Gothic" panose="020B0502020202020204" pitchFamily="34" charset="0"/>
              </a:rPr>
              <a:t>A tree as a part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3B46C-C1CB-46FC-9CD9-BE212FA73A7A}"/>
              </a:ext>
            </a:extLst>
          </p:cNvPr>
          <p:cNvSpPr txBox="1"/>
          <p:nvPr/>
        </p:nvSpPr>
        <p:spPr>
          <a:xfrm>
            <a:off x="9129523" y="7699118"/>
            <a:ext cx="5410455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67" b="1" dirty="0">
                <a:latin typeface="Century Gothic" panose="020B0502020202020204" pitchFamily="34" charset="0"/>
              </a:rPr>
              <a:t>A tree as the whole</a:t>
            </a:r>
          </a:p>
        </p:txBody>
      </p:sp>
      <p:pic>
        <p:nvPicPr>
          <p:cNvPr id="4" name="Picture 3" descr="A tree in a forest&#10;&#10;Description automatically generated">
            <a:extLst>
              <a:ext uri="{FF2B5EF4-FFF2-40B4-BE49-F238E27FC236}">
                <a16:creationId xmlns:a16="http://schemas.microsoft.com/office/drawing/2014/main" id="{E9F727A6-3688-46B8-B46C-CE13476A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60" y="556852"/>
            <a:ext cx="4435113" cy="6652670"/>
          </a:xfrm>
          <a:prstGeom prst="rect">
            <a:avLst/>
          </a:prstGeom>
        </p:spPr>
      </p:pic>
      <p:pic>
        <p:nvPicPr>
          <p:cNvPr id="8" name="Picture 7" descr="A tree in front of a body of water&#10;&#10;Description automatically generated">
            <a:extLst>
              <a:ext uri="{FF2B5EF4-FFF2-40B4-BE49-F238E27FC236}">
                <a16:creationId xmlns:a16="http://schemas.microsoft.com/office/drawing/2014/main" id="{23CD1B1A-9595-438E-BAB5-45AB7D7F5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3692" r="17202" b="9217"/>
          <a:stretch/>
        </p:blipFill>
        <p:spPr>
          <a:xfrm>
            <a:off x="8320087" y="1113647"/>
            <a:ext cx="7097564" cy="59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8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hand&#10;&#10;Description automatically generated">
            <a:extLst>
              <a:ext uri="{FF2B5EF4-FFF2-40B4-BE49-F238E27FC236}">
                <a16:creationId xmlns:a16="http://schemas.microsoft.com/office/drawing/2014/main" id="{3A1E4F03-4812-4D25-9922-F12E19977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05" y="473755"/>
            <a:ext cx="3623873" cy="2723244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2787B460-1CDA-411A-B813-D03DF386A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620" y="273459"/>
            <a:ext cx="4514322" cy="3385741"/>
          </a:xfrm>
          <a:prstGeom prst="rect">
            <a:avLst/>
          </a:prstGeom>
        </p:spPr>
      </p:pic>
      <p:pic>
        <p:nvPicPr>
          <p:cNvPr id="10" name="Picture 9" descr="A picture containing fruit&#10;&#10;Description automatically generated">
            <a:extLst>
              <a:ext uri="{FF2B5EF4-FFF2-40B4-BE49-F238E27FC236}">
                <a16:creationId xmlns:a16="http://schemas.microsoft.com/office/drawing/2014/main" id="{19C0293E-4776-4E58-8A0E-9E83407DB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4" y="5124037"/>
            <a:ext cx="4200059" cy="2850040"/>
          </a:xfrm>
          <a:prstGeom prst="rect">
            <a:avLst/>
          </a:prstGeom>
        </p:spPr>
      </p:pic>
      <p:pic>
        <p:nvPicPr>
          <p:cNvPr id="12" name="Picture 1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72E4D7D-9CB4-4383-B800-73EF550DD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03" y="4790989"/>
            <a:ext cx="3516134" cy="3516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2903E9-BB70-4B24-936E-94B8F466192E}"/>
              </a:ext>
            </a:extLst>
          </p:cNvPr>
          <p:cNvSpPr txBox="1"/>
          <p:nvPr/>
        </p:nvSpPr>
        <p:spPr>
          <a:xfrm>
            <a:off x="3102465" y="3196998"/>
            <a:ext cx="1598515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67" b="1" dirty="0">
                <a:latin typeface="Century Gothic" panose="020B0502020202020204" pitchFamily="34" charset="0"/>
              </a:rPr>
              <a:t>hand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B97F1-ACE0-43E1-94E3-A1027F99CCB2}"/>
              </a:ext>
            </a:extLst>
          </p:cNvPr>
          <p:cNvSpPr txBox="1"/>
          <p:nvPr/>
        </p:nvSpPr>
        <p:spPr>
          <a:xfrm>
            <a:off x="2860627" y="7960907"/>
            <a:ext cx="2339102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67" b="1" dirty="0">
                <a:latin typeface="Century Gothic" panose="020B0502020202020204" pitchFamily="34" charset="0"/>
              </a:rPr>
              <a:t>banana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4E3014-11B9-48E4-86B5-2ADDAFC8E84F}"/>
              </a:ext>
            </a:extLst>
          </p:cNvPr>
          <p:cNvSpPr txBox="1"/>
          <p:nvPr/>
        </p:nvSpPr>
        <p:spPr>
          <a:xfrm>
            <a:off x="10807364" y="3609143"/>
            <a:ext cx="2965877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67" b="1" dirty="0"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A0F10-E02F-4BC4-AA61-6DE5C3065FAB}"/>
              </a:ext>
            </a:extLst>
          </p:cNvPr>
          <p:cNvSpPr txBox="1"/>
          <p:nvPr/>
        </p:nvSpPr>
        <p:spPr>
          <a:xfrm>
            <a:off x="11037967" y="8109896"/>
            <a:ext cx="2675732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67" b="1" dirty="0">
                <a:latin typeface="Century Gothic" panose="020B0502020202020204" pitchFamily="34" charset="0"/>
              </a:rPr>
              <a:t>cardigan</a:t>
            </a:r>
          </a:p>
        </p:txBody>
      </p:sp>
    </p:spTree>
    <p:extLst>
      <p:ext uri="{BB962C8B-B14F-4D97-AF65-F5344CB8AC3E}">
        <p14:creationId xmlns:p14="http://schemas.microsoft.com/office/powerpoint/2010/main" val="162109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7F66C6-8DFB-49DD-9B3B-CBC79478E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23387" r="9838" b="14983"/>
          <a:stretch/>
        </p:blipFill>
        <p:spPr>
          <a:xfrm>
            <a:off x="372963" y="1307385"/>
            <a:ext cx="15894248" cy="64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8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COMPARING PARTS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D1D75-03BA-47F4-A657-051537ACCDFF}"/>
              </a:ext>
            </a:extLst>
          </p:cNvPr>
          <p:cNvSpPr txBox="1"/>
          <p:nvPr/>
        </p:nvSpPr>
        <p:spPr>
          <a:xfrm>
            <a:off x="414592" y="719901"/>
            <a:ext cx="7159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Compare the Fractions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75E564-A15C-4BC7-9DB3-4A8E57928F5F}"/>
              </a:ext>
            </a:extLst>
          </p:cNvPr>
          <p:cNvSpPr txBox="1"/>
          <p:nvPr/>
        </p:nvSpPr>
        <p:spPr>
          <a:xfrm>
            <a:off x="524954" y="1866567"/>
            <a:ext cx="455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entury Gothic" panose="020B0502020202020204" pitchFamily="34" charset="0"/>
              </a:rPr>
              <a:t>The neck as a fraction of a giraffe.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89597-9E52-4789-B8C4-79CC5D479332}"/>
              </a:ext>
            </a:extLst>
          </p:cNvPr>
          <p:cNvSpPr txBox="1"/>
          <p:nvPr/>
        </p:nvSpPr>
        <p:spPr>
          <a:xfrm>
            <a:off x="12168913" y="1866567"/>
            <a:ext cx="398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entury Gothic" panose="020B0502020202020204" pitchFamily="34" charset="0"/>
              </a:rPr>
              <a:t>A morning as a fraction of a day.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C707B-6AF3-45C4-8A31-92AF546E5737}"/>
              </a:ext>
            </a:extLst>
          </p:cNvPr>
          <p:cNvSpPr txBox="1"/>
          <p:nvPr/>
        </p:nvSpPr>
        <p:spPr>
          <a:xfrm>
            <a:off x="6119150" y="1866566"/>
            <a:ext cx="4079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entury Gothic" panose="020B0502020202020204" pitchFamily="34" charset="0"/>
              </a:rPr>
              <a:t>The frame as a fraction of a bike.</a:t>
            </a:r>
          </a:p>
        </p:txBody>
      </p:sp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40F13D27-E35C-4360-9680-A534B4623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452" y="3494640"/>
            <a:ext cx="3731153" cy="2798365"/>
          </a:xfrm>
          <a:prstGeom prst="rect">
            <a:avLst/>
          </a:prstGeom>
        </p:spPr>
      </p:pic>
      <p:pic>
        <p:nvPicPr>
          <p:cNvPr id="9" name="Picture 8" descr="A couple of giraffe standing on top of a dirt field&#10;&#10;Description automatically generated">
            <a:extLst>
              <a:ext uri="{FF2B5EF4-FFF2-40B4-BE49-F238E27FC236}">
                <a16:creationId xmlns:a16="http://schemas.microsoft.com/office/drawing/2014/main" id="{A3AF59B9-7F4E-462F-94B8-C0E0C9F74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0" y="3260360"/>
            <a:ext cx="3068154" cy="4620640"/>
          </a:xfrm>
          <a:prstGeom prst="rect">
            <a:avLst/>
          </a:prstGeom>
        </p:spPr>
      </p:pic>
      <p:pic>
        <p:nvPicPr>
          <p:cNvPr id="18" name="Picture 17" descr="A bicycle parked on the side of a building&#10;&#10;Description automatically generated">
            <a:extLst>
              <a:ext uri="{FF2B5EF4-FFF2-40B4-BE49-F238E27FC236}">
                <a16:creationId xmlns:a16="http://schemas.microsoft.com/office/drawing/2014/main" id="{6DD7C5F2-873F-4988-BEA3-9AAA7D43F0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6879"/>
          <a:stretch/>
        </p:blipFill>
        <p:spPr>
          <a:xfrm>
            <a:off x="5880538" y="3310830"/>
            <a:ext cx="4556236" cy="31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0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AB853D-2E0A-43B0-8B6D-340CBC0BC3B6}"/>
              </a:ext>
            </a:extLst>
          </p:cNvPr>
          <p:cNvSpPr txBox="1"/>
          <p:nvPr/>
        </p:nvSpPr>
        <p:spPr>
          <a:xfrm>
            <a:off x="209706" y="8769992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RECAP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A67DB6-0D22-4484-851E-CF97D9681BA4}"/>
              </a:ext>
            </a:extLst>
          </p:cNvPr>
          <p:cNvSpPr/>
          <p:nvPr/>
        </p:nvSpPr>
        <p:spPr>
          <a:xfrm>
            <a:off x="7196191" y="3848442"/>
            <a:ext cx="563880" cy="2386764"/>
          </a:xfrm>
          <a:prstGeom prst="rect">
            <a:avLst/>
          </a:prstGeom>
          <a:solidFill>
            <a:srgbClr val="FF0000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68852D-08DA-4638-84CB-A125B191E18B}"/>
              </a:ext>
            </a:extLst>
          </p:cNvPr>
          <p:cNvSpPr/>
          <p:nvPr/>
        </p:nvSpPr>
        <p:spPr>
          <a:xfrm>
            <a:off x="1742498" y="4283524"/>
            <a:ext cx="3025801" cy="1961565"/>
          </a:xfrm>
          <a:prstGeom prst="rect">
            <a:avLst/>
          </a:prstGeom>
          <a:solidFill>
            <a:schemeClr val="accent1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F379F1-8366-4087-B10C-923D8B446107}"/>
              </a:ext>
            </a:extLst>
          </p:cNvPr>
          <p:cNvSpPr/>
          <p:nvPr/>
        </p:nvSpPr>
        <p:spPr>
          <a:xfrm>
            <a:off x="1322622" y="2841946"/>
            <a:ext cx="3912434" cy="3772214"/>
          </a:xfrm>
          <a:prstGeom prst="rect">
            <a:avLst/>
          </a:prstGeom>
          <a:noFill/>
          <a:ln w="571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722DD-BB91-4BD0-9938-B09D9F756388}"/>
              </a:ext>
            </a:extLst>
          </p:cNvPr>
          <p:cNvSpPr/>
          <p:nvPr/>
        </p:nvSpPr>
        <p:spPr>
          <a:xfrm>
            <a:off x="6909542" y="3117952"/>
            <a:ext cx="1701058" cy="3353079"/>
          </a:xfrm>
          <a:prstGeom prst="rect">
            <a:avLst/>
          </a:prstGeom>
          <a:noFill/>
          <a:ln w="571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3A0DCA-C058-4DC2-987B-0A01BEDEC1D3}"/>
              </a:ext>
            </a:extLst>
          </p:cNvPr>
          <p:cNvSpPr txBox="1"/>
          <p:nvPr/>
        </p:nvSpPr>
        <p:spPr>
          <a:xfrm>
            <a:off x="414592" y="719901"/>
            <a:ext cx="606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Order the Fractions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60DA46-8144-40E6-8742-20E7DACC05C8}"/>
              </a:ext>
            </a:extLst>
          </p:cNvPr>
          <p:cNvSpPr/>
          <p:nvPr/>
        </p:nvSpPr>
        <p:spPr>
          <a:xfrm>
            <a:off x="10356021" y="3440908"/>
            <a:ext cx="3912434" cy="2478084"/>
          </a:xfrm>
          <a:prstGeom prst="rect">
            <a:avLst/>
          </a:prstGeom>
          <a:noFill/>
          <a:ln w="571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EBBDEB96-0410-4C0B-8DB8-2412ED22373F}"/>
              </a:ext>
            </a:extLst>
          </p:cNvPr>
          <p:cNvSpPr/>
          <p:nvPr/>
        </p:nvSpPr>
        <p:spPr>
          <a:xfrm>
            <a:off x="10798259" y="3734052"/>
            <a:ext cx="3017520" cy="1859280"/>
          </a:xfrm>
          <a:prstGeom prst="corner">
            <a:avLst>
              <a:gd name="adj1" fmla="val 50000"/>
              <a:gd name="adj2" fmla="val 12815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18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02014-7617-4316-8A70-493857082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9" t="14820" r="3760" b="16653"/>
          <a:stretch/>
        </p:blipFill>
        <p:spPr>
          <a:xfrm>
            <a:off x="423812" y="930729"/>
            <a:ext cx="15792550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29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1611139A-9792-4B3D-A6CD-7BB05378F1C1}"/>
              </a:ext>
            </a:extLst>
          </p:cNvPr>
          <p:cNvSpPr/>
          <p:nvPr/>
        </p:nvSpPr>
        <p:spPr>
          <a:xfrm flipH="1">
            <a:off x="5402578" y="2139118"/>
            <a:ext cx="4500002" cy="4500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BE1635-857A-42AD-9E75-41A01634FC5E}"/>
              </a:ext>
            </a:extLst>
          </p:cNvPr>
          <p:cNvSpPr/>
          <p:nvPr/>
        </p:nvSpPr>
        <p:spPr>
          <a:xfrm>
            <a:off x="5402580" y="2139120"/>
            <a:ext cx="4500000" cy="4500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1CB02A-DE9C-48CE-B8AE-95973A84B5D5}"/>
              </a:ext>
            </a:extLst>
          </p:cNvPr>
          <p:cNvCxnSpPr/>
          <p:nvPr/>
        </p:nvCxnSpPr>
        <p:spPr>
          <a:xfrm flipV="1">
            <a:off x="5402579" y="2139119"/>
            <a:ext cx="4500001" cy="45000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018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1611139A-9792-4B3D-A6CD-7BB05378F1C1}"/>
              </a:ext>
            </a:extLst>
          </p:cNvPr>
          <p:cNvSpPr/>
          <p:nvPr/>
        </p:nvSpPr>
        <p:spPr>
          <a:xfrm flipH="1">
            <a:off x="5402578" y="2139118"/>
            <a:ext cx="4500002" cy="4500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BE1635-857A-42AD-9E75-41A01634FC5E}"/>
              </a:ext>
            </a:extLst>
          </p:cNvPr>
          <p:cNvSpPr/>
          <p:nvPr/>
        </p:nvSpPr>
        <p:spPr>
          <a:xfrm>
            <a:off x="5402580" y="2139120"/>
            <a:ext cx="4500000" cy="4500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1CB02A-DE9C-48CE-B8AE-95973A84B5D5}"/>
              </a:ext>
            </a:extLst>
          </p:cNvPr>
          <p:cNvCxnSpPr/>
          <p:nvPr/>
        </p:nvCxnSpPr>
        <p:spPr>
          <a:xfrm flipV="1">
            <a:off x="5402579" y="2139119"/>
            <a:ext cx="4500001" cy="45000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F8351-A4FA-4237-9A20-FDEA5ACF4D1E}"/>
              </a:ext>
            </a:extLst>
          </p:cNvPr>
          <p:cNvCxnSpPr>
            <a:cxnSpLocks/>
            <a:endCxn id="15" idx="5"/>
          </p:cNvCxnSpPr>
          <p:nvPr/>
        </p:nvCxnSpPr>
        <p:spPr>
          <a:xfrm>
            <a:off x="5402579" y="2139119"/>
            <a:ext cx="2250000" cy="224999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96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E183B6-E5B4-40B6-AB45-DC9C2DCB42C6}"/>
              </a:ext>
            </a:extLst>
          </p:cNvPr>
          <p:cNvSpPr/>
          <p:nvPr/>
        </p:nvSpPr>
        <p:spPr>
          <a:xfrm>
            <a:off x="-10499" y="364454"/>
            <a:ext cx="8965314" cy="3056664"/>
          </a:xfrm>
          <a:prstGeom prst="rect">
            <a:avLst/>
          </a:prstGeom>
          <a:solidFill>
            <a:srgbClr val="00359E"/>
          </a:solidFill>
          <a:ln>
            <a:solidFill>
              <a:srgbClr val="609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52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11F5D-522B-44ED-9A33-3749D166A4A2}"/>
              </a:ext>
            </a:extLst>
          </p:cNvPr>
          <p:cNvSpPr txBox="1"/>
          <p:nvPr/>
        </p:nvSpPr>
        <p:spPr>
          <a:xfrm>
            <a:off x="399245" y="3824965"/>
            <a:ext cx="154923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Chat, ‘All panellists’: </a:t>
            </a:r>
            <a:r>
              <a:rPr lang="en-GB" sz="5400" dirty="0">
                <a:latin typeface="Century Gothic" panose="020B0502020202020204" pitchFamily="34" charset="0"/>
              </a:rPr>
              <a:t>only I will see</a:t>
            </a:r>
          </a:p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Chat, ‘All panellists and attendees’: </a:t>
            </a:r>
            <a:r>
              <a:rPr lang="en-GB" sz="5400" dirty="0">
                <a:latin typeface="Century Gothic" panose="020B0502020202020204" pitchFamily="34" charset="0"/>
              </a:rPr>
              <a:t>we all see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77D18-B62A-4B6F-B154-7043B18DD3FB}"/>
              </a:ext>
            </a:extLst>
          </p:cNvPr>
          <p:cNvSpPr txBox="1"/>
          <p:nvPr/>
        </p:nvSpPr>
        <p:spPr>
          <a:xfrm>
            <a:off x="1089510" y="626933"/>
            <a:ext cx="6743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25"/>
              </a:spcAft>
            </a:pP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Reasoning in KS2 Maths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FC49C85-08E4-417D-A828-72D10A4EC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77" y="991745"/>
            <a:ext cx="1765740" cy="1765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781229-E036-4A9C-82FF-3B2A0BFEFF67}"/>
              </a:ext>
            </a:extLst>
          </p:cNvPr>
          <p:cNvSpPr txBox="1"/>
          <p:nvPr/>
        </p:nvSpPr>
        <p:spPr>
          <a:xfrm>
            <a:off x="449430" y="6461706"/>
            <a:ext cx="601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600" b="1" dirty="0">
                <a:solidFill>
                  <a:srgbClr val="00359E"/>
                </a:solidFill>
                <a:latin typeface="Century Gothic" panose="020B0502020202020204" pitchFamily="34" charset="0"/>
              </a:rPr>
              <a:t>Where you teach</a:t>
            </a:r>
            <a:endParaRPr lang="en-GB" sz="4600" dirty="0">
              <a:solidFill>
                <a:srgbClr val="00359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473B4-1CE8-49AB-ACFC-D4DDBD0E0294}"/>
              </a:ext>
            </a:extLst>
          </p:cNvPr>
          <p:cNvSpPr txBox="1"/>
          <p:nvPr/>
        </p:nvSpPr>
        <p:spPr>
          <a:xfrm>
            <a:off x="449429" y="7804887"/>
            <a:ext cx="158573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600" b="1" dirty="0">
                <a:solidFill>
                  <a:srgbClr val="00359E"/>
                </a:solidFill>
                <a:latin typeface="Century Gothic" panose="020B0502020202020204" pitchFamily="34" charset="0"/>
              </a:rPr>
              <a:t>Characteristics of children who reason mathematically</a:t>
            </a:r>
            <a:endParaRPr lang="en-GB" sz="4600" dirty="0">
              <a:solidFill>
                <a:srgbClr val="00359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AD4BE-1721-4D1B-89E7-908C3349B5A6}"/>
              </a:ext>
            </a:extLst>
          </p:cNvPr>
          <p:cNvSpPr txBox="1"/>
          <p:nvPr/>
        </p:nvSpPr>
        <p:spPr>
          <a:xfrm>
            <a:off x="8145443" y="6461706"/>
            <a:ext cx="6134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600" b="1" dirty="0">
                <a:solidFill>
                  <a:srgbClr val="00359E"/>
                </a:solidFill>
                <a:latin typeface="Century Gothic" panose="020B0502020202020204" pitchFamily="34" charset="0"/>
              </a:rPr>
              <a:t>Barriers to reasoning</a:t>
            </a:r>
            <a:endParaRPr lang="en-GB" sz="4600" dirty="0">
              <a:solidFill>
                <a:srgbClr val="00359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60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CE5A90F-2525-46D0-9FD1-03B4754936EC}"/>
              </a:ext>
            </a:extLst>
          </p:cNvPr>
          <p:cNvSpPr/>
          <p:nvPr/>
        </p:nvSpPr>
        <p:spPr>
          <a:xfrm rot="13549177">
            <a:off x="3788254" y="2805358"/>
            <a:ext cx="3198171" cy="3166890"/>
          </a:xfrm>
          <a:prstGeom prst="rtTriangle">
            <a:avLst/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6C00DB-3A5C-484D-8548-9A5E9FF0EDF8}"/>
              </a:ext>
            </a:extLst>
          </p:cNvPr>
          <p:cNvSpPr/>
          <p:nvPr/>
        </p:nvSpPr>
        <p:spPr>
          <a:xfrm>
            <a:off x="5387340" y="2139120"/>
            <a:ext cx="4500000" cy="4500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B45D4-CBD4-48C8-9F58-700FE7503A5C}"/>
              </a:ext>
            </a:extLst>
          </p:cNvPr>
          <p:cNvCxnSpPr/>
          <p:nvPr/>
        </p:nvCxnSpPr>
        <p:spPr>
          <a:xfrm flipV="1">
            <a:off x="5387339" y="2139119"/>
            <a:ext cx="4500001" cy="45000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015577-72E1-4656-9C1E-237AB74A7F98}"/>
              </a:ext>
            </a:extLst>
          </p:cNvPr>
          <p:cNvCxnSpPr>
            <a:cxnSpLocks/>
          </p:cNvCxnSpPr>
          <p:nvPr/>
        </p:nvCxnSpPr>
        <p:spPr>
          <a:xfrm>
            <a:off x="5387339" y="2139119"/>
            <a:ext cx="4500001" cy="45000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073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CE5A90F-2525-46D0-9FD1-03B4754936EC}"/>
              </a:ext>
            </a:extLst>
          </p:cNvPr>
          <p:cNvSpPr/>
          <p:nvPr/>
        </p:nvSpPr>
        <p:spPr>
          <a:xfrm rot="13549177">
            <a:off x="3788254" y="2805358"/>
            <a:ext cx="3198171" cy="3166890"/>
          </a:xfrm>
          <a:prstGeom prst="rtTriangle">
            <a:avLst/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6C00DB-3A5C-484D-8548-9A5E9FF0EDF8}"/>
              </a:ext>
            </a:extLst>
          </p:cNvPr>
          <p:cNvSpPr/>
          <p:nvPr/>
        </p:nvSpPr>
        <p:spPr>
          <a:xfrm>
            <a:off x="5387340" y="2139120"/>
            <a:ext cx="4500000" cy="4500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B45D4-CBD4-48C8-9F58-700FE7503A5C}"/>
              </a:ext>
            </a:extLst>
          </p:cNvPr>
          <p:cNvCxnSpPr>
            <a:cxnSpLocks/>
          </p:cNvCxnSpPr>
          <p:nvPr/>
        </p:nvCxnSpPr>
        <p:spPr>
          <a:xfrm flipV="1">
            <a:off x="5387339" y="4407120"/>
            <a:ext cx="2250001" cy="2232000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015577-72E1-4656-9C1E-237AB74A7F98}"/>
              </a:ext>
            </a:extLst>
          </p:cNvPr>
          <p:cNvCxnSpPr>
            <a:cxnSpLocks/>
          </p:cNvCxnSpPr>
          <p:nvPr/>
        </p:nvCxnSpPr>
        <p:spPr>
          <a:xfrm>
            <a:off x="5387338" y="2139119"/>
            <a:ext cx="2286000" cy="229293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261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C4E5DC-7590-4686-9B41-6FE52108580D}"/>
              </a:ext>
            </a:extLst>
          </p:cNvPr>
          <p:cNvGraphicFramePr>
            <a:graphicFrameLocks noGrp="1"/>
          </p:cNvGraphicFramePr>
          <p:nvPr/>
        </p:nvGraphicFramePr>
        <p:xfrm>
          <a:off x="5002061" y="1804314"/>
          <a:ext cx="54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319175638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969495562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40450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104449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715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0E2C13-1ECB-417D-9BCA-CB8F2C7E2E56}"/>
                  </a:ext>
                </a:extLst>
              </p:cNvPr>
              <p:cNvSpPr txBox="1"/>
              <p:nvPr/>
            </p:nvSpPr>
            <p:spPr>
              <a:xfrm>
                <a:off x="11696700" y="3848589"/>
                <a:ext cx="1848263" cy="13114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6000" dirty="0"/>
                  <a:t> 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6000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0E2C13-1ECB-417D-9BCA-CB8F2C7E2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6700" y="3848589"/>
                <a:ext cx="1848263" cy="1311449"/>
              </a:xfrm>
              <a:prstGeom prst="rect">
                <a:avLst/>
              </a:prstGeom>
              <a:blipFill>
                <a:blip r:embed="rId3"/>
                <a:stretch>
                  <a:fillRect l="-330" t="-2791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30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C4E5DC-7590-4686-9B41-6FE521085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420487"/>
              </p:ext>
            </p:extLst>
          </p:nvPr>
        </p:nvGraphicFramePr>
        <p:xfrm>
          <a:off x="5002061" y="1804314"/>
          <a:ext cx="54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319175638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969495562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40450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104449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715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0E2C13-1ECB-417D-9BCA-CB8F2C7E2E56}"/>
                  </a:ext>
                </a:extLst>
              </p:cNvPr>
              <p:cNvSpPr txBox="1"/>
              <p:nvPr/>
            </p:nvSpPr>
            <p:spPr>
              <a:xfrm>
                <a:off x="11696700" y="3848589"/>
                <a:ext cx="1848263" cy="13114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6000" dirty="0"/>
                  <a:t> 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6000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0E2C13-1ECB-417D-9BCA-CB8F2C7E2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6700" y="3848589"/>
                <a:ext cx="1848263" cy="1311449"/>
              </a:xfrm>
              <a:prstGeom prst="rect">
                <a:avLst/>
              </a:prstGeom>
              <a:blipFill>
                <a:blip r:embed="rId3"/>
                <a:stretch>
                  <a:fillRect l="-330" t="-2791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273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904F7-633D-4CE0-A85F-645C0C831CCB}"/>
              </a:ext>
            </a:extLst>
          </p:cNvPr>
          <p:cNvSpPr/>
          <p:nvPr/>
        </p:nvSpPr>
        <p:spPr>
          <a:xfrm>
            <a:off x="5387340" y="2139120"/>
            <a:ext cx="4500000" cy="4500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2BE16-D689-4704-ADF5-0F8764C78C5B}"/>
              </a:ext>
            </a:extLst>
          </p:cNvPr>
          <p:cNvSpPr/>
          <p:nvPr/>
        </p:nvSpPr>
        <p:spPr>
          <a:xfrm>
            <a:off x="5387340" y="2671101"/>
            <a:ext cx="4500000" cy="1512000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92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904F7-633D-4CE0-A85F-645C0C831CCB}"/>
              </a:ext>
            </a:extLst>
          </p:cNvPr>
          <p:cNvSpPr/>
          <p:nvPr/>
        </p:nvSpPr>
        <p:spPr>
          <a:xfrm>
            <a:off x="5387340" y="2139120"/>
            <a:ext cx="4500000" cy="4500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2BE16-D689-4704-ADF5-0F8764C78C5B}"/>
              </a:ext>
            </a:extLst>
          </p:cNvPr>
          <p:cNvSpPr/>
          <p:nvPr/>
        </p:nvSpPr>
        <p:spPr>
          <a:xfrm>
            <a:off x="5387340" y="2139120"/>
            <a:ext cx="4500000" cy="1512000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68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FRACTIONS OF SHAPES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904F7-633D-4CE0-A85F-645C0C831CCB}"/>
              </a:ext>
            </a:extLst>
          </p:cNvPr>
          <p:cNvSpPr/>
          <p:nvPr/>
        </p:nvSpPr>
        <p:spPr>
          <a:xfrm>
            <a:off x="5387340" y="2139120"/>
            <a:ext cx="4500000" cy="4500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2BE16-D689-4704-ADF5-0F8764C78C5B}"/>
              </a:ext>
            </a:extLst>
          </p:cNvPr>
          <p:cNvSpPr/>
          <p:nvPr/>
        </p:nvSpPr>
        <p:spPr>
          <a:xfrm>
            <a:off x="5387340" y="2139120"/>
            <a:ext cx="4500000" cy="1512000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E58498-89E6-496B-BDEE-E74EC0DA3E06}"/>
              </a:ext>
            </a:extLst>
          </p:cNvPr>
          <p:cNvCxnSpPr/>
          <p:nvPr/>
        </p:nvCxnSpPr>
        <p:spPr>
          <a:xfrm>
            <a:off x="5387340" y="5160038"/>
            <a:ext cx="4500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602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COMPARING PARTS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D1D75-03BA-47F4-A657-051537ACCDFF}"/>
              </a:ext>
            </a:extLst>
          </p:cNvPr>
          <p:cNvSpPr txBox="1"/>
          <p:nvPr/>
        </p:nvSpPr>
        <p:spPr>
          <a:xfrm>
            <a:off x="414592" y="719901"/>
            <a:ext cx="8226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Estimate or Exact Fraction?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3D623DC-8318-4852-9347-1DC5A57025B6}"/>
              </a:ext>
            </a:extLst>
          </p:cNvPr>
          <p:cNvGraphicFramePr>
            <a:graphicFrameLocks noGrp="1"/>
          </p:cNvGraphicFramePr>
          <p:nvPr/>
        </p:nvGraphicFramePr>
        <p:xfrm>
          <a:off x="1096962" y="2319222"/>
          <a:ext cx="1966278" cy="344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139">
                  <a:extLst>
                    <a:ext uri="{9D8B030D-6E8A-4147-A177-3AD203B41FA5}">
                      <a16:colId xmlns:a16="http://schemas.microsoft.com/office/drawing/2014/main" val="2256211754"/>
                    </a:ext>
                  </a:extLst>
                </a:gridCol>
                <a:gridCol w="983139">
                  <a:extLst>
                    <a:ext uri="{9D8B030D-6E8A-4147-A177-3AD203B41FA5}">
                      <a16:colId xmlns:a16="http://schemas.microsoft.com/office/drawing/2014/main" val="4276768675"/>
                    </a:ext>
                  </a:extLst>
                </a:gridCol>
              </a:tblGrid>
              <a:tr h="8603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470430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646892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187759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528127"/>
                  </a:ext>
                </a:extLst>
              </a:tr>
            </a:tbl>
          </a:graphicData>
        </a:graphic>
      </p:graphicFrame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1FED012B-0444-4874-94BB-097DA8D7C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19322"/>
              </p:ext>
            </p:extLst>
          </p:nvPr>
        </p:nvGraphicFramePr>
        <p:xfrm>
          <a:off x="9155150" y="2319222"/>
          <a:ext cx="1966278" cy="344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890">
                  <a:extLst>
                    <a:ext uri="{9D8B030D-6E8A-4147-A177-3AD203B41FA5}">
                      <a16:colId xmlns:a16="http://schemas.microsoft.com/office/drawing/2014/main" val="2256211754"/>
                    </a:ext>
                  </a:extLst>
                </a:gridCol>
                <a:gridCol w="514388">
                  <a:extLst>
                    <a:ext uri="{9D8B030D-6E8A-4147-A177-3AD203B41FA5}">
                      <a16:colId xmlns:a16="http://schemas.microsoft.com/office/drawing/2014/main" val="4276768675"/>
                    </a:ext>
                  </a:extLst>
                </a:gridCol>
              </a:tblGrid>
              <a:tr h="8603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470430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646892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187759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528127"/>
                  </a:ext>
                </a:extLst>
              </a:tr>
            </a:tbl>
          </a:graphicData>
        </a:graphic>
      </p:graphicFrame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DB7FDE73-15EF-4E40-8402-30BC7C38E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754746"/>
              </p:ext>
            </p:extLst>
          </p:nvPr>
        </p:nvGraphicFramePr>
        <p:xfrm>
          <a:off x="13184244" y="2319222"/>
          <a:ext cx="1966278" cy="344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890">
                  <a:extLst>
                    <a:ext uri="{9D8B030D-6E8A-4147-A177-3AD203B41FA5}">
                      <a16:colId xmlns:a16="http://schemas.microsoft.com/office/drawing/2014/main" val="2256211754"/>
                    </a:ext>
                  </a:extLst>
                </a:gridCol>
                <a:gridCol w="514388">
                  <a:extLst>
                    <a:ext uri="{9D8B030D-6E8A-4147-A177-3AD203B41FA5}">
                      <a16:colId xmlns:a16="http://schemas.microsoft.com/office/drawing/2014/main" val="4276768675"/>
                    </a:ext>
                  </a:extLst>
                </a:gridCol>
              </a:tblGrid>
              <a:tr h="8603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470430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646892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187759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528127"/>
                  </a:ext>
                </a:extLst>
              </a:tr>
            </a:tbl>
          </a:graphicData>
        </a:graphic>
      </p:graphicFrame>
      <p:graphicFrame>
        <p:nvGraphicFramePr>
          <p:cNvPr id="23" name="Table 3">
            <a:extLst>
              <a:ext uri="{FF2B5EF4-FFF2-40B4-BE49-F238E27FC236}">
                <a16:creationId xmlns:a16="http://schemas.microsoft.com/office/drawing/2014/main" id="{7D943D1F-93A3-4408-B5DE-9B2452ED2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924977"/>
              </p:ext>
            </p:extLst>
          </p:nvPr>
        </p:nvGraphicFramePr>
        <p:xfrm>
          <a:off x="5126056" y="2319222"/>
          <a:ext cx="1966278" cy="344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139">
                  <a:extLst>
                    <a:ext uri="{9D8B030D-6E8A-4147-A177-3AD203B41FA5}">
                      <a16:colId xmlns:a16="http://schemas.microsoft.com/office/drawing/2014/main" val="2256211754"/>
                    </a:ext>
                  </a:extLst>
                </a:gridCol>
                <a:gridCol w="983139">
                  <a:extLst>
                    <a:ext uri="{9D8B030D-6E8A-4147-A177-3AD203B41FA5}">
                      <a16:colId xmlns:a16="http://schemas.microsoft.com/office/drawing/2014/main" val="4276768675"/>
                    </a:ext>
                  </a:extLst>
                </a:gridCol>
              </a:tblGrid>
              <a:tr h="860375"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470430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646892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187759"/>
                  </a:ext>
                </a:extLst>
              </a:tr>
              <a:tr h="8603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528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126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A37D9-00E5-4F54-A5AB-72AF02BEC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42" t="18613" r="17062" b="29155"/>
          <a:stretch/>
        </p:blipFill>
        <p:spPr>
          <a:xfrm>
            <a:off x="702127" y="734784"/>
            <a:ext cx="13895615" cy="658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26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FEEB53-7025-4697-812C-41174DAC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2" t="36471" r="16310" b="15092"/>
          <a:stretch/>
        </p:blipFill>
        <p:spPr>
          <a:xfrm>
            <a:off x="702129" y="734784"/>
            <a:ext cx="13636389" cy="589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8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87D53F-FA29-4BF9-A8D6-CBF7AB1F3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t="1640" b="9809"/>
          <a:stretch/>
        </p:blipFill>
        <p:spPr>
          <a:xfrm>
            <a:off x="5471103" y="501671"/>
            <a:ext cx="9233647" cy="547930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1CB69F-2816-4D56-A3A1-0610D8A60664}"/>
              </a:ext>
            </a:extLst>
          </p:cNvPr>
          <p:cNvCxnSpPr>
            <a:cxnSpLocks/>
          </p:cNvCxnSpPr>
          <p:nvPr/>
        </p:nvCxnSpPr>
        <p:spPr>
          <a:xfrm>
            <a:off x="2643132" y="7668409"/>
            <a:ext cx="11530068" cy="0"/>
          </a:xfrm>
          <a:prstGeom prst="straightConnector1">
            <a:avLst/>
          </a:prstGeom>
          <a:ln w="12700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7F5ACD-CEDA-4A46-81A8-544D2A575F76}"/>
              </a:ext>
            </a:extLst>
          </p:cNvPr>
          <p:cNvSpPr txBox="1"/>
          <p:nvPr/>
        </p:nvSpPr>
        <p:spPr>
          <a:xfrm>
            <a:off x="913392" y="7864285"/>
            <a:ext cx="3459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Start of sequence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CDD9D-B071-4F35-A027-A6707B249620}"/>
              </a:ext>
            </a:extLst>
          </p:cNvPr>
          <p:cNvSpPr txBox="1"/>
          <p:nvPr/>
        </p:nvSpPr>
        <p:spPr>
          <a:xfrm>
            <a:off x="12267303" y="7864286"/>
            <a:ext cx="3566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End of sequence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48849B-3424-49F9-8097-FA08612F243E}"/>
              </a:ext>
            </a:extLst>
          </p:cNvPr>
          <p:cNvSpPr txBox="1"/>
          <p:nvPr/>
        </p:nvSpPr>
        <p:spPr>
          <a:xfrm>
            <a:off x="501855" y="595389"/>
            <a:ext cx="393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Direct teaching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55691-A18C-47EB-86D0-C52181C3CC52}"/>
              </a:ext>
            </a:extLst>
          </p:cNvPr>
          <p:cNvSpPr txBox="1"/>
          <p:nvPr/>
        </p:nvSpPr>
        <p:spPr>
          <a:xfrm>
            <a:off x="1538232" y="6698909"/>
            <a:ext cx="2439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Novice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D13F4-E81F-491F-A1D4-14A5DDCE8870}"/>
              </a:ext>
            </a:extLst>
          </p:cNvPr>
          <p:cNvSpPr txBox="1"/>
          <p:nvPr/>
        </p:nvSpPr>
        <p:spPr>
          <a:xfrm>
            <a:off x="12678672" y="6698909"/>
            <a:ext cx="2439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Expert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68B1B-CB67-4855-96DC-39242C7BA03E}"/>
              </a:ext>
            </a:extLst>
          </p:cNvPr>
          <p:cNvSpPr txBox="1"/>
          <p:nvPr/>
        </p:nvSpPr>
        <p:spPr>
          <a:xfrm>
            <a:off x="677144" y="2441999"/>
            <a:ext cx="3703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Open tasks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560136-DE03-4B58-A46F-CEC81CD58B44}"/>
              </a:ext>
            </a:extLst>
          </p:cNvPr>
          <p:cNvSpPr txBox="1"/>
          <p:nvPr/>
        </p:nvSpPr>
        <p:spPr>
          <a:xfrm>
            <a:off x="376111" y="3799942"/>
            <a:ext cx="418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Variation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B7331-0FA4-44F7-98D2-699D63AA8355}"/>
              </a:ext>
            </a:extLst>
          </p:cNvPr>
          <p:cNvSpPr txBox="1"/>
          <p:nvPr/>
        </p:nvSpPr>
        <p:spPr>
          <a:xfrm>
            <a:off x="376111" y="5157885"/>
            <a:ext cx="418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Retention</a:t>
            </a:r>
          </a:p>
        </p:txBody>
      </p:sp>
    </p:spTree>
    <p:extLst>
      <p:ext uri="{BB962C8B-B14F-4D97-AF65-F5344CB8AC3E}">
        <p14:creationId xmlns:p14="http://schemas.microsoft.com/office/powerpoint/2010/main" val="81981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8FC40-E8CE-46D6-839F-D3E49BD03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5" t="19953" r="19321" b="38083"/>
          <a:stretch/>
        </p:blipFill>
        <p:spPr>
          <a:xfrm>
            <a:off x="604157" y="604158"/>
            <a:ext cx="14580105" cy="56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1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7C5BF-4326-4496-A66C-238CEBDFB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1" t="12364" r="24341" b="23797"/>
          <a:stretch/>
        </p:blipFill>
        <p:spPr>
          <a:xfrm>
            <a:off x="587828" y="734783"/>
            <a:ext cx="13093744" cy="765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80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5724D8-F5CB-440E-B253-15A288892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19185" r="28738" b="24788"/>
          <a:stretch/>
        </p:blipFill>
        <p:spPr>
          <a:xfrm>
            <a:off x="987435" y="356348"/>
            <a:ext cx="12304772" cy="79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5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1C7EA7-427F-4E5A-A8D0-57995A737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10781" r="13776" b="13583"/>
          <a:stretch/>
        </p:blipFill>
        <p:spPr>
          <a:xfrm>
            <a:off x="806901" y="372064"/>
            <a:ext cx="13762077" cy="86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12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ACD841-780D-4E3B-8733-F828ADF2B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t="17784" r="18501" b="6580"/>
          <a:stretch/>
        </p:blipFill>
        <p:spPr>
          <a:xfrm>
            <a:off x="714443" y="820717"/>
            <a:ext cx="11952143" cy="67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4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4296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LINE UP, FRACTIONS!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105638D-258F-42BA-AC17-FE60FB5C71B0}"/>
              </a:ext>
            </a:extLst>
          </p:cNvPr>
          <p:cNvCxnSpPr>
            <a:cxnSpLocks/>
          </p:cNvCxnSpPr>
          <p:nvPr/>
        </p:nvCxnSpPr>
        <p:spPr>
          <a:xfrm flipV="1">
            <a:off x="1188720" y="4255744"/>
            <a:ext cx="14260059" cy="3178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F52A79-96C8-4952-B190-85E3CC3C8790}"/>
              </a:ext>
            </a:extLst>
          </p:cNvPr>
          <p:cNvCxnSpPr>
            <a:cxnSpLocks/>
          </p:cNvCxnSpPr>
          <p:nvPr/>
        </p:nvCxnSpPr>
        <p:spPr>
          <a:xfrm flipV="1">
            <a:off x="1167368" y="4160236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920100D-E35C-41C5-BF40-85AC8A5AF578}"/>
              </a:ext>
            </a:extLst>
          </p:cNvPr>
          <p:cNvCxnSpPr>
            <a:cxnSpLocks/>
          </p:cNvCxnSpPr>
          <p:nvPr/>
        </p:nvCxnSpPr>
        <p:spPr>
          <a:xfrm flipV="1">
            <a:off x="7411877" y="4160236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05D2853-C100-47B9-9164-B86A70D3F4D4}"/>
              </a:ext>
            </a:extLst>
          </p:cNvPr>
          <p:cNvCxnSpPr>
            <a:cxnSpLocks/>
          </p:cNvCxnSpPr>
          <p:nvPr/>
        </p:nvCxnSpPr>
        <p:spPr>
          <a:xfrm flipV="1">
            <a:off x="2651164" y="4147744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A873D1E-8118-4553-812D-6DA503EA89C7}"/>
                  </a:ext>
                </a:extLst>
              </p:cNvPr>
              <p:cNvSpPr/>
              <p:nvPr/>
            </p:nvSpPr>
            <p:spPr>
              <a:xfrm>
                <a:off x="2443712" y="4405856"/>
                <a:ext cx="417102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A873D1E-8118-4553-812D-6DA503EA89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712" y="4405856"/>
                <a:ext cx="417102" cy="7261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F01662CD-0B3C-4867-ADB0-5BF8CA4CEABA}"/>
              </a:ext>
            </a:extLst>
          </p:cNvPr>
          <p:cNvSpPr txBox="1"/>
          <p:nvPr/>
        </p:nvSpPr>
        <p:spPr>
          <a:xfrm>
            <a:off x="1002436" y="441180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66C05FD-212B-445F-8B45-FED39DA57F8F}"/>
              </a:ext>
            </a:extLst>
          </p:cNvPr>
          <p:cNvSpPr txBox="1"/>
          <p:nvPr/>
        </p:nvSpPr>
        <p:spPr>
          <a:xfrm>
            <a:off x="7232982" y="441274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8F9378A-B4E9-4891-971F-00985D2051BB}"/>
              </a:ext>
            </a:extLst>
          </p:cNvPr>
          <p:cNvCxnSpPr>
            <a:cxnSpLocks/>
          </p:cNvCxnSpPr>
          <p:nvPr/>
        </p:nvCxnSpPr>
        <p:spPr>
          <a:xfrm flipV="1">
            <a:off x="4283178" y="4151128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43D492C-36FE-4321-9CC2-560F5B085FB1}"/>
                  </a:ext>
                </a:extLst>
              </p:cNvPr>
              <p:cNvSpPr/>
              <p:nvPr/>
            </p:nvSpPr>
            <p:spPr>
              <a:xfrm>
                <a:off x="4075726" y="4409240"/>
                <a:ext cx="417102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43D492C-36FE-4321-9CC2-560F5B085F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726" y="4409240"/>
                <a:ext cx="417102" cy="7261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8B13BDC-B000-4A1E-8922-2D06F8FC44BD}"/>
              </a:ext>
            </a:extLst>
          </p:cNvPr>
          <p:cNvCxnSpPr>
            <a:cxnSpLocks/>
          </p:cNvCxnSpPr>
          <p:nvPr/>
        </p:nvCxnSpPr>
        <p:spPr>
          <a:xfrm flipV="1">
            <a:off x="13580185" y="4154212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5FC9AD6-F547-45C5-A99C-16915B71CBC5}"/>
              </a:ext>
            </a:extLst>
          </p:cNvPr>
          <p:cNvSpPr txBox="1"/>
          <p:nvPr/>
        </p:nvSpPr>
        <p:spPr>
          <a:xfrm>
            <a:off x="13401290" y="440671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2FD4D64-BBE5-420F-82BA-29FB511BA5EF}"/>
              </a:ext>
            </a:extLst>
          </p:cNvPr>
          <p:cNvCxnSpPr>
            <a:cxnSpLocks/>
          </p:cNvCxnSpPr>
          <p:nvPr/>
        </p:nvCxnSpPr>
        <p:spPr>
          <a:xfrm flipV="1">
            <a:off x="5868827" y="4147744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0D2B92A-4A51-46FB-8B41-BFA861AD0B49}"/>
                  </a:ext>
                </a:extLst>
              </p:cNvPr>
              <p:cNvSpPr/>
              <p:nvPr/>
            </p:nvSpPr>
            <p:spPr>
              <a:xfrm>
                <a:off x="5661375" y="4405856"/>
                <a:ext cx="417102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0D2B92A-4A51-46FB-8B41-BFA861AD0B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375" y="4405856"/>
                <a:ext cx="417102" cy="7261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C6FAA91-F1AA-42D7-B6B7-C1143DD56512}"/>
              </a:ext>
            </a:extLst>
          </p:cNvPr>
          <p:cNvCxnSpPr>
            <a:cxnSpLocks/>
          </p:cNvCxnSpPr>
          <p:nvPr/>
        </p:nvCxnSpPr>
        <p:spPr>
          <a:xfrm flipV="1">
            <a:off x="8891985" y="4166574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E07607E-3D04-4C2C-938E-27059CE72BAF}"/>
                  </a:ext>
                </a:extLst>
              </p:cNvPr>
              <p:cNvSpPr/>
              <p:nvPr/>
            </p:nvSpPr>
            <p:spPr>
              <a:xfrm>
                <a:off x="8606524" y="4424686"/>
                <a:ext cx="619593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E07607E-3D04-4C2C-938E-27059CE72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524" y="4424686"/>
                <a:ext cx="619593" cy="7261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667A9B2-70C7-423F-BAE3-ABA549B78E63}"/>
              </a:ext>
            </a:extLst>
          </p:cNvPr>
          <p:cNvCxnSpPr>
            <a:cxnSpLocks/>
          </p:cNvCxnSpPr>
          <p:nvPr/>
        </p:nvCxnSpPr>
        <p:spPr>
          <a:xfrm flipV="1">
            <a:off x="10539239" y="4169958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5093882-1F5B-4EDF-86D5-3CEDAE8848E5}"/>
                  </a:ext>
                </a:extLst>
              </p:cNvPr>
              <p:cNvSpPr/>
              <p:nvPr/>
            </p:nvSpPr>
            <p:spPr>
              <a:xfrm>
                <a:off x="10238603" y="4424686"/>
                <a:ext cx="619593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5093882-1F5B-4EDF-86D5-3CEDAE884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8603" y="4424686"/>
                <a:ext cx="619593" cy="7261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8CFB6FF-EE6C-499C-93A0-F37D5883FCFF}"/>
              </a:ext>
            </a:extLst>
          </p:cNvPr>
          <p:cNvCxnSpPr>
            <a:cxnSpLocks/>
          </p:cNvCxnSpPr>
          <p:nvPr/>
        </p:nvCxnSpPr>
        <p:spPr>
          <a:xfrm flipV="1">
            <a:off x="12048688" y="4166574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2945A96-D51D-450C-A66E-6C3C8D7E9F83}"/>
                  </a:ext>
                </a:extLst>
              </p:cNvPr>
              <p:cNvSpPr/>
              <p:nvPr/>
            </p:nvSpPr>
            <p:spPr>
              <a:xfrm>
                <a:off x="11761905" y="4424686"/>
                <a:ext cx="619593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2945A96-D51D-450C-A66E-6C3C8D7E9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05" y="4424686"/>
                <a:ext cx="619593" cy="726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E378BB-E1EA-4A00-AD00-4D65FCF6D4C3}"/>
              </a:ext>
            </a:extLst>
          </p:cNvPr>
          <p:cNvCxnSpPr>
            <a:cxnSpLocks/>
          </p:cNvCxnSpPr>
          <p:nvPr/>
        </p:nvCxnSpPr>
        <p:spPr>
          <a:xfrm flipV="1">
            <a:off x="15113621" y="4147744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7B92B4C-2727-4E71-8EE1-2CCD61212874}"/>
                  </a:ext>
                </a:extLst>
              </p:cNvPr>
              <p:cNvSpPr/>
              <p:nvPr/>
            </p:nvSpPr>
            <p:spPr>
              <a:xfrm>
                <a:off x="14829186" y="4405856"/>
                <a:ext cx="619593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7B92B4C-2727-4E71-8EE1-2CCD612128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9186" y="4405856"/>
                <a:ext cx="619593" cy="7261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Picture 2" descr="No automatic alt text available.">
            <a:extLst>
              <a:ext uri="{FF2B5EF4-FFF2-40B4-BE49-F238E27FC236}">
                <a16:creationId xmlns:a16="http://schemas.microsoft.com/office/drawing/2014/main" id="{0982F40C-75DC-40BC-9F51-D2E7763A3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8"/>
          <a:stretch/>
        </p:blipFill>
        <p:spPr bwMode="auto">
          <a:xfrm>
            <a:off x="115109" y="1309177"/>
            <a:ext cx="2234003" cy="26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Image may contain: 3 people, baby and closeup">
            <a:extLst>
              <a:ext uri="{FF2B5EF4-FFF2-40B4-BE49-F238E27FC236}">
                <a16:creationId xmlns:a16="http://schemas.microsoft.com/office/drawing/2014/main" id="{F846EDB3-2932-4883-BFFB-7D2114CF6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4" t="57083" r="22939" b="1575"/>
          <a:stretch/>
        </p:blipFill>
        <p:spPr bwMode="auto">
          <a:xfrm>
            <a:off x="1561118" y="5189259"/>
            <a:ext cx="2180092" cy="26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Image may contain: 1 person">
            <a:extLst>
              <a:ext uri="{FF2B5EF4-FFF2-40B4-BE49-F238E27FC236}">
                <a16:creationId xmlns:a16="http://schemas.microsoft.com/office/drawing/2014/main" id="{B94D0442-8243-4658-B0B2-F2497610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2" t="4314" r="7242" b="13778"/>
          <a:stretch/>
        </p:blipFill>
        <p:spPr bwMode="auto">
          <a:xfrm>
            <a:off x="3260280" y="1006378"/>
            <a:ext cx="2045795" cy="297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Image may contain: 2 people, people standing, baby and outdoor">
            <a:extLst>
              <a:ext uri="{FF2B5EF4-FFF2-40B4-BE49-F238E27FC236}">
                <a16:creationId xmlns:a16="http://schemas.microsoft.com/office/drawing/2014/main" id="{D4A2D9DB-F3B4-4CDD-898B-B670D9523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20100" r="35318" b="444"/>
          <a:stretch/>
        </p:blipFill>
        <p:spPr bwMode="auto">
          <a:xfrm>
            <a:off x="6731367" y="804810"/>
            <a:ext cx="1458729" cy="32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Image may contain: 3 people">
            <a:extLst>
              <a:ext uri="{FF2B5EF4-FFF2-40B4-BE49-F238E27FC236}">
                <a16:creationId xmlns:a16="http://schemas.microsoft.com/office/drawing/2014/main" id="{24BB46A3-7299-4A20-B37B-A8640451A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t="52230" r="49422" b="3806"/>
          <a:stretch/>
        </p:blipFill>
        <p:spPr bwMode="auto">
          <a:xfrm>
            <a:off x="4873537" y="5278951"/>
            <a:ext cx="1990579" cy="28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Image may contain: 1 person">
            <a:extLst>
              <a:ext uri="{FF2B5EF4-FFF2-40B4-BE49-F238E27FC236}">
                <a16:creationId xmlns:a16="http://schemas.microsoft.com/office/drawing/2014/main" id="{E0A06E6B-583D-40DE-AE56-D7A276BAA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97" t="17403" r="17923" b="12184"/>
          <a:stretch/>
        </p:blipFill>
        <p:spPr bwMode="auto">
          <a:xfrm>
            <a:off x="7833672" y="5278951"/>
            <a:ext cx="2165296" cy="27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Image may contain: 1 person">
            <a:extLst>
              <a:ext uri="{FF2B5EF4-FFF2-40B4-BE49-F238E27FC236}">
                <a16:creationId xmlns:a16="http://schemas.microsoft.com/office/drawing/2014/main" id="{1AE26A96-7740-4E5E-AF95-4D13680F9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2" t="9081" r="16935" b="14023"/>
          <a:stretch/>
        </p:blipFill>
        <p:spPr bwMode="auto">
          <a:xfrm>
            <a:off x="9577260" y="838632"/>
            <a:ext cx="1955490" cy="30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Image may contain: 1 person, standing">
            <a:extLst>
              <a:ext uri="{FF2B5EF4-FFF2-40B4-BE49-F238E27FC236}">
                <a16:creationId xmlns:a16="http://schemas.microsoft.com/office/drawing/2014/main" id="{2D53780B-C61A-45B3-9C0A-181E0FCB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54" y="5192081"/>
            <a:ext cx="1990578" cy="32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Image may contain: 3 people, child and outdoor">
            <a:extLst>
              <a:ext uri="{FF2B5EF4-FFF2-40B4-BE49-F238E27FC236}">
                <a16:creationId xmlns:a16="http://schemas.microsoft.com/office/drawing/2014/main" id="{B54C6616-F06B-4214-B494-92B0BA752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0" t="13690" r="62377" b="578"/>
          <a:stretch/>
        </p:blipFill>
        <p:spPr bwMode="auto">
          <a:xfrm>
            <a:off x="12902101" y="640996"/>
            <a:ext cx="1356168" cy="33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Image may contain: 2 people">
            <a:extLst>
              <a:ext uri="{FF2B5EF4-FFF2-40B4-BE49-F238E27FC236}">
                <a16:creationId xmlns:a16="http://schemas.microsoft.com/office/drawing/2014/main" id="{0A955C89-4CF7-438A-8629-E9B43B8F7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3" t="6938" b="19770"/>
          <a:stretch/>
        </p:blipFill>
        <p:spPr bwMode="auto">
          <a:xfrm>
            <a:off x="14393102" y="5154755"/>
            <a:ext cx="1553864" cy="33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072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4296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LINE UP, FRACTIONS!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Table 5">
                <a:extLst>
                  <a:ext uri="{FF2B5EF4-FFF2-40B4-BE49-F238E27FC236}">
                    <a16:creationId xmlns:a16="http://schemas.microsoft.com/office/drawing/2014/main" id="{48E1C2CE-151D-4808-BF10-2DC9469FA0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13301" y="1379527"/>
              <a:ext cx="10101258" cy="86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83543">
                      <a:extLst>
                        <a:ext uri="{9D8B030D-6E8A-4147-A177-3AD203B41FA5}">
                          <a16:colId xmlns:a16="http://schemas.microsoft.com/office/drawing/2014/main" val="3595802755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929443276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3323663305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3056191135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3014766212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1432520355"/>
                        </a:ext>
                      </a:extLst>
                    </a:gridCol>
                  </a:tblGrid>
                  <a:tr h="864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3179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Table 5">
                <a:extLst>
                  <a:ext uri="{FF2B5EF4-FFF2-40B4-BE49-F238E27FC236}">
                    <a16:creationId xmlns:a16="http://schemas.microsoft.com/office/drawing/2014/main" id="{48E1C2CE-151D-4808-BF10-2DC9469FA0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2633561"/>
                  </p:ext>
                </p:extLst>
              </p:nvPr>
            </p:nvGraphicFramePr>
            <p:xfrm>
              <a:off x="3513301" y="1379527"/>
              <a:ext cx="10101258" cy="86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83543">
                      <a:extLst>
                        <a:ext uri="{9D8B030D-6E8A-4147-A177-3AD203B41FA5}">
                          <a16:colId xmlns:a16="http://schemas.microsoft.com/office/drawing/2014/main" val="3595802755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929443276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3323663305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3056191135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3014766212"/>
                        </a:ext>
                      </a:extLst>
                    </a:gridCol>
                    <a:gridCol w="1683543">
                      <a:extLst>
                        <a:ext uri="{9D8B030D-6E8A-4147-A177-3AD203B41FA5}">
                          <a16:colId xmlns:a16="http://schemas.microsoft.com/office/drawing/2014/main" val="1432520355"/>
                        </a:ext>
                      </a:extLst>
                    </a:gridCol>
                  </a:tblGrid>
                  <a:tr h="86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2" t="-3497" r="-503986" b="-6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444" t="-3497" r="-402166" b="-6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2174" t="-3497" r="-303623" b="-6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2174" t="-3497" r="-203623" b="-6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22" t="-3497" r="-102888" b="-6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2536" t="-3497" r="-3261" b="-6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317991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31A68B9-BE5A-4929-A826-608091FCCE7A}"/>
              </a:ext>
            </a:extLst>
          </p:cNvPr>
          <p:cNvCxnSpPr/>
          <p:nvPr/>
        </p:nvCxnSpPr>
        <p:spPr>
          <a:xfrm>
            <a:off x="3173444" y="2531843"/>
            <a:ext cx="10800000" cy="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369D7D-AB41-4BED-BB53-3F3C5BE8E9B7}"/>
              </a:ext>
            </a:extLst>
          </p:cNvPr>
          <p:cNvCxnSpPr>
            <a:cxnSpLocks/>
          </p:cNvCxnSpPr>
          <p:nvPr/>
        </p:nvCxnSpPr>
        <p:spPr>
          <a:xfrm flipV="1">
            <a:off x="3514328" y="2433157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A32D7D0-5367-47A4-ACB7-3E67529B4247}"/>
              </a:ext>
            </a:extLst>
          </p:cNvPr>
          <p:cNvCxnSpPr>
            <a:cxnSpLocks/>
          </p:cNvCxnSpPr>
          <p:nvPr/>
        </p:nvCxnSpPr>
        <p:spPr>
          <a:xfrm flipV="1">
            <a:off x="13614557" y="2433157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E99AC53-7414-4EE7-9516-8860A3462584}"/>
              </a:ext>
            </a:extLst>
          </p:cNvPr>
          <p:cNvCxnSpPr>
            <a:cxnSpLocks/>
          </p:cNvCxnSpPr>
          <p:nvPr/>
        </p:nvCxnSpPr>
        <p:spPr>
          <a:xfrm flipV="1">
            <a:off x="8552785" y="2420665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AB42CD8-B03A-490F-9748-A23029109C81}"/>
                  </a:ext>
                </a:extLst>
              </p:cNvPr>
              <p:cNvSpPr/>
              <p:nvPr/>
            </p:nvSpPr>
            <p:spPr>
              <a:xfrm>
                <a:off x="8345333" y="2678777"/>
                <a:ext cx="417102" cy="72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AB42CD8-B03A-490F-9748-A23029109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333" y="2678777"/>
                <a:ext cx="417102" cy="7283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BEE2BC20-A16E-467B-8528-03E93C127CEF}"/>
              </a:ext>
            </a:extLst>
          </p:cNvPr>
          <p:cNvSpPr txBox="1"/>
          <p:nvPr/>
        </p:nvSpPr>
        <p:spPr>
          <a:xfrm>
            <a:off x="3349396" y="268473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72ED216-E211-46EC-A36B-17B1AA10F5BB}"/>
              </a:ext>
            </a:extLst>
          </p:cNvPr>
          <p:cNvSpPr txBox="1"/>
          <p:nvPr/>
        </p:nvSpPr>
        <p:spPr>
          <a:xfrm>
            <a:off x="13435662" y="268566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6" name="Table 5">
                <a:extLst>
                  <a:ext uri="{FF2B5EF4-FFF2-40B4-BE49-F238E27FC236}">
                    <a16:creationId xmlns:a16="http://schemas.microsoft.com/office/drawing/2014/main" id="{921FDBA9-91F7-497D-8604-FCBC9FD11F2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13301" y="3764373"/>
              <a:ext cx="10101255" cy="86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67085">
                      <a:extLst>
                        <a:ext uri="{9D8B030D-6E8A-4147-A177-3AD203B41FA5}">
                          <a16:colId xmlns:a16="http://schemas.microsoft.com/office/drawing/2014/main" val="3595802755"/>
                        </a:ext>
                      </a:extLst>
                    </a:gridCol>
                    <a:gridCol w="3367085">
                      <a:extLst>
                        <a:ext uri="{9D8B030D-6E8A-4147-A177-3AD203B41FA5}">
                          <a16:colId xmlns:a16="http://schemas.microsoft.com/office/drawing/2014/main" val="1432520355"/>
                        </a:ext>
                      </a:extLst>
                    </a:gridCol>
                    <a:gridCol w="3367085">
                      <a:extLst>
                        <a:ext uri="{9D8B030D-6E8A-4147-A177-3AD203B41FA5}">
                          <a16:colId xmlns:a16="http://schemas.microsoft.com/office/drawing/2014/main" val="562016371"/>
                        </a:ext>
                      </a:extLst>
                    </a:gridCol>
                  </a:tblGrid>
                  <a:tr h="864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3179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6" name="Table 5">
                <a:extLst>
                  <a:ext uri="{FF2B5EF4-FFF2-40B4-BE49-F238E27FC236}">
                    <a16:creationId xmlns:a16="http://schemas.microsoft.com/office/drawing/2014/main" id="{921FDBA9-91F7-497D-8604-FCBC9FD11F2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13301" y="3764373"/>
              <a:ext cx="10101255" cy="86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67085">
                      <a:extLst>
                        <a:ext uri="{9D8B030D-6E8A-4147-A177-3AD203B41FA5}">
                          <a16:colId xmlns:a16="http://schemas.microsoft.com/office/drawing/2014/main" val="3595802755"/>
                        </a:ext>
                      </a:extLst>
                    </a:gridCol>
                    <a:gridCol w="3367085">
                      <a:extLst>
                        <a:ext uri="{9D8B030D-6E8A-4147-A177-3AD203B41FA5}">
                          <a16:colId xmlns:a16="http://schemas.microsoft.com/office/drawing/2014/main" val="1432520355"/>
                        </a:ext>
                      </a:extLst>
                    </a:gridCol>
                    <a:gridCol w="3367085">
                      <a:extLst>
                        <a:ext uri="{9D8B030D-6E8A-4147-A177-3AD203B41FA5}">
                          <a16:colId xmlns:a16="http://schemas.microsoft.com/office/drawing/2014/main" val="562016371"/>
                        </a:ext>
                      </a:extLst>
                    </a:gridCol>
                  </a:tblGrid>
                  <a:tr h="86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04" t="-3497" r="-201447" b="-6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87" t="-3497" r="-101812" b="-6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723" t="-3497" r="-1627" b="-6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317991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C6416E-ABFD-46FA-AE90-E65C424DF9D9}"/>
              </a:ext>
            </a:extLst>
          </p:cNvPr>
          <p:cNvCxnSpPr/>
          <p:nvPr/>
        </p:nvCxnSpPr>
        <p:spPr>
          <a:xfrm>
            <a:off x="3173444" y="4916689"/>
            <a:ext cx="10800000" cy="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4366F03-D983-497A-A916-A9458AE4C2CB}"/>
              </a:ext>
            </a:extLst>
          </p:cNvPr>
          <p:cNvCxnSpPr>
            <a:cxnSpLocks/>
          </p:cNvCxnSpPr>
          <p:nvPr/>
        </p:nvCxnSpPr>
        <p:spPr>
          <a:xfrm flipV="1">
            <a:off x="3514328" y="4818003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4A8DE26-223A-4EAE-9FBB-40418075AB42}"/>
              </a:ext>
            </a:extLst>
          </p:cNvPr>
          <p:cNvCxnSpPr>
            <a:cxnSpLocks/>
          </p:cNvCxnSpPr>
          <p:nvPr/>
        </p:nvCxnSpPr>
        <p:spPr>
          <a:xfrm flipV="1">
            <a:off x="13614557" y="4818003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F3B0F37-15BC-44B2-B3D0-17F7857E6289}"/>
              </a:ext>
            </a:extLst>
          </p:cNvPr>
          <p:cNvCxnSpPr>
            <a:cxnSpLocks/>
          </p:cNvCxnSpPr>
          <p:nvPr/>
        </p:nvCxnSpPr>
        <p:spPr>
          <a:xfrm flipV="1">
            <a:off x="6873891" y="4805511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C8ED18B-4B26-4409-B732-4D66E5A62BF3}"/>
                  </a:ext>
                </a:extLst>
              </p:cNvPr>
              <p:cNvSpPr/>
              <p:nvPr/>
            </p:nvSpPr>
            <p:spPr>
              <a:xfrm>
                <a:off x="6666439" y="5063623"/>
                <a:ext cx="417102" cy="72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C8ED18B-4B26-4409-B732-4D66E5A62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439" y="5063623"/>
                <a:ext cx="417102" cy="7283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TextBox 102">
            <a:extLst>
              <a:ext uri="{FF2B5EF4-FFF2-40B4-BE49-F238E27FC236}">
                <a16:creationId xmlns:a16="http://schemas.microsoft.com/office/drawing/2014/main" id="{F3961521-D2A5-462C-8B52-C04FB4033029}"/>
              </a:ext>
            </a:extLst>
          </p:cNvPr>
          <p:cNvSpPr txBox="1"/>
          <p:nvPr/>
        </p:nvSpPr>
        <p:spPr>
          <a:xfrm>
            <a:off x="3349396" y="50695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5B0F432-1CD4-42D4-AC05-DD6B08154B16}"/>
              </a:ext>
            </a:extLst>
          </p:cNvPr>
          <p:cNvSpPr txBox="1"/>
          <p:nvPr/>
        </p:nvSpPr>
        <p:spPr>
          <a:xfrm>
            <a:off x="13435662" y="5070507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A439D3B-0B88-4D7D-9D1B-8687EB6818BE}"/>
              </a:ext>
            </a:extLst>
          </p:cNvPr>
          <p:cNvCxnSpPr>
            <a:cxnSpLocks/>
          </p:cNvCxnSpPr>
          <p:nvPr/>
        </p:nvCxnSpPr>
        <p:spPr>
          <a:xfrm flipV="1">
            <a:off x="10244265" y="4808895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32D046D-862B-4BD4-8168-C644AB2EADD9}"/>
                  </a:ext>
                </a:extLst>
              </p:cNvPr>
              <p:cNvSpPr/>
              <p:nvPr/>
            </p:nvSpPr>
            <p:spPr>
              <a:xfrm>
                <a:off x="10036813" y="5067007"/>
                <a:ext cx="417102" cy="72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32D046D-862B-4BD4-8168-C644AB2EA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813" y="5067007"/>
                <a:ext cx="417102" cy="7283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7" name="Table 5">
                <a:extLst>
                  <a:ext uri="{FF2B5EF4-FFF2-40B4-BE49-F238E27FC236}">
                    <a16:creationId xmlns:a16="http://schemas.microsoft.com/office/drawing/2014/main" id="{DE943F37-15F6-4E9C-A156-B975FE3AF9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13301" y="6156485"/>
              <a:ext cx="10101256" cy="86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5314">
                      <a:extLst>
                        <a:ext uri="{9D8B030D-6E8A-4147-A177-3AD203B41FA5}">
                          <a16:colId xmlns:a16="http://schemas.microsoft.com/office/drawing/2014/main" val="3595802755"/>
                        </a:ext>
                      </a:extLst>
                    </a:gridCol>
                    <a:gridCol w="2525314">
                      <a:extLst>
                        <a:ext uri="{9D8B030D-6E8A-4147-A177-3AD203B41FA5}">
                          <a16:colId xmlns:a16="http://schemas.microsoft.com/office/drawing/2014/main" val="1432520355"/>
                        </a:ext>
                      </a:extLst>
                    </a:gridCol>
                    <a:gridCol w="2525314">
                      <a:extLst>
                        <a:ext uri="{9D8B030D-6E8A-4147-A177-3AD203B41FA5}">
                          <a16:colId xmlns:a16="http://schemas.microsoft.com/office/drawing/2014/main" val="3927025737"/>
                        </a:ext>
                      </a:extLst>
                    </a:gridCol>
                    <a:gridCol w="2525314">
                      <a:extLst>
                        <a:ext uri="{9D8B030D-6E8A-4147-A177-3AD203B41FA5}">
                          <a16:colId xmlns:a16="http://schemas.microsoft.com/office/drawing/2014/main" val="562016371"/>
                        </a:ext>
                      </a:extLst>
                    </a:gridCol>
                  </a:tblGrid>
                  <a:tr h="864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GB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8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kumimoji="0" lang="en-GB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2200" dirty="0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3179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7" name="Table 5">
                <a:extLst>
                  <a:ext uri="{FF2B5EF4-FFF2-40B4-BE49-F238E27FC236}">
                    <a16:creationId xmlns:a16="http://schemas.microsoft.com/office/drawing/2014/main" id="{DE943F37-15F6-4E9C-A156-B975FE3AF9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13301" y="6156485"/>
              <a:ext cx="10101256" cy="86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5314">
                      <a:extLst>
                        <a:ext uri="{9D8B030D-6E8A-4147-A177-3AD203B41FA5}">
                          <a16:colId xmlns:a16="http://schemas.microsoft.com/office/drawing/2014/main" val="3595802755"/>
                        </a:ext>
                      </a:extLst>
                    </a:gridCol>
                    <a:gridCol w="2525314">
                      <a:extLst>
                        <a:ext uri="{9D8B030D-6E8A-4147-A177-3AD203B41FA5}">
                          <a16:colId xmlns:a16="http://schemas.microsoft.com/office/drawing/2014/main" val="1432520355"/>
                        </a:ext>
                      </a:extLst>
                    </a:gridCol>
                    <a:gridCol w="2525314">
                      <a:extLst>
                        <a:ext uri="{9D8B030D-6E8A-4147-A177-3AD203B41FA5}">
                          <a16:colId xmlns:a16="http://schemas.microsoft.com/office/drawing/2014/main" val="3927025737"/>
                        </a:ext>
                      </a:extLst>
                    </a:gridCol>
                    <a:gridCol w="2525314">
                      <a:extLst>
                        <a:ext uri="{9D8B030D-6E8A-4147-A177-3AD203B41FA5}">
                          <a16:colId xmlns:a16="http://schemas.microsoft.com/office/drawing/2014/main" val="562016371"/>
                        </a:ext>
                      </a:extLst>
                    </a:gridCol>
                  </a:tblGrid>
                  <a:tr h="86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205" t="-2797" r="-301687" b="-69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1449" t="-2797" r="-202415" b="-69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964" t="-2797" r="-101928" b="-69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1691" t="-2797" r="-2174" b="-69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317991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0B4ABB8-0E0A-4696-93B6-D4EEDE3AE12D}"/>
              </a:ext>
            </a:extLst>
          </p:cNvPr>
          <p:cNvCxnSpPr/>
          <p:nvPr/>
        </p:nvCxnSpPr>
        <p:spPr>
          <a:xfrm>
            <a:off x="3173444" y="7308801"/>
            <a:ext cx="10800000" cy="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EF6114F-33B3-4AEF-80FB-55AB5611B4CF}"/>
              </a:ext>
            </a:extLst>
          </p:cNvPr>
          <p:cNvCxnSpPr>
            <a:cxnSpLocks/>
          </p:cNvCxnSpPr>
          <p:nvPr/>
        </p:nvCxnSpPr>
        <p:spPr>
          <a:xfrm flipV="1">
            <a:off x="3514328" y="7210115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135780A-657F-4D7A-A80B-34E41E94D952}"/>
              </a:ext>
            </a:extLst>
          </p:cNvPr>
          <p:cNvCxnSpPr>
            <a:cxnSpLocks/>
          </p:cNvCxnSpPr>
          <p:nvPr/>
        </p:nvCxnSpPr>
        <p:spPr>
          <a:xfrm flipV="1">
            <a:off x="13614557" y="7210115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A97BCDF-89C4-450A-BB33-5BADA6577A18}"/>
              </a:ext>
            </a:extLst>
          </p:cNvPr>
          <p:cNvCxnSpPr>
            <a:cxnSpLocks/>
          </p:cNvCxnSpPr>
          <p:nvPr/>
        </p:nvCxnSpPr>
        <p:spPr>
          <a:xfrm flipV="1">
            <a:off x="6034444" y="7197623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B757AF1-7067-469F-9F3A-DB2AEFB50107}"/>
                  </a:ext>
                </a:extLst>
              </p:cNvPr>
              <p:cNvSpPr/>
              <p:nvPr/>
            </p:nvSpPr>
            <p:spPr>
              <a:xfrm>
                <a:off x="5826992" y="7455735"/>
                <a:ext cx="417102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B757AF1-7067-469F-9F3A-DB2AEFB50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992" y="7455735"/>
                <a:ext cx="417102" cy="7261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5891C698-9F3C-4A0D-AAB7-88D0354BB1FB}"/>
              </a:ext>
            </a:extLst>
          </p:cNvPr>
          <p:cNvSpPr txBox="1"/>
          <p:nvPr/>
        </p:nvSpPr>
        <p:spPr>
          <a:xfrm>
            <a:off x="3349396" y="7461688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DBE7BD6-1FB7-413E-AAF6-2D85A3D0E0F8}"/>
              </a:ext>
            </a:extLst>
          </p:cNvPr>
          <p:cNvSpPr txBox="1"/>
          <p:nvPr/>
        </p:nvSpPr>
        <p:spPr>
          <a:xfrm>
            <a:off x="13435662" y="746261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A6B2234-1928-4C31-A9CF-1F060705763C}"/>
              </a:ext>
            </a:extLst>
          </p:cNvPr>
          <p:cNvCxnSpPr>
            <a:cxnSpLocks/>
          </p:cNvCxnSpPr>
          <p:nvPr/>
        </p:nvCxnSpPr>
        <p:spPr>
          <a:xfrm flipV="1">
            <a:off x="11083711" y="7201007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9617D56-A6F7-4290-AF1B-6811912F990A}"/>
                  </a:ext>
                </a:extLst>
              </p:cNvPr>
              <p:cNvSpPr/>
              <p:nvPr/>
            </p:nvSpPr>
            <p:spPr>
              <a:xfrm>
                <a:off x="10876259" y="7459119"/>
                <a:ext cx="417102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9617D56-A6F7-4290-AF1B-6811912F99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6259" y="7459119"/>
                <a:ext cx="417102" cy="7261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10121A8-4F8A-4D3B-AFB5-252181173ED9}"/>
              </a:ext>
            </a:extLst>
          </p:cNvPr>
          <p:cNvCxnSpPr>
            <a:cxnSpLocks/>
          </p:cNvCxnSpPr>
          <p:nvPr/>
        </p:nvCxnSpPr>
        <p:spPr>
          <a:xfrm flipV="1">
            <a:off x="8550378" y="7201007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32DC3C4-442E-44FB-B44A-21BC0AFD658B}"/>
                  </a:ext>
                </a:extLst>
              </p:cNvPr>
              <p:cNvSpPr/>
              <p:nvPr/>
            </p:nvSpPr>
            <p:spPr>
              <a:xfrm>
                <a:off x="8342926" y="7459119"/>
                <a:ext cx="417102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32DC3C4-442E-44FB-B44A-21BC0AFD65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926" y="7459119"/>
                <a:ext cx="417102" cy="7261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F018F21-FA87-4704-AD72-4F56DA4A77B2}"/>
              </a:ext>
            </a:extLst>
          </p:cNvPr>
          <p:cNvCxnSpPr>
            <a:cxnSpLocks/>
          </p:cNvCxnSpPr>
          <p:nvPr/>
        </p:nvCxnSpPr>
        <p:spPr>
          <a:xfrm flipV="1">
            <a:off x="6873891" y="2420665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26B9D71-2AAE-479B-B734-09D324130BB1}"/>
                  </a:ext>
                </a:extLst>
              </p:cNvPr>
              <p:cNvSpPr/>
              <p:nvPr/>
            </p:nvSpPr>
            <p:spPr>
              <a:xfrm>
                <a:off x="6666439" y="2678777"/>
                <a:ext cx="417102" cy="72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26B9D71-2AAE-479B-B734-09D324130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439" y="2678777"/>
                <a:ext cx="417102" cy="7283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A8C7C3-91B1-43FC-BDE0-686282EA6BD2}"/>
              </a:ext>
            </a:extLst>
          </p:cNvPr>
          <p:cNvCxnSpPr>
            <a:cxnSpLocks/>
          </p:cNvCxnSpPr>
          <p:nvPr/>
        </p:nvCxnSpPr>
        <p:spPr>
          <a:xfrm flipV="1">
            <a:off x="5194997" y="2416532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D956B0-39FA-497D-B4A0-D26C070DE8D3}"/>
                  </a:ext>
                </a:extLst>
              </p:cNvPr>
              <p:cNvSpPr/>
              <p:nvPr/>
            </p:nvSpPr>
            <p:spPr>
              <a:xfrm>
                <a:off x="4987545" y="2674644"/>
                <a:ext cx="417102" cy="72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D956B0-39FA-497D-B4A0-D26C070DE8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545" y="2674644"/>
                <a:ext cx="417102" cy="7283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F0F01A1-2E06-40AE-B0FD-7339A0C9915D}"/>
              </a:ext>
            </a:extLst>
          </p:cNvPr>
          <p:cNvCxnSpPr>
            <a:cxnSpLocks/>
          </p:cNvCxnSpPr>
          <p:nvPr/>
        </p:nvCxnSpPr>
        <p:spPr>
          <a:xfrm flipV="1">
            <a:off x="10256768" y="2389043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9B914DC-B541-4211-8CE7-35C174D3FFC5}"/>
                  </a:ext>
                </a:extLst>
              </p:cNvPr>
              <p:cNvSpPr/>
              <p:nvPr/>
            </p:nvSpPr>
            <p:spPr>
              <a:xfrm>
                <a:off x="10049316" y="2647155"/>
                <a:ext cx="417102" cy="727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9B914DC-B541-4211-8CE7-35C174D3FF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316" y="2647155"/>
                <a:ext cx="417102" cy="72712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1EE016-B409-4D04-9AC1-51E809A80128}"/>
              </a:ext>
            </a:extLst>
          </p:cNvPr>
          <p:cNvCxnSpPr>
            <a:cxnSpLocks/>
          </p:cNvCxnSpPr>
          <p:nvPr/>
        </p:nvCxnSpPr>
        <p:spPr>
          <a:xfrm flipV="1">
            <a:off x="11935662" y="2412221"/>
            <a:ext cx="0" cy="21600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5184588-F043-4F2F-8A0C-761BBCD12F8D}"/>
                  </a:ext>
                </a:extLst>
              </p:cNvPr>
              <p:cNvSpPr/>
              <p:nvPr/>
            </p:nvSpPr>
            <p:spPr>
              <a:xfrm>
                <a:off x="11728210" y="2670333"/>
                <a:ext cx="417102" cy="735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5184588-F043-4F2F-8A0C-761BBCD12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210" y="2670333"/>
                <a:ext cx="417102" cy="73520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0902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11016-5CFB-4150-BE51-E620E0AC2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5" t="12810" r="14427" b="16431"/>
          <a:stretch/>
        </p:blipFill>
        <p:spPr>
          <a:xfrm>
            <a:off x="685797" y="538843"/>
            <a:ext cx="13057707" cy="82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0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4296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LINE UP, FRACTIONS!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8F379-7108-4F90-ADA7-7E55DDD1C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3" t="17384" r="6186" b="22528"/>
          <a:stretch/>
        </p:blipFill>
        <p:spPr>
          <a:xfrm>
            <a:off x="882314" y="1808242"/>
            <a:ext cx="13876423" cy="5743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4827B5-E7AA-4107-9DCF-CC5FD9C418AA}"/>
              </a:ext>
            </a:extLst>
          </p:cNvPr>
          <p:cNvSpPr txBox="1"/>
          <p:nvPr/>
        </p:nvSpPr>
        <p:spPr>
          <a:xfrm>
            <a:off x="449177" y="827149"/>
            <a:ext cx="6351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Estimate the Fraction</a:t>
            </a:r>
          </a:p>
        </p:txBody>
      </p:sp>
    </p:spTree>
    <p:extLst>
      <p:ext uri="{BB962C8B-B14F-4D97-AF65-F5344CB8AC3E}">
        <p14:creationId xmlns:p14="http://schemas.microsoft.com/office/powerpoint/2010/main" val="768724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4296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LINE UP, FRACTIONS!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7B3C3-25BB-4637-BBB5-989513EAE6FB}"/>
              </a:ext>
            </a:extLst>
          </p:cNvPr>
          <p:cNvSpPr txBox="1"/>
          <p:nvPr/>
        </p:nvSpPr>
        <p:spPr>
          <a:xfrm>
            <a:off x="1284734" y="4440520"/>
            <a:ext cx="560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DBA2D-0CCB-48C1-8011-B5D816FE6E4C}"/>
              </a:ext>
            </a:extLst>
          </p:cNvPr>
          <p:cNvSpPr txBox="1"/>
          <p:nvPr/>
        </p:nvSpPr>
        <p:spPr>
          <a:xfrm>
            <a:off x="14976069" y="4435748"/>
            <a:ext cx="560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C57FC-E698-41AC-AC0B-BC810A85F328}"/>
              </a:ext>
            </a:extLst>
          </p:cNvPr>
          <p:cNvSpPr txBox="1"/>
          <p:nvPr/>
        </p:nvSpPr>
        <p:spPr>
          <a:xfrm>
            <a:off x="7925573" y="4435748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0A282-6620-4322-8644-F09C1A84204A}"/>
              </a:ext>
            </a:extLst>
          </p:cNvPr>
          <p:cNvSpPr txBox="1"/>
          <p:nvPr/>
        </p:nvSpPr>
        <p:spPr>
          <a:xfrm>
            <a:off x="2471023" y="4435748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E92A5-1180-41E8-8DB9-FDFCE78FD105}"/>
              </a:ext>
            </a:extLst>
          </p:cNvPr>
          <p:cNvSpPr txBox="1"/>
          <p:nvPr/>
        </p:nvSpPr>
        <p:spPr>
          <a:xfrm>
            <a:off x="3806604" y="4435748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13303B-052A-40F9-941B-9B69B6ED7E95}"/>
              </a:ext>
            </a:extLst>
          </p:cNvPr>
          <p:cNvSpPr txBox="1"/>
          <p:nvPr/>
        </p:nvSpPr>
        <p:spPr>
          <a:xfrm>
            <a:off x="5152303" y="4435748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D2436-D398-424A-BB49-0D67B9DC0CC7}"/>
              </a:ext>
            </a:extLst>
          </p:cNvPr>
          <p:cNvSpPr txBox="1"/>
          <p:nvPr/>
        </p:nvSpPr>
        <p:spPr>
          <a:xfrm>
            <a:off x="6548213" y="4438337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484D8-46E6-427E-BEF6-A410E20E3FFD}"/>
              </a:ext>
            </a:extLst>
          </p:cNvPr>
          <p:cNvSpPr txBox="1"/>
          <p:nvPr/>
        </p:nvSpPr>
        <p:spPr>
          <a:xfrm>
            <a:off x="9321484" y="4435748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72E41E-A42F-45B8-A330-9437CF74960D}"/>
              </a:ext>
            </a:extLst>
          </p:cNvPr>
          <p:cNvSpPr txBox="1"/>
          <p:nvPr/>
        </p:nvSpPr>
        <p:spPr>
          <a:xfrm>
            <a:off x="10687647" y="4435748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2DC92-80FF-4608-A53A-6737B62863C0}"/>
              </a:ext>
            </a:extLst>
          </p:cNvPr>
          <p:cNvSpPr txBox="1"/>
          <p:nvPr/>
        </p:nvSpPr>
        <p:spPr>
          <a:xfrm>
            <a:off x="12002214" y="4444578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9D0E2-0895-4E90-A68A-FF2B62F8B258}"/>
              </a:ext>
            </a:extLst>
          </p:cNvPr>
          <p:cNvSpPr txBox="1"/>
          <p:nvPr/>
        </p:nvSpPr>
        <p:spPr>
          <a:xfrm>
            <a:off x="13398124" y="4435748"/>
            <a:ext cx="102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0.9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85210A-E614-48E1-8CEE-FFDDC8B8C228}"/>
              </a:ext>
            </a:extLst>
          </p:cNvPr>
          <p:cNvCxnSpPr>
            <a:cxnSpLocks/>
          </p:cNvCxnSpPr>
          <p:nvPr/>
        </p:nvCxnSpPr>
        <p:spPr>
          <a:xfrm>
            <a:off x="1468492" y="5981921"/>
            <a:ext cx="1367757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47BF0F-89BA-4585-928B-61D3B21C10BD}"/>
              </a:ext>
            </a:extLst>
          </p:cNvPr>
          <p:cNvCxnSpPr>
            <a:cxnSpLocks/>
          </p:cNvCxnSpPr>
          <p:nvPr/>
        </p:nvCxnSpPr>
        <p:spPr>
          <a:xfrm>
            <a:off x="1468492" y="5778220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C684FA-8A21-4D92-AA2F-61CF18B767E1}"/>
              </a:ext>
            </a:extLst>
          </p:cNvPr>
          <p:cNvCxnSpPr>
            <a:cxnSpLocks/>
          </p:cNvCxnSpPr>
          <p:nvPr/>
        </p:nvCxnSpPr>
        <p:spPr>
          <a:xfrm>
            <a:off x="15144192" y="5778219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15F8276-E045-4BA7-87E4-1A2E457FBA28}"/>
              </a:ext>
            </a:extLst>
          </p:cNvPr>
          <p:cNvSpPr/>
          <p:nvPr/>
        </p:nvSpPr>
        <p:spPr>
          <a:xfrm>
            <a:off x="1265764" y="6103146"/>
            <a:ext cx="560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834DD1-7EA6-47A6-9362-79D5FE56F64F}"/>
              </a:ext>
            </a:extLst>
          </p:cNvPr>
          <p:cNvSpPr/>
          <p:nvPr/>
        </p:nvSpPr>
        <p:spPr>
          <a:xfrm>
            <a:off x="14947417" y="6083754"/>
            <a:ext cx="560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dirty="0">
                <a:solidFill>
                  <a:prstClr val="black"/>
                </a:solidFill>
              </a:rPr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437369-FCAB-4603-BBDA-D4EEDC9F856E}"/>
              </a:ext>
            </a:extLst>
          </p:cNvPr>
          <p:cNvCxnSpPr>
            <a:cxnSpLocks/>
          </p:cNvCxnSpPr>
          <p:nvPr/>
        </p:nvCxnSpPr>
        <p:spPr>
          <a:xfrm>
            <a:off x="6919432" y="5776178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C2FE7A-4593-489A-A9BE-34567FE2F625}"/>
                  </a:ext>
                </a:extLst>
              </p:cNvPr>
              <p:cNvSpPr txBox="1"/>
              <p:nvPr/>
            </p:nvSpPr>
            <p:spPr>
              <a:xfrm>
                <a:off x="6771404" y="6240215"/>
                <a:ext cx="31952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C2FE7A-4593-489A-A9BE-34567FE2F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404" y="6240215"/>
                <a:ext cx="319527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60EEAA-DF26-4F7D-BD0D-1FDF38445328}"/>
              </a:ext>
            </a:extLst>
          </p:cNvPr>
          <p:cNvCxnSpPr>
            <a:cxnSpLocks/>
          </p:cNvCxnSpPr>
          <p:nvPr/>
        </p:nvCxnSpPr>
        <p:spPr>
          <a:xfrm>
            <a:off x="4197698" y="5776178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7F92AE-1977-4794-A3B2-C842792053D1}"/>
              </a:ext>
            </a:extLst>
          </p:cNvPr>
          <p:cNvCxnSpPr>
            <a:cxnSpLocks/>
          </p:cNvCxnSpPr>
          <p:nvPr/>
        </p:nvCxnSpPr>
        <p:spPr>
          <a:xfrm>
            <a:off x="9677570" y="5783829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62865C-9C77-4FC2-AFCE-92C51719C773}"/>
                  </a:ext>
                </a:extLst>
              </p:cNvPr>
              <p:cNvSpPr/>
              <p:nvPr/>
            </p:nvSpPr>
            <p:spPr>
              <a:xfrm>
                <a:off x="3914411" y="6181862"/>
                <a:ext cx="566573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62865C-9C77-4FC2-AFCE-92C51719C7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411" y="6181862"/>
                <a:ext cx="566573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39E09FC-8FD6-448B-A4DF-CAF3F51A5287}"/>
                  </a:ext>
                </a:extLst>
              </p:cNvPr>
              <p:cNvSpPr/>
              <p:nvPr/>
            </p:nvSpPr>
            <p:spPr>
              <a:xfrm>
                <a:off x="9394283" y="6204346"/>
                <a:ext cx="566573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39E09FC-8FD6-448B-A4DF-CAF3F51A5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283" y="6204346"/>
                <a:ext cx="566573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246362-D4C6-472B-A4CF-3CFFB6C8C109}"/>
              </a:ext>
            </a:extLst>
          </p:cNvPr>
          <p:cNvCxnSpPr>
            <a:cxnSpLocks/>
          </p:cNvCxnSpPr>
          <p:nvPr/>
        </p:nvCxnSpPr>
        <p:spPr>
          <a:xfrm>
            <a:off x="12386055" y="5776177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41AD4A1-1DE1-470E-B396-E261A24AB3AB}"/>
                  </a:ext>
                </a:extLst>
              </p:cNvPr>
              <p:cNvSpPr/>
              <p:nvPr/>
            </p:nvSpPr>
            <p:spPr>
              <a:xfrm>
                <a:off x="12111897" y="6205693"/>
                <a:ext cx="566573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41AD4A1-1DE1-470E-B396-E261A24AB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1897" y="6205693"/>
                <a:ext cx="566573" cy="784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EFC23177-70EC-42DC-ABB8-47926D37BCE2}"/>
              </a:ext>
            </a:extLst>
          </p:cNvPr>
          <p:cNvGrpSpPr/>
          <p:nvPr/>
        </p:nvGrpSpPr>
        <p:grpSpPr>
          <a:xfrm>
            <a:off x="1260807" y="2306380"/>
            <a:ext cx="14256000" cy="1247186"/>
            <a:chOff x="721576" y="1008543"/>
            <a:chExt cx="10644154" cy="124718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317C74D-0B17-4C67-B6A7-D843A70CD6CE}"/>
                </a:ext>
              </a:extLst>
            </p:cNvPr>
            <p:cNvGrpSpPr/>
            <p:nvPr/>
          </p:nvGrpSpPr>
          <p:grpSpPr>
            <a:xfrm>
              <a:off x="721576" y="1018035"/>
              <a:ext cx="10644154" cy="947783"/>
              <a:chOff x="725323" y="4162558"/>
              <a:chExt cx="10644154" cy="947783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C394D9B-C404-45D2-A22F-FABD718A9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889" y="4366260"/>
                <a:ext cx="1022400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E393B07-71C9-44F6-845C-D69C203A21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889" y="4162559"/>
                <a:ext cx="1403" cy="40740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AD35C49-7B97-46BB-A64E-AE0E64C1C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3486" y="4162558"/>
                <a:ext cx="1403" cy="40740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EFF664D-B29B-4DF9-8AEE-8F768D292322}"/>
                  </a:ext>
                </a:extLst>
              </p:cNvPr>
              <p:cNvSpPr/>
              <p:nvPr/>
            </p:nvSpPr>
            <p:spPr>
              <a:xfrm>
                <a:off x="725323" y="4459988"/>
                <a:ext cx="41870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GB" sz="3600" dirty="0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79B1603-9220-44B2-84F8-C5EFB37E34AB}"/>
                  </a:ext>
                </a:extLst>
              </p:cNvPr>
              <p:cNvSpPr/>
              <p:nvPr/>
            </p:nvSpPr>
            <p:spPr>
              <a:xfrm>
                <a:off x="10950773" y="4464010"/>
                <a:ext cx="41870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GB" sz="3600" dirty="0">
                    <a:solidFill>
                      <a:prstClr val="black"/>
                    </a:solidFill>
                  </a:rPr>
                  <a:t>1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BF77FD-AD32-4996-9D35-5E16E2413557}"/>
                </a:ext>
              </a:extLst>
            </p:cNvPr>
            <p:cNvCxnSpPr>
              <a:cxnSpLocks/>
            </p:cNvCxnSpPr>
            <p:nvPr/>
          </p:nvCxnSpPr>
          <p:spPr>
            <a:xfrm>
              <a:off x="5949440" y="1015994"/>
              <a:ext cx="1403" cy="40740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51EE441-8A6D-44ED-8F37-430852E879C1}"/>
                    </a:ext>
                  </a:extLst>
                </p:cNvPr>
                <p:cNvSpPr txBox="1"/>
                <p:nvPr/>
              </p:nvSpPr>
              <p:spPr>
                <a:xfrm>
                  <a:off x="5830016" y="1512070"/>
                  <a:ext cx="238847" cy="6914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51EE441-8A6D-44ED-8F37-430852E87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016" y="1512070"/>
                  <a:ext cx="238847" cy="6914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9D35F03-7CA5-4FD4-AD6B-C8464BD4B8AB}"/>
                </a:ext>
              </a:extLst>
            </p:cNvPr>
            <p:cNvCxnSpPr>
              <a:cxnSpLocks/>
            </p:cNvCxnSpPr>
            <p:nvPr/>
          </p:nvCxnSpPr>
          <p:spPr>
            <a:xfrm>
              <a:off x="3398015" y="1015994"/>
              <a:ext cx="1403" cy="40740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5157FBA-D957-4984-B2B9-4892B1E2F9AA}"/>
                </a:ext>
              </a:extLst>
            </p:cNvPr>
            <p:cNvCxnSpPr>
              <a:cxnSpLocks/>
            </p:cNvCxnSpPr>
            <p:nvPr/>
          </p:nvCxnSpPr>
          <p:spPr>
            <a:xfrm>
              <a:off x="8504724" y="1008543"/>
              <a:ext cx="1403" cy="40740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FA53340-CC98-48BA-B00C-80AEDA314FFD}"/>
                    </a:ext>
                  </a:extLst>
                </p:cNvPr>
                <p:cNvSpPr/>
                <p:nvPr/>
              </p:nvSpPr>
              <p:spPr>
                <a:xfrm>
                  <a:off x="3197636" y="1465903"/>
                  <a:ext cx="423514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FA53340-CC98-48BA-B00C-80AEDA314F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7636" y="1465903"/>
                  <a:ext cx="423514" cy="7838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E1A47A2-9226-4F5F-9C95-746B6B6B3409}"/>
                    </a:ext>
                  </a:extLst>
                </p:cNvPr>
                <p:cNvSpPr/>
                <p:nvPr/>
              </p:nvSpPr>
              <p:spPr>
                <a:xfrm>
                  <a:off x="8304346" y="1471925"/>
                  <a:ext cx="423514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E1A47A2-9226-4F5F-9C95-746B6B6B34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346" y="1471925"/>
                  <a:ext cx="423514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7BB5E19-969D-4CC4-A5AF-E723D68C4FE9}"/>
              </a:ext>
            </a:extLst>
          </p:cNvPr>
          <p:cNvCxnSpPr>
            <a:cxnSpLocks/>
          </p:cNvCxnSpPr>
          <p:nvPr/>
        </p:nvCxnSpPr>
        <p:spPr>
          <a:xfrm>
            <a:off x="1468065" y="4275325"/>
            <a:ext cx="1367757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F7C2840-786E-49CC-A25E-93F5832AEB80}"/>
              </a:ext>
            </a:extLst>
          </p:cNvPr>
          <p:cNvCxnSpPr>
            <a:cxnSpLocks/>
          </p:cNvCxnSpPr>
          <p:nvPr/>
        </p:nvCxnSpPr>
        <p:spPr>
          <a:xfrm>
            <a:off x="1468065" y="4071624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69F54E3-CBDA-4247-ABA4-178525B8C142}"/>
              </a:ext>
            </a:extLst>
          </p:cNvPr>
          <p:cNvCxnSpPr>
            <a:cxnSpLocks/>
          </p:cNvCxnSpPr>
          <p:nvPr/>
        </p:nvCxnSpPr>
        <p:spPr>
          <a:xfrm>
            <a:off x="15143765" y="4071623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6A1E331-7169-410A-B9FB-E58C564192F9}"/>
              </a:ext>
            </a:extLst>
          </p:cNvPr>
          <p:cNvCxnSpPr>
            <a:cxnSpLocks/>
          </p:cNvCxnSpPr>
          <p:nvPr/>
        </p:nvCxnSpPr>
        <p:spPr>
          <a:xfrm>
            <a:off x="6919005" y="4069582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EA7463E-FC0A-4EC9-B9FA-8BF2763AC98C}"/>
              </a:ext>
            </a:extLst>
          </p:cNvPr>
          <p:cNvCxnSpPr>
            <a:cxnSpLocks/>
          </p:cNvCxnSpPr>
          <p:nvPr/>
        </p:nvCxnSpPr>
        <p:spPr>
          <a:xfrm>
            <a:off x="4197271" y="4069582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1CBD336-1051-496F-AACF-AA06247F6C9A}"/>
              </a:ext>
            </a:extLst>
          </p:cNvPr>
          <p:cNvCxnSpPr>
            <a:cxnSpLocks/>
          </p:cNvCxnSpPr>
          <p:nvPr/>
        </p:nvCxnSpPr>
        <p:spPr>
          <a:xfrm>
            <a:off x="9677143" y="4077233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A550DB-8523-4985-BE98-5D49B215BC79}"/>
              </a:ext>
            </a:extLst>
          </p:cNvPr>
          <p:cNvCxnSpPr>
            <a:cxnSpLocks/>
          </p:cNvCxnSpPr>
          <p:nvPr/>
        </p:nvCxnSpPr>
        <p:spPr>
          <a:xfrm>
            <a:off x="12385628" y="4069581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3506364-CB4A-4B30-A8F9-5D41868A2C34}"/>
              </a:ext>
            </a:extLst>
          </p:cNvPr>
          <p:cNvCxnSpPr>
            <a:cxnSpLocks/>
          </p:cNvCxnSpPr>
          <p:nvPr/>
        </p:nvCxnSpPr>
        <p:spPr>
          <a:xfrm>
            <a:off x="2841152" y="4069581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887511-61C2-458B-AC34-AC3C865BAB1F}"/>
              </a:ext>
            </a:extLst>
          </p:cNvPr>
          <p:cNvCxnSpPr>
            <a:cxnSpLocks/>
          </p:cNvCxnSpPr>
          <p:nvPr/>
        </p:nvCxnSpPr>
        <p:spPr>
          <a:xfrm>
            <a:off x="5490614" y="4069581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4058FB8-8A5E-4CC4-86CC-88C71971479C}"/>
              </a:ext>
            </a:extLst>
          </p:cNvPr>
          <p:cNvCxnSpPr>
            <a:cxnSpLocks/>
          </p:cNvCxnSpPr>
          <p:nvPr/>
        </p:nvCxnSpPr>
        <p:spPr>
          <a:xfrm>
            <a:off x="8248509" y="4069581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BB27D44-77BF-4752-B074-8924EB928A2A}"/>
              </a:ext>
            </a:extLst>
          </p:cNvPr>
          <p:cNvCxnSpPr>
            <a:cxnSpLocks/>
          </p:cNvCxnSpPr>
          <p:nvPr/>
        </p:nvCxnSpPr>
        <p:spPr>
          <a:xfrm>
            <a:off x="11037088" y="4069581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B7A288-FF7B-4A68-8EC7-739BDCDB1738}"/>
              </a:ext>
            </a:extLst>
          </p:cNvPr>
          <p:cNvCxnSpPr>
            <a:cxnSpLocks/>
          </p:cNvCxnSpPr>
          <p:nvPr/>
        </p:nvCxnSpPr>
        <p:spPr>
          <a:xfrm>
            <a:off x="13764696" y="4055271"/>
            <a:ext cx="1877" cy="4074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46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C913C0-2236-4F67-817D-E8669795FB09}"/>
                  </a:ext>
                </a:extLst>
              </p:cNvPr>
              <p:cNvSpPr txBox="1"/>
              <p:nvPr/>
            </p:nvSpPr>
            <p:spPr>
              <a:xfrm>
                <a:off x="12328676" y="5076573"/>
                <a:ext cx="3269489" cy="2385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47973">
                  <a:lnSpc>
                    <a:spcPct val="125000"/>
                  </a:lnSpc>
                  <a:spcAft>
                    <a:spcPts val="245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GB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GB" sz="4913" b="1" dirty="0">
                  <a:solidFill>
                    <a:prstClr val="black"/>
                  </a:solidFill>
                  <a:latin typeface="Century Gothic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C913C0-2236-4F67-817D-E8669795F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8676" y="5076573"/>
                <a:ext cx="3269489" cy="23859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ACBEA53F-05A4-4B24-833C-58F00F338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7" t="13703" r="18591" b="48351"/>
          <a:stretch/>
        </p:blipFill>
        <p:spPr>
          <a:xfrm>
            <a:off x="370992" y="4814817"/>
            <a:ext cx="10223602" cy="32680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25DE1D-8E0E-4D71-A245-5BF48E1A672B}"/>
                  </a:ext>
                </a:extLst>
              </p:cNvPr>
              <p:cNvSpPr txBox="1"/>
              <p:nvPr/>
            </p:nvSpPr>
            <p:spPr>
              <a:xfrm>
                <a:off x="10928782" y="983017"/>
                <a:ext cx="4988946" cy="2364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47973">
                  <a:lnSpc>
                    <a:spcPct val="125000"/>
                  </a:lnSpc>
                  <a:spcAft>
                    <a:spcPts val="245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GB" sz="54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𝐨𝐟</m:t>
                      </m:r>
                      <m:r>
                        <a:rPr lang="en-GB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=</m:t>
                      </m:r>
                      <m:r>
                        <a:rPr lang="en-GB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GB" sz="4913" b="1" dirty="0">
                  <a:solidFill>
                    <a:prstClr val="black"/>
                  </a:solidFill>
                  <a:latin typeface="Century Gothic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25DE1D-8E0E-4D71-A245-5BF48E1A6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8782" y="983017"/>
                <a:ext cx="4988946" cy="23644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ECD5CF2-D548-4D1B-B243-81CB42AE562A}"/>
              </a:ext>
            </a:extLst>
          </p:cNvPr>
          <p:cNvSpPr/>
          <p:nvPr/>
        </p:nvSpPr>
        <p:spPr>
          <a:xfrm>
            <a:off x="12654574" y="1690102"/>
            <a:ext cx="1308847" cy="95025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61973-0042-47D8-89AB-98719BF9A375}"/>
              </a:ext>
            </a:extLst>
          </p:cNvPr>
          <p:cNvSpPr txBox="1"/>
          <p:nvPr/>
        </p:nvSpPr>
        <p:spPr>
          <a:xfrm>
            <a:off x="575540" y="423595"/>
            <a:ext cx="8997976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4800" b="1" dirty="0"/>
              <a:t>Pre-cursor knowledge</a:t>
            </a:r>
          </a:p>
          <a:p>
            <a:pPr>
              <a:spcAft>
                <a:spcPts val="1800"/>
              </a:spcAft>
            </a:pPr>
            <a:r>
              <a:rPr lang="en-GB" sz="4800" b="1" dirty="0">
                <a:solidFill>
                  <a:schemeClr val="tx2"/>
                </a:solidFill>
              </a:rPr>
              <a:t>Visual representations</a:t>
            </a:r>
          </a:p>
          <a:p>
            <a:pPr>
              <a:spcAft>
                <a:spcPts val="1800"/>
              </a:spcAft>
            </a:pPr>
            <a:r>
              <a:rPr lang="en-GB" sz="4800" b="1" dirty="0"/>
              <a:t>Common mistakes/difficulties</a:t>
            </a:r>
          </a:p>
        </p:txBody>
      </p:sp>
    </p:spTree>
    <p:extLst>
      <p:ext uri="{BB962C8B-B14F-4D97-AF65-F5344CB8AC3E}">
        <p14:creationId xmlns:p14="http://schemas.microsoft.com/office/powerpoint/2010/main" val="2114460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45D6D-C7C9-44C4-84FF-46464099F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5" t="11247" r="21580" b="51699"/>
          <a:stretch/>
        </p:blipFill>
        <p:spPr>
          <a:xfrm>
            <a:off x="359227" y="979714"/>
            <a:ext cx="12725272" cy="51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66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B607F-EF8A-4063-ADC9-0284CCD7E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5" t="14566" r="14268" b="13976"/>
          <a:stretch/>
        </p:blipFill>
        <p:spPr>
          <a:xfrm>
            <a:off x="594360" y="220980"/>
            <a:ext cx="14247904" cy="89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78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F882A-1AEA-4911-AC82-576BFAE79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6" t="33569" r="23463" b="11967"/>
          <a:stretch/>
        </p:blipFill>
        <p:spPr>
          <a:xfrm>
            <a:off x="800100" y="831974"/>
            <a:ext cx="11952514" cy="73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45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DDC62-98A7-4BCA-85B5-F31314FF9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0" t="25975" r="14316" b="19368"/>
          <a:stretch/>
        </p:blipFill>
        <p:spPr>
          <a:xfrm>
            <a:off x="566810" y="510092"/>
            <a:ext cx="15415114" cy="65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75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BFE6C6-3B40-4BE5-8BBA-8197806607BB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2805255" cy="160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12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BFE6C6-3B40-4BE5-8BBA-819780660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2805255" cy="1600438"/>
              </a:xfrm>
              <a:prstGeom prst="rect">
                <a:avLst/>
              </a:prstGeom>
              <a:blipFill>
                <a:blip r:embed="rId3"/>
                <a:stretch>
                  <a:fillRect t="-3042" r="-18913" b="-17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C66B969-923B-4DF3-8A58-749D3D4BCBF3}"/>
              </a:ext>
            </a:extLst>
          </p:cNvPr>
          <p:cNvSpPr/>
          <p:nvPr/>
        </p:nvSpPr>
        <p:spPr>
          <a:xfrm>
            <a:off x="7301046" y="4492280"/>
            <a:ext cx="2160000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77B2F4-EAF4-41BB-862A-ABCF9D027BD1}"/>
              </a:ext>
            </a:extLst>
          </p:cNvPr>
          <p:cNvSpPr/>
          <p:nvPr/>
        </p:nvSpPr>
        <p:spPr>
          <a:xfrm>
            <a:off x="9461047" y="4492280"/>
            <a:ext cx="2160000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AEFBD6-2AA7-4580-B447-BFE8E15950E4}"/>
              </a:ext>
            </a:extLst>
          </p:cNvPr>
          <p:cNvSpPr/>
          <p:nvPr/>
        </p:nvSpPr>
        <p:spPr>
          <a:xfrm>
            <a:off x="5141047" y="2870274"/>
            <a:ext cx="6480000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55D1D-FB0C-4E54-81C9-BCB8C8362B8F}"/>
              </a:ext>
            </a:extLst>
          </p:cNvPr>
          <p:cNvSpPr/>
          <p:nvPr/>
        </p:nvSpPr>
        <p:spPr>
          <a:xfrm>
            <a:off x="5141047" y="4501108"/>
            <a:ext cx="2160000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Image result for penny sweet cartoon">
            <a:extLst>
              <a:ext uri="{FF2B5EF4-FFF2-40B4-BE49-F238E27FC236}">
                <a16:creationId xmlns:a16="http://schemas.microsoft.com/office/drawing/2014/main" id="{0C5903E5-3A21-491C-AA25-FC9793D1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10" y="3606057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49A8B4-2B2B-403B-8669-FD4059216361}"/>
              </a:ext>
            </a:extLst>
          </p:cNvPr>
          <p:cNvCxnSpPr/>
          <p:nvPr/>
        </p:nvCxnSpPr>
        <p:spPr>
          <a:xfrm>
            <a:off x="5127795" y="6387911"/>
            <a:ext cx="215999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Image result for penny sweet cartoon">
            <a:extLst>
              <a:ext uri="{FF2B5EF4-FFF2-40B4-BE49-F238E27FC236}">
                <a16:creationId xmlns:a16="http://schemas.microsoft.com/office/drawing/2014/main" id="{03A200A9-EF1A-411C-9655-705ECFDA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21" y="3564325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penny sweet cartoon">
            <a:extLst>
              <a:ext uri="{FF2B5EF4-FFF2-40B4-BE49-F238E27FC236}">
                <a16:creationId xmlns:a16="http://schemas.microsoft.com/office/drawing/2014/main" id="{1E77DD8F-9499-4E26-B168-6B6912A0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00" y="3074443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penny sweet cartoon">
            <a:extLst>
              <a:ext uri="{FF2B5EF4-FFF2-40B4-BE49-F238E27FC236}">
                <a16:creationId xmlns:a16="http://schemas.microsoft.com/office/drawing/2014/main" id="{25E0D760-FEBD-445A-B84C-2BA5D2AD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3106674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penny sweet cartoon">
            <a:extLst>
              <a:ext uri="{FF2B5EF4-FFF2-40B4-BE49-F238E27FC236}">
                <a16:creationId xmlns:a16="http://schemas.microsoft.com/office/drawing/2014/main" id="{01833E54-C351-41EC-9B57-993F4B08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60" y="3617914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penny sweet cartoon">
            <a:extLst>
              <a:ext uri="{FF2B5EF4-FFF2-40B4-BE49-F238E27FC236}">
                <a16:creationId xmlns:a16="http://schemas.microsoft.com/office/drawing/2014/main" id="{CDD3A8BB-3FA5-45CC-B209-846C360B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108" y="3636537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penny sweet cartoon">
            <a:extLst>
              <a:ext uri="{FF2B5EF4-FFF2-40B4-BE49-F238E27FC236}">
                <a16:creationId xmlns:a16="http://schemas.microsoft.com/office/drawing/2014/main" id="{F96121FA-1456-4EBB-9468-8BBB46B4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658" y="3074443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penny sweet cartoon">
            <a:extLst>
              <a:ext uri="{FF2B5EF4-FFF2-40B4-BE49-F238E27FC236}">
                <a16:creationId xmlns:a16="http://schemas.microsoft.com/office/drawing/2014/main" id="{8AEE7797-21E8-448D-A07A-1CAE3FDC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52" y="3106674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penny sweet cartoon">
            <a:extLst>
              <a:ext uri="{FF2B5EF4-FFF2-40B4-BE49-F238E27FC236}">
                <a16:creationId xmlns:a16="http://schemas.microsoft.com/office/drawing/2014/main" id="{238CBE05-185E-4704-952A-5E2492B01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051" y="3677704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penny sweet cartoon">
            <a:extLst>
              <a:ext uri="{FF2B5EF4-FFF2-40B4-BE49-F238E27FC236}">
                <a16:creationId xmlns:a16="http://schemas.microsoft.com/office/drawing/2014/main" id="{6C5DB979-6B9B-4709-BD75-12712203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278" y="3685691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penny sweet cartoon">
            <a:extLst>
              <a:ext uri="{FF2B5EF4-FFF2-40B4-BE49-F238E27FC236}">
                <a16:creationId xmlns:a16="http://schemas.microsoft.com/office/drawing/2014/main" id="{DDA79289-1211-4B52-9511-B3912559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545" y="3105854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penny sweet cartoon">
            <a:extLst>
              <a:ext uri="{FF2B5EF4-FFF2-40B4-BE49-F238E27FC236}">
                <a16:creationId xmlns:a16="http://schemas.microsoft.com/office/drawing/2014/main" id="{E8CD876D-8F0B-4A51-AD98-6F6299719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760" y="3050767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57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1289CC-2A94-459A-A6B5-873EFEC21E95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2805255" cy="160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12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1289CC-2A94-459A-A6B5-873EFEC21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2805255" cy="1600438"/>
              </a:xfrm>
              <a:prstGeom prst="rect">
                <a:avLst/>
              </a:prstGeom>
              <a:blipFill>
                <a:blip r:embed="rId3"/>
                <a:stretch>
                  <a:fillRect t="-3042" r="-18913" b="-17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EE9BD4CC-FDED-4015-8A43-37FC69C92F33}"/>
              </a:ext>
            </a:extLst>
          </p:cNvPr>
          <p:cNvSpPr/>
          <p:nvPr/>
        </p:nvSpPr>
        <p:spPr>
          <a:xfrm>
            <a:off x="7301046" y="4492280"/>
            <a:ext cx="2160000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319E73-1F9F-4696-BDB2-81AE446E6040}"/>
              </a:ext>
            </a:extLst>
          </p:cNvPr>
          <p:cNvSpPr/>
          <p:nvPr/>
        </p:nvSpPr>
        <p:spPr>
          <a:xfrm>
            <a:off x="9461047" y="4492280"/>
            <a:ext cx="2160000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B34131-5694-49A3-9584-957C34EFF861}"/>
              </a:ext>
            </a:extLst>
          </p:cNvPr>
          <p:cNvSpPr/>
          <p:nvPr/>
        </p:nvSpPr>
        <p:spPr>
          <a:xfrm>
            <a:off x="5141047" y="2870274"/>
            <a:ext cx="6480000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BCE3B8-6ADB-4A9F-AC6E-73AF1875A03E}"/>
              </a:ext>
            </a:extLst>
          </p:cNvPr>
          <p:cNvSpPr/>
          <p:nvPr/>
        </p:nvSpPr>
        <p:spPr>
          <a:xfrm>
            <a:off x="5141047" y="4501108"/>
            <a:ext cx="2160000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2" descr="Image result for penny sweet cartoon">
            <a:extLst>
              <a:ext uri="{FF2B5EF4-FFF2-40B4-BE49-F238E27FC236}">
                <a16:creationId xmlns:a16="http://schemas.microsoft.com/office/drawing/2014/main" id="{C6842D26-1B45-425E-A83C-9BBA953B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37" y="5280530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6C50E9A-CE76-4E92-972D-D3893DA45346}"/>
              </a:ext>
            </a:extLst>
          </p:cNvPr>
          <p:cNvCxnSpPr/>
          <p:nvPr/>
        </p:nvCxnSpPr>
        <p:spPr>
          <a:xfrm>
            <a:off x="5127795" y="6387911"/>
            <a:ext cx="215999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Image result for penny sweet cartoon">
            <a:extLst>
              <a:ext uri="{FF2B5EF4-FFF2-40B4-BE49-F238E27FC236}">
                <a16:creationId xmlns:a16="http://schemas.microsoft.com/office/drawing/2014/main" id="{BC41EA3D-11B7-413A-A851-38DEC296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31" y="5312761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penny sweet cartoon">
            <a:extLst>
              <a:ext uri="{FF2B5EF4-FFF2-40B4-BE49-F238E27FC236}">
                <a16:creationId xmlns:a16="http://schemas.microsoft.com/office/drawing/2014/main" id="{C3C3872D-0CEA-4407-A42F-7B20766C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00" y="4689883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penny sweet cartoon">
            <a:extLst>
              <a:ext uri="{FF2B5EF4-FFF2-40B4-BE49-F238E27FC236}">
                <a16:creationId xmlns:a16="http://schemas.microsoft.com/office/drawing/2014/main" id="{E0291BE1-7775-4763-B846-E28464A2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4722114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penny sweet cartoon">
            <a:extLst>
              <a:ext uri="{FF2B5EF4-FFF2-40B4-BE49-F238E27FC236}">
                <a16:creationId xmlns:a16="http://schemas.microsoft.com/office/drawing/2014/main" id="{67AB36B0-01AC-466E-AE1F-A68CBD3E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95" y="5280530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penny sweet cartoon">
            <a:extLst>
              <a:ext uri="{FF2B5EF4-FFF2-40B4-BE49-F238E27FC236}">
                <a16:creationId xmlns:a16="http://schemas.microsoft.com/office/drawing/2014/main" id="{3040FA98-9AA0-4445-A6F8-878298B7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089" y="5312761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penny sweet cartoon">
            <a:extLst>
              <a:ext uri="{FF2B5EF4-FFF2-40B4-BE49-F238E27FC236}">
                <a16:creationId xmlns:a16="http://schemas.microsoft.com/office/drawing/2014/main" id="{9923C176-09EF-4F20-89BA-D481EE31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658" y="4689883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penny sweet cartoon">
            <a:extLst>
              <a:ext uri="{FF2B5EF4-FFF2-40B4-BE49-F238E27FC236}">
                <a16:creationId xmlns:a16="http://schemas.microsoft.com/office/drawing/2014/main" id="{8F1410B6-ED95-472E-86C3-9251F2CE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52" y="4722114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penny sweet cartoon">
            <a:extLst>
              <a:ext uri="{FF2B5EF4-FFF2-40B4-BE49-F238E27FC236}">
                <a16:creationId xmlns:a16="http://schemas.microsoft.com/office/drawing/2014/main" id="{19CDE270-3EA9-4D78-83A1-6737215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482" y="5311941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penny sweet cartoon">
            <a:extLst>
              <a:ext uri="{FF2B5EF4-FFF2-40B4-BE49-F238E27FC236}">
                <a16:creationId xmlns:a16="http://schemas.microsoft.com/office/drawing/2014/main" id="{8C5322BB-851B-400D-9C0C-EE98D4FA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976" y="5344172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penny sweet cartoon">
            <a:extLst>
              <a:ext uri="{FF2B5EF4-FFF2-40B4-BE49-F238E27FC236}">
                <a16:creationId xmlns:a16="http://schemas.microsoft.com/office/drawing/2014/main" id="{43B2D7EF-5F99-465E-B971-02EECF08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545" y="4721294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penny sweet cartoon">
            <a:extLst>
              <a:ext uri="{FF2B5EF4-FFF2-40B4-BE49-F238E27FC236}">
                <a16:creationId xmlns:a16="http://schemas.microsoft.com/office/drawing/2014/main" id="{AACA62BC-57A7-4324-B5A7-497B8458A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039" y="4753525"/>
            <a:ext cx="585993" cy="5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248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00B666-F713-46EF-8FFE-FEF9109D28A3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4393832" cy="1595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20 = 5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00B666-F713-46EF-8FFE-FEF9109D2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4393832" cy="1595117"/>
              </a:xfrm>
              <a:prstGeom prst="rect">
                <a:avLst/>
              </a:prstGeom>
              <a:blipFill>
                <a:blip r:embed="rId3"/>
                <a:stretch>
                  <a:fillRect t="-3053" r="-11650" b="-17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F574B47-C9A1-4543-9BAC-E7E47C3C38EF}"/>
              </a:ext>
            </a:extLst>
          </p:cNvPr>
          <p:cNvSpPr/>
          <p:nvPr/>
        </p:nvSpPr>
        <p:spPr>
          <a:xfrm>
            <a:off x="6756486" y="2748354"/>
            <a:ext cx="8529233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EBA6B-56C7-4001-B0C5-B31FC6760366}"/>
              </a:ext>
            </a:extLst>
          </p:cNvPr>
          <p:cNvSpPr/>
          <p:nvPr/>
        </p:nvSpPr>
        <p:spPr>
          <a:xfrm>
            <a:off x="674546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5B63B-9165-4FE4-A7FE-4CBFC16ADF83}"/>
              </a:ext>
            </a:extLst>
          </p:cNvPr>
          <p:cNvCxnSpPr>
            <a:cxnSpLocks/>
          </p:cNvCxnSpPr>
          <p:nvPr/>
        </p:nvCxnSpPr>
        <p:spPr>
          <a:xfrm>
            <a:off x="6727995" y="6265991"/>
            <a:ext cx="2152530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81E16DB-771B-414F-AB56-D43C03529533}"/>
              </a:ext>
            </a:extLst>
          </p:cNvPr>
          <p:cNvSpPr/>
          <p:nvPr/>
        </p:nvSpPr>
        <p:spPr>
          <a:xfrm>
            <a:off x="8880525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7B99-1C3D-46AA-8EEC-15781AC92F2C}"/>
              </a:ext>
            </a:extLst>
          </p:cNvPr>
          <p:cNvSpPr/>
          <p:nvPr/>
        </p:nvSpPr>
        <p:spPr>
          <a:xfrm>
            <a:off x="1101559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C54DF1-3D63-445B-8534-CED5CD12C164}"/>
              </a:ext>
            </a:extLst>
          </p:cNvPr>
          <p:cNvSpPr/>
          <p:nvPr/>
        </p:nvSpPr>
        <p:spPr>
          <a:xfrm>
            <a:off x="13150654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034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00B666-F713-46EF-8FFE-FEF9109D28A3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4911601" cy="1595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20 = 15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00B666-F713-46EF-8FFE-FEF9109D2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4911601" cy="1595117"/>
              </a:xfrm>
              <a:prstGeom prst="rect">
                <a:avLst/>
              </a:prstGeom>
              <a:blipFill>
                <a:blip r:embed="rId3"/>
                <a:stretch>
                  <a:fillRect t="-3053" r="-10298" b="-17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F574B47-C9A1-4543-9BAC-E7E47C3C38EF}"/>
              </a:ext>
            </a:extLst>
          </p:cNvPr>
          <p:cNvSpPr/>
          <p:nvPr/>
        </p:nvSpPr>
        <p:spPr>
          <a:xfrm>
            <a:off x="6756486" y="2748354"/>
            <a:ext cx="8529233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EBA6B-56C7-4001-B0C5-B31FC6760366}"/>
              </a:ext>
            </a:extLst>
          </p:cNvPr>
          <p:cNvSpPr/>
          <p:nvPr/>
        </p:nvSpPr>
        <p:spPr>
          <a:xfrm>
            <a:off x="674546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5B63B-9165-4FE4-A7FE-4CBFC16ADF83}"/>
              </a:ext>
            </a:extLst>
          </p:cNvPr>
          <p:cNvCxnSpPr>
            <a:cxnSpLocks/>
          </p:cNvCxnSpPr>
          <p:nvPr/>
        </p:nvCxnSpPr>
        <p:spPr>
          <a:xfrm>
            <a:off x="6727995" y="6265991"/>
            <a:ext cx="642265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81E16DB-771B-414F-AB56-D43C03529533}"/>
              </a:ext>
            </a:extLst>
          </p:cNvPr>
          <p:cNvSpPr/>
          <p:nvPr/>
        </p:nvSpPr>
        <p:spPr>
          <a:xfrm>
            <a:off x="8880525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7B99-1C3D-46AA-8EEC-15781AC92F2C}"/>
              </a:ext>
            </a:extLst>
          </p:cNvPr>
          <p:cNvSpPr/>
          <p:nvPr/>
        </p:nvSpPr>
        <p:spPr>
          <a:xfrm>
            <a:off x="1101559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C54DF1-3D63-445B-8534-CED5CD12C164}"/>
              </a:ext>
            </a:extLst>
          </p:cNvPr>
          <p:cNvSpPr/>
          <p:nvPr/>
        </p:nvSpPr>
        <p:spPr>
          <a:xfrm>
            <a:off x="13150654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7600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BF47A-AEE4-4C0E-B2B4-6B9E78DEE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5" t="10399" r="11925" b="13768"/>
          <a:stretch/>
        </p:blipFill>
        <p:spPr>
          <a:xfrm>
            <a:off x="359670" y="764154"/>
            <a:ext cx="12548609" cy="757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77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A87A9-23C0-43C9-90E9-773F4EC69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2" t="13475" r="28096" b="35545"/>
          <a:stretch/>
        </p:blipFill>
        <p:spPr>
          <a:xfrm>
            <a:off x="699249" y="322729"/>
            <a:ext cx="12734710" cy="84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5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B393-B394-497E-BDF5-575AA63D3A40}"/>
              </a:ext>
            </a:extLst>
          </p:cNvPr>
          <p:cNvSpPr txBox="1"/>
          <p:nvPr/>
        </p:nvSpPr>
        <p:spPr>
          <a:xfrm>
            <a:off x="209706" y="8769992"/>
            <a:ext cx="3789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WHY FRACTIONS?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9E9A65-D6BC-499C-BB84-C91DEF98A3B9}"/>
              </a:ext>
            </a:extLst>
          </p:cNvPr>
          <p:cNvSpPr/>
          <p:nvPr/>
        </p:nvSpPr>
        <p:spPr>
          <a:xfrm>
            <a:off x="425471" y="711224"/>
            <a:ext cx="7148109" cy="819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we need fractions?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25DFA3-F528-4B28-A991-B1B204FDB4A5}"/>
              </a:ext>
            </a:extLst>
          </p:cNvPr>
          <p:cNvSpPr/>
          <p:nvPr/>
        </p:nvSpPr>
        <p:spPr>
          <a:xfrm>
            <a:off x="425471" y="1674393"/>
            <a:ext cx="8185129" cy="57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pizzas shared between 6 children.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FEE09A-7FC1-4C2C-92DA-BD12692C5F57}"/>
              </a:ext>
            </a:extLst>
          </p:cNvPr>
          <p:cNvSpPr/>
          <p:nvPr/>
        </p:nvSpPr>
        <p:spPr>
          <a:xfrm>
            <a:off x="9043502" y="1674393"/>
            <a:ext cx="7285967" cy="57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toys shared between 4 children.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77A400-E3C5-47EC-B1AA-5CEF52436D69}"/>
              </a:ext>
            </a:extLst>
          </p:cNvPr>
          <p:cNvSpPr/>
          <p:nvPr/>
        </p:nvSpPr>
        <p:spPr>
          <a:xfrm>
            <a:off x="425473" y="4999855"/>
            <a:ext cx="5975327" cy="57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children share 21 grapes.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FC96DE-C486-4A6E-85A8-FC99648D0FDB}"/>
              </a:ext>
            </a:extLst>
          </p:cNvPr>
          <p:cNvSpPr/>
          <p:nvPr/>
        </p:nvSpPr>
        <p:spPr>
          <a:xfrm>
            <a:off x="9354208" y="5304655"/>
            <a:ext cx="6975261" cy="57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children share 3 pieces of toast.</a:t>
            </a:r>
          </a:p>
        </p:txBody>
      </p:sp>
      <p:pic>
        <p:nvPicPr>
          <p:cNvPr id="12" name="Picture 11" descr="A pizza sitting on top of a wooden cutting board&#10;&#10;Description automatically generated">
            <a:extLst>
              <a:ext uri="{FF2B5EF4-FFF2-40B4-BE49-F238E27FC236}">
                <a16:creationId xmlns:a16="http://schemas.microsoft.com/office/drawing/2014/main" id="{A94E70FC-72B0-4553-A27A-89F7D7291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8" t="10442" r="5118"/>
          <a:stretch/>
        </p:blipFill>
        <p:spPr>
          <a:xfrm>
            <a:off x="411482" y="3006972"/>
            <a:ext cx="2507544" cy="1340162"/>
          </a:xfrm>
          <a:prstGeom prst="rect">
            <a:avLst/>
          </a:prstGeom>
        </p:spPr>
      </p:pic>
      <p:pic>
        <p:nvPicPr>
          <p:cNvPr id="13" name="Picture 12" descr="A pizza sitting on top of a wooden cutting board&#10;&#10;Description automatically generated">
            <a:extLst>
              <a:ext uri="{FF2B5EF4-FFF2-40B4-BE49-F238E27FC236}">
                <a16:creationId xmlns:a16="http://schemas.microsoft.com/office/drawing/2014/main" id="{80B478D9-E563-422C-A09A-8323A4F8F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8" t="10442" r="5118"/>
          <a:stretch/>
        </p:blipFill>
        <p:spPr>
          <a:xfrm>
            <a:off x="3135348" y="3006972"/>
            <a:ext cx="2507544" cy="1340162"/>
          </a:xfrm>
          <a:prstGeom prst="rect">
            <a:avLst/>
          </a:prstGeom>
        </p:spPr>
      </p:pic>
      <p:pic>
        <p:nvPicPr>
          <p:cNvPr id="14" name="Picture 13" descr="A pizza sitting on top of a wooden cutting board&#10;&#10;Description automatically generated">
            <a:extLst>
              <a:ext uri="{FF2B5EF4-FFF2-40B4-BE49-F238E27FC236}">
                <a16:creationId xmlns:a16="http://schemas.microsoft.com/office/drawing/2014/main" id="{A1D5F78B-9E01-49E7-9340-8B926F9E1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8" t="10442" r="5118"/>
          <a:stretch/>
        </p:blipFill>
        <p:spPr>
          <a:xfrm>
            <a:off x="5859214" y="3006972"/>
            <a:ext cx="2507544" cy="1340162"/>
          </a:xfrm>
          <a:prstGeom prst="rect">
            <a:avLst/>
          </a:prstGeom>
        </p:spPr>
      </p:pic>
      <p:pic>
        <p:nvPicPr>
          <p:cNvPr id="15" name="Picture 14" descr="A picture containing dog, cow, group, table&#10;&#10;Description automatically generated">
            <a:extLst>
              <a:ext uri="{FF2B5EF4-FFF2-40B4-BE49-F238E27FC236}">
                <a16:creationId xmlns:a16="http://schemas.microsoft.com/office/drawing/2014/main" id="{3FD1E315-A3E1-4B64-9AEE-F84EEF292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284" y="2350812"/>
            <a:ext cx="3325886" cy="2198226"/>
          </a:xfrm>
          <a:prstGeom prst="rect">
            <a:avLst/>
          </a:prstGeom>
        </p:spPr>
      </p:pic>
      <p:pic>
        <p:nvPicPr>
          <p:cNvPr id="16" name="Picture 15" descr="A close up of a fruit&#10;&#10;Description automatically generated">
            <a:extLst>
              <a:ext uri="{FF2B5EF4-FFF2-40B4-BE49-F238E27FC236}">
                <a16:creationId xmlns:a16="http://schemas.microsoft.com/office/drawing/2014/main" id="{BCD3C625-D18F-4366-93C5-A7701FF1D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27" y="5823619"/>
            <a:ext cx="2860641" cy="2191251"/>
          </a:xfrm>
          <a:prstGeom prst="rect">
            <a:avLst/>
          </a:prstGeom>
        </p:spPr>
      </p:pic>
      <p:pic>
        <p:nvPicPr>
          <p:cNvPr id="20" name="Picture 19" descr="A close up of food on a table&#10;&#10;Description automatically generated">
            <a:extLst>
              <a:ext uri="{FF2B5EF4-FFF2-40B4-BE49-F238E27FC236}">
                <a16:creationId xmlns:a16="http://schemas.microsoft.com/office/drawing/2014/main" id="{DF7C4C0B-54E4-46F5-B50F-8A67EE7F6E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9660" r="24514" b="6819"/>
          <a:stretch/>
        </p:blipFill>
        <p:spPr>
          <a:xfrm>
            <a:off x="12240596" y="6117818"/>
            <a:ext cx="1426378" cy="1339420"/>
          </a:xfrm>
          <a:prstGeom prst="rect">
            <a:avLst/>
          </a:prstGeom>
        </p:spPr>
      </p:pic>
      <p:pic>
        <p:nvPicPr>
          <p:cNvPr id="21" name="Picture 20" descr="A close up of food on a table&#10;&#10;Description automatically generated">
            <a:extLst>
              <a:ext uri="{FF2B5EF4-FFF2-40B4-BE49-F238E27FC236}">
                <a16:creationId xmlns:a16="http://schemas.microsoft.com/office/drawing/2014/main" id="{849601F2-B3F3-4D5A-9714-BCE7154F86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9660" r="24514" b="6819"/>
          <a:stretch/>
        </p:blipFill>
        <p:spPr>
          <a:xfrm>
            <a:off x="10631338" y="6116652"/>
            <a:ext cx="1426378" cy="1339420"/>
          </a:xfrm>
          <a:prstGeom prst="rect">
            <a:avLst/>
          </a:prstGeom>
        </p:spPr>
      </p:pic>
      <p:pic>
        <p:nvPicPr>
          <p:cNvPr id="22" name="Picture 21" descr="A close up of food on a table&#10;&#10;Description automatically generated">
            <a:extLst>
              <a:ext uri="{FF2B5EF4-FFF2-40B4-BE49-F238E27FC236}">
                <a16:creationId xmlns:a16="http://schemas.microsoft.com/office/drawing/2014/main" id="{D9BCC5F9-52C0-46C9-BE45-401E84E7F3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9660" r="24514" b="6819"/>
          <a:stretch/>
        </p:blipFill>
        <p:spPr>
          <a:xfrm>
            <a:off x="13849854" y="6116652"/>
            <a:ext cx="1426378" cy="133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11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3DA1D-363E-4AC9-8DAE-259878461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72" t="26465" r="6324" b="21329"/>
          <a:stretch/>
        </p:blipFill>
        <p:spPr>
          <a:xfrm>
            <a:off x="340659" y="502023"/>
            <a:ext cx="15956834" cy="56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74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C09573-FD39-462B-9C47-1D9EF0C3F549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4911601" cy="1595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60 = 15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C09573-FD39-462B-9C47-1D9EF0C3F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4911601" cy="1595117"/>
              </a:xfrm>
              <a:prstGeom prst="rect">
                <a:avLst/>
              </a:prstGeom>
              <a:blipFill>
                <a:blip r:embed="rId3"/>
                <a:stretch>
                  <a:fillRect t="-3053" r="-10298" b="-17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6162E90-1DC0-40CE-9E87-01FD3FDEEFD6}"/>
              </a:ext>
            </a:extLst>
          </p:cNvPr>
          <p:cNvSpPr/>
          <p:nvPr/>
        </p:nvSpPr>
        <p:spPr>
          <a:xfrm>
            <a:off x="6756486" y="2748354"/>
            <a:ext cx="8529233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A5614-4971-4539-B5B8-4C0592BE9C06}"/>
              </a:ext>
            </a:extLst>
          </p:cNvPr>
          <p:cNvSpPr/>
          <p:nvPr/>
        </p:nvSpPr>
        <p:spPr>
          <a:xfrm>
            <a:off x="674546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702003-7157-4D6B-BBE7-C5F2D20E011D}"/>
              </a:ext>
            </a:extLst>
          </p:cNvPr>
          <p:cNvCxnSpPr>
            <a:cxnSpLocks/>
          </p:cNvCxnSpPr>
          <p:nvPr/>
        </p:nvCxnSpPr>
        <p:spPr>
          <a:xfrm>
            <a:off x="6727995" y="6265991"/>
            <a:ext cx="2152530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4AA0629-450E-4FE1-B46B-BF5C6AEDD53B}"/>
              </a:ext>
            </a:extLst>
          </p:cNvPr>
          <p:cNvSpPr/>
          <p:nvPr/>
        </p:nvSpPr>
        <p:spPr>
          <a:xfrm>
            <a:off x="8880525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2821E-E6F7-495E-B891-E08F61A64694}"/>
              </a:ext>
            </a:extLst>
          </p:cNvPr>
          <p:cNvSpPr/>
          <p:nvPr/>
        </p:nvSpPr>
        <p:spPr>
          <a:xfrm>
            <a:off x="1101559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9F59A-4A2D-49A4-9A8F-82E8791A477F}"/>
              </a:ext>
            </a:extLst>
          </p:cNvPr>
          <p:cNvSpPr/>
          <p:nvPr/>
        </p:nvSpPr>
        <p:spPr>
          <a:xfrm>
            <a:off x="13150654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A94951-E725-4386-8C51-A20DFF0973F3}"/>
              </a:ext>
            </a:extLst>
          </p:cNvPr>
          <p:cNvSpPr/>
          <p:nvPr/>
        </p:nvSpPr>
        <p:spPr>
          <a:xfrm>
            <a:off x="2972268" y="3886451"/>
            <a:ext cx="1054721" cy="936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0AB283-7677-48B3-A6E6-D671786763F5}"/>
              </a:ext>
            </a:extLst>
          </p:cNvPr>
          <p:cNvSpPr/>
          <p:nvPr/>
        </p:nvSpPr>
        <p:spPr>
          <a:xfrm>
            <a:off x="5089009" y="3886451"/>
            <a:ext cx="1054721" cy="9360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9BE897-83BF-4231-BBFE-CDD0EDE902BB}"/>
              </a:ext>
            </a:extLst>
          </p:cNvPr>
          <p:cNvSpPr/>
          <p:nvPr/>
        </p:nvSpPr>
        <p:spPr>
          <a:xfrm>
            <a:off x="7298444" y="4726583"/>
            <a:ext cx="1054721" cy="9360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4C351D-7E0C-426A-BEE6-703B0DFB36C1}"/>
              </a:ext>
            </a:extLst>
          </p:cNvPr>
          <p:cNvSpPr/>
          <p:nvPr/>
        </p:nvSpPr>
        <p:spPr>
          <a:xfrm>
            <a:off x="9433509" y="4726583"/>
            <a:ext cx="1054721" cy="9360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81AA86-93DA-4471-8959-532346A92DA2}"/>
              </a:ext>
            </a:extLst>
          </p:cNvPr>
          <p:cNvSpPr/>
          <p:nvPr/>
        </p:nvSpPr>
        <p:spPr>
          <a:xfrm>
            <a:off x="11568574" y="4726583"/>
            <a:ext cx="1054721" cy="9360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EE65B6-04B9-40C1-BC06-853275466486}"/>
              </a:ext>
            </a:extLst>
          </p:cNvPr>
          <p:cNvSpPr/>
          <p:nvPr/>
        </p:nvSpPr>
        <p:spPr>
          <a:xfrm>
            <a:off x="13720779" y="4726583"/>
            <a:ext cx="1054721" cy="9360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30D1D5-ED62-4E7D-B90F-EB3A17139973}"/>
              </a:ext>
            </a:extLst>
          </p:cNvPr>
          <p:cNvSpPr/>
          <p:nvPr/>
        </p:nvSpPr>
        <p:spPr>
          <a:xfrm>
            <a:off x="10513853" y="3105293"/>
            <a:ext cx="1054721" cy="936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763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C09573-FD39-462B-9C47-1D9EF0C3F549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4911601" cy="1595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60 = 15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C09573-FD39-462B-9C47-1D9EF0C3F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4911601" cy="1595117"/>
              </a:xfrm>
              <a:prstGeom prst="rect">
                <a:avLst/>
              </a:prstGeom>
              <a:blipFill>
                <a:blip r:embed="rId3"/>
                <a:stretch>
                  <a:fillRect t="-3053" r="-10298" b="-17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6162E90-1DC0-40CE-9E87-01FD3FDEEFD6}"/>
              </a:ext>
            </a:extLst>
          </p:cNvPr>
          <p:cNvSpPr/>
          <p:nvPr/>
        </p:nvSpPr>
        <p:spPr>
          <a:xfrm>
            <a:off x="6756486" y="2748354"/>
            <a:ext cx="8529233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A5614-4971-4539-B5B8-4C0592BE9C06}"/>
              </a:ext>
            </a:extLst>
          </p:cNvPr>
          <p:cNvSpPr/>
          <p:nvPr/>
        </p:nvSpPr>
        <p:spPr>
          <a:xfrm>
            <a:off x="674546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702003-7157-4D6B-BBE7-C5F2D20E011D}"/>
              </a:ext>
            </a:extLst>
          </p:cNvPr>
          <p:cNvCxnSpPr>
            <a:cxnSpLocks/>
          </p:cNvCxnSpPr>
          <p:nvPr/>
        </p:nvCxnSpPr>
        <p:spPr>
          <a:xfrm>
            <a:off x="6727995" y="6265991"/>
            <a:ext cx="2152530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4AA0629-450E-4FE1-B46B-BF5C6AEDD53B}"/>
              </a:ext>
            </a:extLst>
          </p:cNvPr>
          <p:cNvSpPr/>
          <p:nvPr/>
        </p:nvSpPr>
        <p:spPr>
          <a:xfrm>
            <a:off x="8880525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2821E-E6F7-495E-B891-E08F61A64694}"/>
              </a:ext>
            </a:extLst>
          </p:cNvPr>
          <p:cNvSpPr/>
          <p:nvPr/>
        </p:nvSpPr>
        <p:spPr>
          <a:xfrm>
            <a:off x="1101559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9F59A-4A2D-49A4-9A8F-82E8791A477F}"/>
              </a:ext>
            </a:extLst>
          </p:cNvPr>
          <p:cNvSpPr/>
          <p:nvPr/>
        </p:nvSpPr>
        <p:spPr>
          <a:xfrm>
            <a:off x="13150654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A94951-E725-4386-8C51-A20DFF0973F3}"/>
              </a:ext>
            </a:extLst>
          </p:cNvPr>
          <p:cNvSpPr/>
          <p:nvPr/>
        </p:nvSpPr>
        <p:spPr>
          <a:xfrm>
            <a:off x="2972268" y="3886451"/>
            <a:ext cx="1054721" cy="936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30D1D5-ED62-4E7D-B90F-EB3A17139973}"/>
              </a:ext>
            </a:extLst>
          </p:cNvPr>
          <p:cNvSpPr/>
          <p:nvPr/>
        </p:nvSpPr>
        <p:spPr>
          <a:xfrm>
            <a:off x="10513853" y="3105293"/>
            <a:ext cx="1054721" cy="936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55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C09573-FD39-462B-9C47-1D9EF0C3F549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4911601" cy="1595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60 = 15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C09573-FD39-462B-9C47-1D9EF0C3F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4911601" cy="1595117"/>
              </a:xfrm>
              <a:prstGeom prst="rect">
                <a:avLst/>
              </a:prstGeom>
              <a:blipFill>
                <a:blip r:embed="rId3"/>
                <a:stretch>
                  <a:fillRect t="-3053" r="-10298" b="-17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6162E90-1DC0-40CE-9E87-01FD3FDEEFD6}"/>
              </a:ext>
            </a:extLst>
          </p:cNvPr>
          <p:cNvSpPr/>
          <p:nvPr/>
        </p:nvSpPr>
        <p:spPr>
          <a:xfrm>
            <a:off x="6756486" y="2748354"/>
            <a:ext cx="8529233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A5614-4971-4539-B5B8-4C0592BE9C06}"/>
              </a:ext>
            </a:extLst>
          </p:cNvPr>
          <p:cNvSpPr/>
          <p:nvPr/>
        </p:nvSpPr>
        <p:spPr>
          <a:xfrm>
            <a:off x="674546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702003-7157-4D6B-BBE7-C5F2D20E011D}"/>
              </a:ext>
            </a:extLst>
          </p:cNvPr>
          <p:cNvCxnSpPr>
            <a:cxnSpLocks/>
          </p:cNvCxnSpPr>
          <p:nvPr/>
        </p:nvCxnSpPr>
        <p:spPr>
          <a:xfrm>
            <a:off x="6727995" y="6265991"/>
            <a:ext cx="2152530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4AA0629-450E-4FE1-B46B-BF5C6AEDD53B}"/>
              </a:ext>
            </a:extLst>
          </p:cNvPr>
          <p:cNvSpPr/>
          <p:nvPr/>
        </p:nvSpPr>
        <p:spPr>
          <a:xfrm>
            <a:off x="8880525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2821E-E6F7-495E-B891-E08F61A64694}"/>
              </a:ext>
            </a:extLst>
          </p:cNvPr>
          <p:cNvSpPr/>
          <p:nvPr/>
        </p:nvSpPr>
        <p:spPr>
          <a:xfrm>
            <a:off x="1101559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9F59A-4A2D-49A4-9A8F-82E8791A477F}"/>
              </a:ext>
            </a:extLst>
          </p:cNvPr>
          <p:cNvSpPr/>
          <p:nvPr/>
        </p:nvSpPr>
        <p:spPr>
          <a:xfrm>
            <a:off x="13150654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141005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7C1D68-8C53-477D-85FC-3FFE367CDCEF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4911601" cy="160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21 = 14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7C1D68-8C53-477D-85FC-3FFE367C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4911601" cy="1600438"/>
              </a:xfrm>
              <a:prstGeom prst="rect">
                <a:avLst/>
              </a:prstGeom>
              <a:blipFill>
                <a:blip r:embed="rId3"/>
                <a:stretch>
                  <a:fillRect t="-3042" r="-10298" b="-17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329B167-6EC4-40BE-A02B-BD5612D24925}"/>
              </a:ext>
            </a:extLst>
          </p:cNvPr>
          <p:cNvSpPr/>
          <p:nvPr/>
        </p:nvSpPr>
        <p:spPr>
          <a:xfrm>
            <a:off x="6756486" y="2748354"/>
            <a:ext cx="6394169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AFDC3-CB14-4FCC-B848-93493C20216A}"/>
              </a:ext>
            </a:extLst>
          </p:cNvPr>
          <p:cNvSpPr/>
          <p:nvPr/>
        </p:nvSpPr>
        <p:spPr>
          <a:xfrm>
            <a:off x="674546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21FB41-2639-4654-9209-0024415235FE}"/>
              </a:ext>
            </a:extLst>
          </p:cNvPr>
          <p:cNvCxnSpPr>
            <a:cxnSpLocks/>
          </p:cNvCxnSpPr>
          <p:nvPr/>
        </p:nvCxnSpPr>
        <p:spPr>
          <a:xfrm>
            <a:off x="6727995" y="6265991"/>
            <a:ext cx="4287595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20466FB-75F4-4286-8F07-77747C456128}"/>
              </a:ext>
            </a:extLst>
          </p:cNvPr>
          <p:cNvSpPr/>
          <p:nvPr/>
        </p:nvSpPr>
        <p:spPr>
          <a:xfrm>
            <a:off x="8880525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472FF-67C2-495A-AFEC-757622EB3727}"/>
              </a:ext>
            </a:extLst>
          </p:cNvPr>
          <p:cNvSpPr/>
          <p:nvPr/>
        </p:nvSpPr>
        <p:spPr>
          <a:xfrm>
            <a:off x="1101559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95FCC3-6C64-4222-B048-561DE9D704C4}"/>
              </a:ext>
            </a:extLst>
          </p:cNvPr>
          <p:cNvSpPr/>
          <p:nvPr/>
        </p:nvSpPr>
        <p:spPr>
          <a:xfrm>
            <a:off x="2973490" y="3975046"/>
            <a:ext cx="103206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5249B-3056-43EC-837B-687E0AB63DF6}"/>
              </a:ext>
            </a:extLst>
          </p:cNvPr>
          <p:cNvSpPr/>
          <p:nvPr/>
        </p:nvSpPr>
        <p:spPr>
          <a:xfrm>
            <a:off x="9417520" y="3228286"/>
            <a:ext cx="103206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08362-0CD9-49C9-B005-89BC02C75852}"/>
              </a:ext>
            </a:extLst>
          </p:cNvPr>
          <p:cNvSpPr/>
          <p:nvPr/>
        </p:nvSpPr>
        <p:spPr>
          <a:xfrm>
            <a:off x="7531898" y="4837735"/>
            <a:ext cx="562190" cy="7467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9F0312-A8FB-404A-906B-322D3B710B5F}"/>
              </a:ext>
            </a:extLst>
          </p:cNvPr>
          <p:cNvSpPr/>
          <p:nvPr/>
        </p:nvSpPr>
        <p:spPr>
          <a:xfrm>
            <a:off x="9655937" y="4837735"/>
            <a:ext cx="562190" cy="7467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2618D4-BC30-4AB6-96B5-A75FB0D77657}"/>
              </a:ext>
            </a:extLst>
          </p:cNvPr>
          <p:cNvSpPr/>
          <p:nvPr/>
        </p:nvSpPr>
        <p:spPr>
          <a:xfrm>
            <a:off x="11829941" y="4837735"/>
            <a:ext cx="562190" cy="7467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05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7C1D68-8C53-477D-85FC-3FFE367CDCEF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4911601" cy="160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21 = 14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7C1D68-8C53-477D-85FC-3FFE367C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4911601" cy="1600438"/>
              </a:xfrm>
              <a:prstGeom prst="rect">
                <a:avLst/>
              </a:prstGeom>
              <a:blipFill>
                <a:blip r:embed="rId3"/>
                <a:stretch>
                  <a:fillRect t="-3042" r="-10298" b="-17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329B167-6EC4-40BE-A02B-BD5612D24925}"/>
              </a:ext>
            </a:extLst>
          </p:cNvPr>
          <p:cNvSpPr/>
          <p:nvPr/>
        </p:nvSpPr>
        <p:spPr>
          <a:xfrm>
            <a:off x="6756486" y="2748354"/>
            <a:ext cx="6394169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AFDC3-CB14-4FCC-B848-93493C20216A}"/>
              </a:ext>
            </a:extLst>
          </p:cNvPr>
          <p:cNvSpPr/>
          <p:nvPr/>
        </p:nvSpPr>
        <p:spPr>
          <a:xfrm>
            <a:off x="674546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21FB41-2639-4654-9209-0024415235FE}"/>
              </a:ext>
            </a:extLst>
          </p:cNvPr>
          <p:cNvCxnSpPr>
            <a:cxnSpLocks/>
          </p:cNvCxnSpPr>
          <p:nvPr/>
        </p:nvCxnSpPr>
        <p:spPr>
          <a:xfrm>
            <a:off x="6727995" y="6265991"/>
            <a:ext cx="4287595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20466FB-75F4-4286-8F07-77747C456128}"/>
              </a:ext>
            </a:extLst>
          </p:cNvPr>
          <p:cNvSpPr/>
          <p:nvPr/>
        </p:nvSpPr>
        <p:spPr>
          <a:xfrm>
            <a:off x="8880525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472FF-67C2-495A-AFEC-757622EB3727}"/>
              </a:ext>
            </a:extLst>
          </p:cNvPr>
          <p:cNvSpPr/>
          <p:nvPr/>
        </p:nvSpPr>
        <p:spPr>
          <a:xfrm>
            <a:off x="1101559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95FCC3-6C64-4222-B048-561DE9D704C4}"/>
              </a:ext>
            </a:extLst>
          </p:cNvPr>
          <p:cNvSpPr/>
          <p:nvPr/>
        </p:nvSpPr>
        <p:spPr>
          <a:xfrm>
            <a:off x="2973490" y="3975046"/>
            <a:ext cx="103206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5249B-3056-43EC-837B-687E0AB63DF6}"/>
              </a:ext>
            </a:extLst>
          </p:cNvPr>
          <p:cNvSpPr/>
          <p:nvPr/>
        </p:nvSpPr>
        <p:spPr>
          <a:xfrm>
            <a:off x="9417520" y="3228286"/>
            <a:ext cx="103206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323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7C1D68-8C53-477D-85FC-3FFE367CDCEF}"/>
                  </a:ext>
                </a:extLst>
              </p:cNvPr>
              <p:cNvSpPr txBox="1"/>
              <p:nvPr/>
            </p:nvSpPr>
            <p:spPr>
              <a:xfrm>
                <a:off x="1221104" y="3550868"/>
                <a:ext cx="4911601" cy="160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7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7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sz="7200" b="1" dirty="0">
                    <a:latin typeface="Century Gothic" panose="020B0502020202020204" pitchFamily="34" charset="0"/>
                  </a:rPr>
                  <a:t> of 21 = 14</a:t>
                </a:r>
                <a:endParaRPr lang="en-GB" sz="16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7C1D68-8C53-477D-85FC-3FFE367C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4" y="3550868"/>
                <a:ext cx="4911601" cy="1600438"/>
              </a:xfrm>
              <a:prstGeom prst="rect">
                <a:avLst/>
              </a:prstGeom>
              <a:blipFill>
                <a:blip r:embed="rId3"/>
                <a:stretch>
                  <a:fillRect t="-3042" r="-10298" b="-17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329B167-6EC4-40BE-A02B-BD5612D24925}"/>
              </a:ext>
            </a:extLst>
          </p:cNvPr>
          <p:cNvSpPr/>
          <p:nvPr/>
        </p:nvSpPr>
        <p:spPr>
          <a:xfrm>
            <a:off x="6756486" y="2748354"/>
            <a:ext cx="6394169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AFDC3-CB14-4FCC-B848-93493C20216A}"/>
              </a:ext>
            </a:extLst>
          </p:cNvPr>
          <p:cNvSpPr/>
          <p:nvPr/>
        </p:nvSpPr>
        <p:spPr>
          <a:xfrm>
            <a:off x="674546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21FB41-2639-4654-9209-0024415235FE}"/>
              </a:ext>
            </a:extLst>
          </p:cNvPr>
          <p:cNvCxnSpPr>
            <a:cxnSpLocks/>
          </p:cNvCxnSpPr>
          <p:nvPr/>
        </p:nvCxnSpPr>
        <p:spPr>
          <a:xfrm>
            <a:off x="6727995" y="6265991"/>
            <a:ext cx="4287595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20466FB-75F4-4286-8F07-77747C456128}"/>
              </a:ext>
            </a:extLst>
          </p:cNvPr>
          <p:cNvSpPr/>
          <p:nvPr/>
        </p:nvSpPr>
        <p:spPr>
          <a:xfrm>
            <a:off x="8880525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472FF-67C2-495A-AFEC-757622EB3727}"/>
              </a:ext>
            </a:extLst>
          </p:cNvPr>
          <p:cNvSpPr/>
          <p:nvPr/>
        </p:nvSpPr>
        <p:spPr>
          <a:xfrm>
            <a:off x="11015590" y="4379188"/>
            <a:ext cx="2135065" cy="163083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prstClr val="black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7502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26906-08D4-417B-BB0B-93A7AC2E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" t="20338" r="29336" b="8338"/>
          <a:stretch/>
        </p:blipFill>
        <p:spPr>
          <a:xfrm>
            <a:off x="466165" y="340658"/>
            <a:ext cx="13984941" cy="85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218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MAKE 32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DCD30-F86F-4AC6-A076-DA05BE58D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7" t="31649" r="2320" b="29809"/>
          <a:stretch/>
        </p:blipFill>
        <p:spPr>
          <a:xfrm>
            <a:off x="396239" y="1005840"/>
            <a:ext cx="15818873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889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980C0C-679E-45D8-ADD8-A5141B2278B6}"/>
              </a:ext>
            </a:extLst>
          </p:cNvPr>
          <p:cNvSpPr txBox="1"/>
          <p:nvPr/>
        </p:nvSpPr>
        <p:spPr>
          <a:xfrm>
            <a:off x="209706" y="8769992"/>
            <a:ext cx="290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MORE THAN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42382-26C4-42B8-8690-6DEA2A895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7" t="24982" r="6889" b="27726"/>
          <a:stretch/>
        </p:blipFill>
        <p:spPr>
          <a:xfrm>
            <a:off x="359671" y="764154"/>
            <a:ext cx="14372550" cy="47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5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C0CDB9-1777-446F-B2F4-EA86A098F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2"/>
          <a:stretch/>
        </p:blipFill>
        <p:spPr>
          <a:xfrm>
            <a:off x="372795" y="635159"/>
            <a:ext cx="13965684" cy="124262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0D21E2-0ECF-43A3-9F8E-F49A7B5D7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79" y="1971578"/>
            <a:ext cx="1992801" cy="2813171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70F705-1EF4-4DFC-8325-AEA778229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5" y="2610338"/>
            <a:ext cx="2031197" cy="2867373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133C31-C15B-4A2E-ADB6-903621A0D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9" y="5972128"/>
            <a:ext cx="2031197" cy="286737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11EA4E-3253-4645-8D96-36E8982E3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797" y="5742897"/>
            <a:ext cx="1992801" cy="281317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A19CE-5D4D-4F9C-850D-3FB0E5AE45A0}"/>
              </a:ext>
            </a:extLst>
          </p:cNvPr>
          <p:cNvCxnSpPr>
            <a:cxnSpLocks/>
          </p:cNvCxnSpPr>
          <p:nvPr/>
        </p:nvCxnSpPr>
        <p:spPr>
          <a:xfrm>
            <a:off x="8102113" y="2847326"/>
            <a:ext cx="0" cy="562228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3AD37F-8C02-4058-96CC-FBFCDB1C88F7}"/>
              </a:ext>
            </a:extLst>
          </p:cNvPr>
          <p:cNvCxnSpPr>
            <a:cxnSpLocks/>
          </p:cNvCxnSpPr>
          <p:nvPr/>
        </p:nvCxnSpPr>
        <p:spPr>
          <a:xfrm flipH="1">
            <a:off x="5854851" y="5810868"/>
            <a:ext cx="552386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food on a table&#10;&#10;Description automatically generated">
            <a:extLst>
              <a:ext uri="{FF2B5EF4-FFF2-40B4-BE49-F238E27FC236}">
                <a16:creationId xmlns:a16="http://schemas.microsoft.com/office/drawing/2014/main" id="{4EC9A4EE-77B4-4786-A08F-C87CE3465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9660" r="24514" b="6819"/>
          <a:stretch/>
        </p:blipFill>
        <p:spPr>
          <a:xfrm>
            <a:off x="4140875" y="4026542"/>
            <a:ext cx="2917221" cy="2739375"/>
          </a:xfrm>
          <a:prstGeom prst="rect">
            <a:avLst/>
          </a:prstGeom>
        </p:spPr>
      </p:pic>
      <p:pic>
        <p:nvPicPr>
          <p:cNvPr id="11" name="Picture 10" descr="A close up of food on a table&#10;&#10;Description automatically generated">
            <a:extLst>
              <a:ext uri="{FF2B5EF4-FFF2-40B4-BE49-F238E27FC236}">
                <a16:creationId xmlns:a16="http://schemas.microsoft.com/office/drawing/2014/main" id="{86FCC860-A3FE-4431-BE52-986E99032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9660" r="24514" b="6819"/>
          <a:stretch/>
        </p:blipFill>
        <p:spPr>
          <a:xfrm>
            <a:off x="7054982" y="4026541"/>
            <a:ext cx="2917221" cy="2739375"/>
          </a:xfrm>
          <a:prstGeom prst="rect">
            <a:avLst/>
          </a:prstGeom>
        </p:spPr>
      </p:pic>
      <p:pic>
        <p:nvPicPr>
          <p:cNvPr id="12" name="Picture 11" descr="A close up of food on a table&#10;&#10;Description automatically generated">
            <a:extLst>
              <a:ext uri="{FF2B5EF4-FFF2-40B4-BE49-F238E27FC236}">
                <a16:creationId xmlns:a16="http://schemas.microsoft.com/office/drawing/2014/main" id="{99DF0F89-24A6-491F-AAE0-0E95D8F92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9660" r="24514" b="6819"/>
          <a:stretch/>
        </p:blipFill>
        <p:spPr>
          <a:xfrm>
            <a:off x="9960063" y="4022792"/>
            <a:ext cx="2917221" cy="27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45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457408-1B9A-46ED-A6B0-0824AAA0DBB3}"/>
              </a:ext>
            </a:extLst>
          </p:cNvPr>
          <p:cNvSpPr txBox="1"/>
          <p:nvPr/>
        </p:nvSpPr>
        <p:spPr>
          <a:xfrm>
            <a:off x="209706" y="8769992"/>
            <a:ext cx="3659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BETWEEN 2 AND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75EB1-FD8C-4EEE-8199-39C01839A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8" t="14566" r="7761" b="48351"/>
          <a:stretch/>
        </p:blipFill>
        <p:spPr>
          <a:xfrm>
            <a:off x="769147" y="1130640"/>
            <a:ext cx="1510188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091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87D53F-FA29-4BF9-A8D6-CBF7AB1F3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t="1640" b="9809"/>
          <a:stretch/>
        </p:blipFill>
        <p:spPr>
          <a:xfrm>
            <a:off x="5471103" y="501671"/>
            <a:ext cx="9233647" cy="547930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1CB69F-2816-4D56-A3A1-0610D8A60664}"/>
              </a:ext>
            </a:extLst>
          </p:cNvPr>
          <p:cNvCxnSpPr>
            <a:cxnSpLocks/>
          </p:cNvCxnSpPr>
          <p:nvPr/>
        </p:nvCxnSpPr>
        <p:spPr>
          <a:xfrm>
            <a:off x="2643132" y="7668409"/>
            <a:ext cx="11530068" cy="0"/>
          </a:xfrm>
          <a:prstGeom prst="straightConnector1">
            <a:avLst/>
          </a:prstGeom>
          <a:ln w="12700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7F5ACD-CEDA-4A46-81A8-544D2A575F76}"/>
              </a:ext>
            </a:extLst>
          </p:cNvPr>
          <p:cNvSpPr txBox="1"/>
          <p:nvPr/>
        </p:nvSpPr>
        <p:spPr>
          <a:xfrm>
            <a:off x="913392" y="7864285"/>
            <a:ext cx="3459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Start of sequence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CDD9D-B071-4F35-A027-A6707B249620}"/>
              </a:ext>
            </a:extLst>
          </p:cNvPr>
          <p:cNvSpPr txBox="1"/>
          <p:nvPr/>
        </p:nvSpPr>
        <p:spPr>
          <a:xfrm>
            <a:off x="12267303" y="7864286"/>
            <a:ext cx="3566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End of sequence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48849B-3424-49F9-8097-FA08612F243E}"/>
              </a:ext>
            </a:extLst>
          </p:cNvPr>
          <p:cNvSpPr txBox="1"/>
          <p:nvPr/>
        </p:nvSpPr>
        <p:spPr>
          <a:xfrm>
            <a:off x="501855" y="595389"/>
            <a:ext cx="393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Direct teaching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55691-A18C-47EB-86D0-C52181C3CC52}"/>
              </a:ext>
            </a:extLst>
          </p:cNvPr>
          <p:cNvSpPr txBox="1"/>
          <p:nvPr/>
        </p:nvSpPr>
        <p:spPr>
          <a:xfrm>
            <a:off x="1538232" y="6698909"/>
            <a:ext cx="2439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Novice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D13F4-E81F-491F-A1D4-14A5DDCE8870}"/>
              </a:ext>
            </a:extLst>
          </p:cNvPr>
          <p:cNvSpPr txBox="1"/>
          <p:nvPr/>
        </p:nvSpPr>
        <p:spPr>
          <a:xfrm>
            <a:off x="12678672" y="6698909"/>
            <a:ext cx="2439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Expert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68B1B-CB67-4855-96DC-39242C7BA03E}"/>
              </a:ext>
            </a:extLst>
          </p:cNvPr>
          <p:cNvSpPr txBox="1"/>
          <p:nvPr/>
        </p:nvSpPr>
        <p:spPr>
          <a:xfrm>
            <a:off x="677144" y="2441999"/>
            <a:ext cx="3703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Open tasks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560136-DE03-4B58-A46F-CEC81CD58B44}"/>
              </a:ext>
            </a:extLst>
          </p:cNvPr>
          <p:cNvSpPr txBox="1"/>
          <p:nvPr/>
        </p:nvSpPr>
        <p:spPr>
          <a:xfrm>
            <a:off x="376111" y="3799942"/>
            <a:ext cx="418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Variation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B7331-0FA4-44F7-98D2-699D63AA8355}"/>
              </a:ext>
            </a:extLst>
          </p:cNvPr>
          <p:cNvSpPr txBox="1"/>
          <p:nvPr/>
        </p:nvSpPr>
        <p:spPr>
          <a:xfrm>
            <a:off x="376111" y="5157885"/>
            <a:ext cx="418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Retention</a:t>
            </a:r>
          </a:p>
        </p:txBody>
      </p:sp>
    </p:spTree>
    <p:extLst>
      <p:ext uri="{BB962C8B-B14F-4D97-AF65-F5344CB8AC3E}">
        <p14:creationId xmlns:p14="http://schemas.microsoft.com/office/powerpoint/2010/main" val="1309775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BB9005-81A9-4BA8-9341-83FE12091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4" t="23748" r="28232" b="22904"/>
          <a:stretch/>
        </p:blipFill>
        <p:spPr>
          <a:xfrm>
            <a:off x="669471" y="506185"/>
            <a:ext cx="12529682" cy="80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1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27B7-6182-440C-937B-4B6572CAF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6" t="50000" r="23839" b="15985"/>
          <a:stretch/>
        </p:blipFill>
        <p:spPr>
          <a:xfrm>
            <a:off x="734042" y="620485"/>
            <a:ext cx="12533093" cy="50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867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57E83-87AB-4763-AAEB-459F9A18D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12182" r="19288" b="6580"/>
          <a:stretch/>
        </p:blipFill>
        <p:spPr>
          <a:xfrm>
            <a:off x="2816542" y="257458"/>
            <a:ext cx="11105367" cy="87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41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D98F2-4756-4711-A2E1-012EBC4CE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4" t="44283" r="29110" b="9288"/>
          <a:stretch/>
        </p:blipFill>
        <p:spPr>
          <a:xfrm>
            <a:off x="783770" y="607676"/>
            <a:ext cx="11609769" cy="72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1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E183B6-E5B4-40B6-AB45-DC9C2DCB42C6}"/>
              </a:ext>
            </a:extLst>
          </p:cNvPr>
          <p:cNvSpPr/>
          <p:nvPr/>
        </p:nvSpPr>
        <p:spPr>
          <a:xfrm>
            <a:off x="-10498" y="364454"/>
            <a:ext cx="4363838" cy="3056664"/>
          </a:xfrm>
          <a:prstGeom prst="rect">
            <a:avLst/>
          </a:prstGeom>
          <a:solidFill>
            <a:srgbClr val="00359E"/>
          </a:solidFill>
          <a:ln>
            <a:solidFill>
              <a:srgbClr val="609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52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11F5D-522B-44ED-9A33-3749D166A4A2}"/>
              </a:ext>
            </a:extLst>
          </p:cNvPr>
          <p:cNvSpPr txBox="1"/>
          <p:nvPr/>
        </p:nvSpPr>
        <p:spPr>
          <a:xfrm>
            <a:off x="489186" y="5122045"/>
            <a:ext cx="15661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Different forms of number and representations</a:t>
            </a:r>
            <a:endParaRPr lang="en-GB" sz="5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77D18-B62A-4B6F-B154-7043B18DD3FB}"/>
              </a:ext>
            </a:extLst>
          </p:cNvPr>
          <p:cNvSpPr txBox="1"/>
          <p:nvPr/>
        </p:nvSpPr>
        <p:spPr>
          <a:xfrm>
            <a:off x="489186" y="642173"/>
            <a:ext cx="39039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25"/>
              </a:spcAft>
            </a:pP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Recap</a:t>
            </a:r>
            <a:b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</a:t>
            </a:r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&amp;</a:t>
            </a:r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115B8-106B-48AD-A1C1-9F7143F5D861}"/>
              </a:ext>
            </a:extLst>
          </p:cNvPr>
          <p:cNvSpPr txBox="1"/>
          <p:nvPr/>
        </p:nvSpPr>
        <p:spPr>
          <a:xfrm>
            <a:off x="489186" y="6459095"/>
            <a:ext cx="9259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Reasoning techniques</a:t>
            </a:r>
            <a:endParaRPr lang="en-GB" sz="54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187A6-4E89-4A6F-B642-DA7602C1107F}"/>
              </a:ext>
            </a:extLst>
          </p:cNvPr>
          <p:cNvSpPr txBox="1"/>
          <p:nvPr/>
        </p:nvSpPr>
        <p:spPr>
          <a:xfrm>
            <a:off x="489186" y="7796145"/>
            <a:ext cx="14598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Improving retention in long-term memory</a:t>
            </a:r>
            <a:endParaRPr lang="en-GB" sz="54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ADCF35-3826-410D-8793-E2780D8D196E}"/>
              </a:ext>
            </a:extLst>
          </p:cNvPr>
          <p:cNvSpPr txBox="1"/>
          <p:nvPr/>
        </p:nvSpPr>
        <p:spPr>
          <a:xfrm>
            <a:off x="489186" y="3784995"/>
            <a:ext cx="8654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Sequences of lessons</a:t>
            </a:r>
            <a:endParaRPr lang="en-GB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C0CDB9-1777-446F-B2F4-EA86A098F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5" y="635159"/>
            <a:ext cx="13965684" cy="78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22BC0-1DBC-4D22-B175-C0C591EEA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7" t="30890" r="16058" b="21789"/>
          <a:stretch/>
        </p:blipFill>
        <p:spPr>
          <a:xfrm>
            <a:off x="783770" y="669472"/>
            <a:ext cx="15078969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7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EF2BD-C27A-44EB-9447-9EFC10250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7" t="32936" r="24125" b="16775"/>
          <a:stretch/>
        </p:blipFill>
        <p:spPr>
          <a:xfrm>
            <a:off x="556174" y="1306285"/>
            <a:ext cx="14629451" cy="638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51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29111</TotalTime>
  <Words>605</Words>
  <Application>Microsoft Office PowerPoint</Application>
  <PresentationFormat>Custom</PresentationFormat>
  <Paragraphs>233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Metcalfe</dc:creator>
  <cp:lastModifiedBy>I See Maths ltd</cp:lastModifiedBy>
  <cp:revision>1463</cp:revision>
  <dcterms:created xsi:type="dcterms:W3CDTF">2017-06-14T20:19:49Z</dcterms:created>
  <dcterms:modified xsi:type="dcterms:W3CDTF">2020-06-24T10:00:14Z</dcterms:modified>
</cp:coreProperties>
</file>