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74"/>
  </p:notesMasterIdLst>
  <p:sldIdLst>
    <p:sldId id="1233" r:id="rId2"/>
    <p:sldId id="2418" r:id="rId3"/>
    <p:sldId id="2417" r:id="rId4"/>
    <p:sldId id="2386" r:id="rId5"/>
    <p:sldId id="2321" r:id="rId6"/>
    <p:sldId id="2455" r:id="rId7"/>
    <p:sldId id="2407" r:id="rId8"/>
    <p:sldId id="2405" r:id="rId9"/>
    <p:sldId id="2420" r:id="rId10"/>
    <p:sldId id="2429" r:id="rId11"/>
    <p:sldId id="2430" r:id="rId12"/>
    <p:sldId id="2431" r:id="rId13"/>
    <p:sldId id="2432" r:id="rId14"/>
    <p:sldId id="1451" r:id="rId15"/>
    <p:sldId id="1483" r:id="rId16"/>
    <p:sldId id="1484" r:id="rId17"/>
    <p:sldId id="1485" r:id="rId18"/>
    <p:sldId id="1486" r:id="rId19"/>
    <p:sldId id="1487" r:id="rId20"/>
    <p:sldId id="1488" r:id="rId21"/>
    <p:sldId id="1489" r:id="rId22"/>
    <p:sldId id="1490" r:id="rId23"/>
    <p:sldId id="1498" r:id="rId24"/>
    <p:sldId id="1499" r:id="rId25"/>
    <p:sldId id="1500" r:id="rId26"/>
    <p:sldId id="1501" r:id="rId27"/>
    <p:sldId id="2433" r:id="rId28"/>
    <p:sldId id="2421" r:id="rId29"/>
    <p:sldId id="2436" r:id="rId30"/>
    <p:sldId id="2450" r:id="rId31"/>
    <p:sldId id="2449" r:id="rId32"/>
    <p:sldId id="2425" r:id="rId33"/>
    <p:sldId id="1461" r:id="rId34"/>
    <p:sldId id="1541" r:id="rId35"/>
    <p:sldId id="1542" r:id="rId36"/>
    <p:sldId id="1544" r:id="rId37"/>
    <p:sldId id="2447" r:id="rId38"/>
    <p:sldId id="2446" r:id="rId39"/>
    <p:sldId id="2445" r:id="rId40"/>
    <p:sldId id="2427" r:id="rId41"/>
    <p:sldId id="1559" r:id="rId42"/>
    <p:sldId id="2416" r:id="rId43"/>
    <p:sldId id="2424" r:id="rId44"/>
    <p:sldId id="2423" r:id="rId45"/>
    <p:sldId id="2426" r:id="rId46"/>
    <p:sldId id="2451" r:id="rId47"/>
    <p:sldId id="1539" r:id="rId48"/>
    <p:sldId id="1565" r:id="rId49"/>
    <p:sldId id="2448" r:id="rId50"/>
    <p:sldId id="2437" r:id="rId51"/>
    <p:sldId id="2452" r:id="rId52"/>
    <p:sldId id="1617" r:id="rId53"/>
    <p:sldId id="1964" r:id="rId54"/>
    <p:sldId id="1967" r:id="rId55"/>
    <p:sldId id="2453" r:id="rId56"/>
    <p:sldId id="262" r:id="rId57"/>
    <p:sldId id="1975" r:id="rId58"/>
    <p:sldId id="1973" r:id="rId59"/>
    <p:sldId id="2438" r:id="rId60"/>
    <p:sldId id="2439" r:id="rId61"/>
    <p:sldId id="2441" r:id="rId62"/>
    <p:sldId id="2440" r:id="rId63"/>
    <p:sldId id="2442" r:id="rId64"/>
    <p:sldId id="2454" r:id="rId65"/>
    <p:sldId id="391" r:id="rId66"/>
    <p:sldId id="2444" r:id="rId67"/>
    <p:sldId id="2097" r:id="rId68"/>
    <p:sldId id="2023" r:id="rId69"/>
    <p:sldId id="1953" r:id="rId70"/>
    <p:sldId id="1928" r:id="rId71"/>
    <p:sldId id="2382" r:id="rId72"/>
    <p:sldId id="2357" r:id="rId73"/>
  </p:sldIdLst>
  <p:sldSz cx="16640175" cy="93599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48" userDrawn="1">
          <p15:clr>
            <a:srgbClr val="A4A3A4"/>
          </p15:clr>
        </p15:guide>
        <p15:guide id="2" pos="524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sa Metcalfe" initials="LM" lastIdx="0" clrIdx="0">
    <p:extLst>
      <p:ext uri="{19B8F6BF-5375-455C-9EA6-DF929625EA0E}">
        <p15:presenceInfo xmlns:p15="http://schemas.microsoft.com/office/powerpoint/2012/main" userId="cd9d281dcfbf615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59E"/>
    <a:srgbClr val="FF0000"/>
    <a:srgbClr val="C00000"/>
    <a:srgbClr val="FF6699"/>
    <a:srgbClr val="7030A0"/>
    <a:srgbClr val="FF99FF"/>
    <a:srgbClr val="FFFF00"/>
    <a:srgbClr val="BFBFBF"/>
    <a:srgbClr val="6E9AF4"/>
    <a:srgbClr val="54A4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09" autoAdjust="0"/>
    <p:restoredTop sz="94660"/>
  </p:normalViewPr>
  <p:slideViewPr>
    <p:cSldViewPr snapToGrid="0">
      <p:cViewPr varScale="1">
        <p:scale>
          <a:sx n="63" d="100"/>
          <a:sy n="63" d="100"/>
        </p:scale>
        <p:origin x="414" y="66"/>
      </p:cViewPr>
      <p:guideLst>
        <p:guide orient="horz" pos="2948"/>
        <p:guide pos="52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6D9FF-DBDE-41A9-89F6-544602FF08C0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228F2-BE88-41C8-8762-B768A7A959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340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0022" y="1531818"/>
            <a:ext cx="12480131" cy="3258632"/>
          </a:xfrm>
        </p:spPr>
        <p:txBody>
          <a:bodyPr anchor="b"/>
          <a:lstStyle>
            <a:lvl1pPr algn="ctr">
              <a:defRPr sz="81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0022" y="4916115"/>
            <a:ext cx="12480131" cy="2259809"/>
          </a:xfrm>
        </p:spPr>
        <p:txBody>
          <a:bodyPr/>
          <a:lstStyle>
            <a:lvl1pPr marL="0" indent="0" algn="ctr">
              <a:buNone/>
              <a:defRPr sz="3276"/>
            </a:lvl1pPr>
            <a:lvl2pPr marL="623987" indent="0" algn="ctr">
              <a:buNone/>
              <a:defRPr sz="2730"/>
            </a:lvl2pPr>
            <a:lvl3pPr marL="1247973" indent="0" algn="ctr">
              <a:buNone/>
              <a:defRPr sz="2457"/>
            </a:lvl3pPr>
            <a:lvl4pPr marL="1871960" indent="0" algn="ctr">
              <a:buNone/>
              <a:defRPr sz="2184"/>
            </a:lvl4pPr>
            <a:lvl5pPr marL="2495946" indent="0" algn="ctr">
              <a:buNone/>
              <a:defRPr sz="2184"/>
            </a:lvl5pPr>
            <a:lvl6pPr marL="3119933" indent="0" algn="ctr">
              <a:buNone/>
              <a:defRPr sz="2184"/>
            </a:lvl6pPr>
            <a:lvl7pPr marL="3743919" indent="0" algn="ctr">
              <a:buNone/>
              <a:defRPr sz="2184"/>
            </a:lvl7pPr>
            <a:lvl8pPr marL="4367906" indent="0" algn="ctr">
              <a:buNone/>
              <a:defRPr sz="2184"/>
            </a:lvl8pPr>
            <a:lvl9pPr marL="4991892" indent="0" algn="ctr">
              <a:buNone/>
              <a:defRPr sz="218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82748-632D-4E34-8DCA-7F07AF9C0704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59665-926E-4E13-94EC-30AE0DCBB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047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82748-632D-4E34-8DCA-7F07AF9C0704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59665-926E-4E13-94EC-30AE0DCBB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57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08125" y="498328"/>
            <a:ext cx="3588038" cy="793208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4012" y="498328"/>
            <a:ext cx="10556111" cy="79320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82748-632D-4E34-8DCA-7F07AF9C0704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59665-926E-4E13-94EC-30AE0DCBB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529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82748-632D-4E34-8DCA-7F07AF9C0704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59665-926E-4E13-94EC-30AE0DCBB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658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5345" y="2333476"/>
            <a:ext cx="14352151" cy="3893458"/>
          </a:xfrm>
        </p:spPr>
        <p:txBody>
          <a:bodyPr anchor="b"/>
          <a:lstStyle>
            <a:lvl1pPr>
              <a:defRPr sz="81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5345" y="6263768"/>
            <a:ext cx="14352151" cy="2047477"/>
          </a:xfrm>
        </p:spPr>
        <p:txBody>
          <a:bodyPr/>
          <a:lstStyle>
            <a:lvl1pPr marL="0" indent="0">
              <a:buNone/>
              <a:defRPr sz="3276">
                <a:solidFill>
                  <a:schemeClr val="tx1">
                    <a:tint val="75000"/>
                  </a:schemeClr>
                </a:solidFill>
              </a:defRPr>
            </a:lvl1pPr>
            <a:lvl2pPr marL="623987" indent="0">
              <a:buNone/>
              <a:defRPr sz="2730">
                <a:solidFill>
                  <a:schemeClr val="tx1">
                    <a:tint val="75000"/>
                  </a:schemeClr>
                </a:solidFill>
              </a:defRPr>
            </a:lvl2pPr>
            <a:lvl3pPr marL="1247973" indent="0">
              <a:buNone/>
              <a:defRPr sz="2457">
                <a:solidFill>
                  <a:schemeClr val="tx1">
                    <a:tint val="75000"/>
                  </a:schemeClr>
                </a:solidFill>
              </a:defRPr>
            </a:lvl3pPr>
            <a:lvl4pPr marL="1871960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4pPr>
            <a:lvl5pPr marL="2495946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5pPr>
            <a:lvl6pPr marL="3119933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6pPr>
            <a:lvl7pPr marL="3743919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7pPr>
            <a:lvl8pPr marL="4367906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8pPr>
            <a:lvl9pPr marL="4991892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82748-632D-4E34-8DCA-7F07AF9C0704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59665-926E-4E13-94EC-30AE0DCBB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697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4012" y="2491640"/>
            <a:ext cx="7072074" cy="59387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24089" y="2491640"/>
            <a:ext cx="7072074" cy="59387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82748-632D-4E34-8DCA-7F07AF9C0704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59665-926E-4E13-94EC-30AE0DCBB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024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179" y="498329"/>
            <a:ext cx="14352151" cy="18091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180" y="2294476"/>
            <a:ext cx="7039573" cy="1124487"/>
          </a:xfrm>
        </p:spPr>
        <p:txBody>
          <a:bodyPr anchor="b"/>
          <a:lstStyle>
            <a:lvl1pPr marL="0" indent="0">
              <a:buNone/>
              <a:defRPr sz="3276" b="1"/>
            </a:lvl1pPr>
            <a:lvl2pPr marL="623987" indent="0">
              <a:buNone/>
              <a:defRPr sz="2730" b="1"/>
            </a:lvl2pPr>
            <a:lvl3pPr marL="1247973" indent="0">
              <a:buNone/>
              <a:defRPr sz="2457" b="1"/>
            </a:lvl3pPr>
            <a:lvl4pPr marL="1871960" indent="0">
              <a:buNone/>
              <a:defRPr sz="2184" b="1"/>
            </a:lvl4pPr>
            <a:lvl5pPr marL="2495946" indent="0">
              <a:buNone/>
              <a:defRPr sz="2184" b="1"/>
            </a:lvl5pPr>
            <a:lvl6pPr marL="3119933" indent="0">
              <a:buNone/>
              <a:defRPr sz="2184" b="1"/>
            </a:lvl6pPr>
            <a:lvl7pPr marL="3743919" indent="0">
              <a:buNone/>
              <a:defRPr sz="2184" b="1"/>
            </a:lvl7pPr>
            <a:lvl8pPr marL="4367906" indent="0">
              <a:buNone/>
              <a:defRPr sz="2184" b="1"/>
            </a:lvl8pPr>
            <a:lvl9pPr marL="4991892" indent="0">
              <a:buNone/>
              <a:defRPr sz="218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6180" y="3418964"/>
            <a:ext cx="7039573" cy="50287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424088" y="2294476"/>
            <a:ext cx="7074242" cy="1124487"/>
          </a:xfrm>
        </p:spPr>
        <p:txBody>
          <a:bodyPr anchor="b"/>
          <a:lstStyle>
            <a:lvl1pPr marL="0" indent="0">
              <a:buNone/>
              <a:defRPr sz="3276" b="1"/>
            </a:lvl1pPr>
            <a:lvl2pPr marL="623987" indent="0">
              <a:buNone/>
              <a:defRPr sz="2730" b="1"/>
            </a:lvl2pPr>
            <a:lvl3pPr marL="1247973" indent="0">
              <a:buNone/>
              <a:defRPr sz="2457" b="1"/>
            </a:lvl3pPr>
            <a:lvl4pPr marL="1871960" indent="0">
              <a:buNone/>
              <a:defRPr sz="2184" b="1"/>
            </a:lvl4pPr>
            <a:lvl5pPr marL="2495946" indent="0">
              <a:buNone/>
              <a:defRPr sz="2184" b="1"/>
            </a:lvl5pPr>
            <a:lvl6pPr marL="3119933" indent="0">
              <a:buNone/>
              <a:defRPr sz="2184" b="1"/>
            </a:lvl6pPr>
            <a:lvl7pPr marL="3743919" indent="0">
              <a:buNone/>
              <a:defRPr sz="2184" b="1"/>
            </a:lvl7pPr>
            <a:lvl8pPr marL="4367906" indent="0">
              <a:buNone/>
              <a:defRPr sz="2184" b="1"/>
            </a:lvl8pPr>
            <a:lvl9pPr marL="4991892" indent="0">
              <a:buNone/>
              <a:defRPr sz="218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424088" y="3418964"/>
            <a:ext cx="7074242" cy="50287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82748-632D-4E34-8DCA-7F07AF9C0704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59665-926E-4E13-94EC-30AE0DCBB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55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82748-632D-4E34-8DCA-7F07AF9C0704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59665-926E-4E13-94EC-30AE0DCBB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499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82748-632D-4E34-8DCA-7F07AF9C0704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59665-926E-4E13-94EC-30AE0DCBB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085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180" y="623993"/>
            <a:ext cx="5366889" cy="2183977"/>
          </a:xfrm>
        </p:spPr>
        <p:txBody>
          <a:bodyPr anchor="b"/>
          <a:lstStyle>
            <a:lvl1pPr>
              <a:defRPr sz="43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74242" y="1347653"/>
            <a:ext cx="8424089" cy="6651596"/>
          </a:xfrm>
        </p:spPr>
        <p:txBody>
          <a:bodyPr/>
          <a:lstStyle>
            <a:lvl1pPr>
              <a:defRPr sz="4367"/>
            </a:lvl1pPr>
            <a:lvl2pPr>
              <a:defRPr sz="3821"/>
            </a:lvl2pPr>
            <a:lvl3pPr>
              <a:defRPr sz="3276"/>
            </a:lvl3pPr>
            <a:lvl4pPr>
              <a:defRPr sz="2730"/>
            </a:lvl4pPr>
            <a:lvl5pPr>
              <a:defRPr sz="2730"/>
            </a:lvl5pPr>
            <a:lvl6pPr>
              <a:defRPr sz="2730"/>
            </a:lvl6pPr>
            <a:lvl7pPr>
              <a:defRPr sz="2730"/>
            </a:lvl7pPr>
            <a:lvl8pPr>
              <a:defRPr sz="2730"/>
            </a:lvl8pPr>
            <a:lvl9pPr>
              <a:defRPr sz="27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180" y="2807970"/>
            <a:ext cx="5366889" cy="5202112"/>
          </a:xfrm>
        </p:spPr>
        <p:txBody>
          <a:bodyPr/>
          <a:lstStyle>
            <a:lvl1pPr marL="0" indent="0">
              <a:buNone/>
              <a:defRPr sz="2184"/>
            </a:lvl1pPr>
            <a:lvl2pPr marL="623987" indent="0">
              <a:buNone/>
              <a:defRPr sz="1911"/>
            </a:lvl2pPr>
            <a:lvl3pPr marL="1247973" indent="0">
              <a:buNone/>
              <a:defRPr sz="1638"/>
            </a:lvl3pPr>
            <a:lvl4pPr marL="1871960" indent="0">
              <a:buNone/>
              <a:defRPr sz="1365"/>
            </a:lvl4pPr>
            <a:lvl5pPr marL="2495946" indent="0">
              <a:buNone/>
              <a:defRPr sz="1365"/>
            </a:lvl5pPr>
            <a:lvl6pPr marL="3119933" indent="0">
              <a:buNone/>
              <a:defRPr sz="1365"/>
            </a:lvl6pPr>
            <a:lvl7pPr marL="3743919" indent="0">
              <a:buNone/>
              <a:defRPr sz="1365"/>
            </a:lvl7pPr>
            <a:lvl8pPr marL="4367906" indent="0">
              <a:buNone/>
              <a:defRPr sz="1365"/>
            </a:lvl8pPr>
            <a:lvl9pPr marL="4991892" indent="0">
              <a:buNone/>
              <a:defRPr sz="13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82748-632D-4E34-8DCA-7F07AF9C0704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59665-926E-4E13-94EC-30AE0DCBB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744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180" y="623993"/>
            <a:ext cx="5366889" cy="2183977"/>
          </a:xfrm>
        </p:spPr>
        <p:txBody>
          <a:bodyPr anchor="b"/>
          <a:lstStyle>
            <a:lvl1pPr>
              <a:defRPr sz="43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74242" y="1347653"/>
            <a:ext cx="8424089" cy="6651596"/>
          </a:xfrm>
        </p:spPr>
        <p:txBody>
          <a:bodyPr anchor="t"/>
          <a:lstStyle>
            <a:lvl1pPr marL="0" indent="0">
              <a:buNone/>
              <a:defRPr sz="4367"/>
            </a:lvl1pPr>
            <a:lvl2pPr marL="623987" indent="0">
              <a:buNone/>
              <a:defRPr sz="3821"/>
            </a:lvl2pPr>
            <a:lvl3pPr marL="1247973" indent="0">
              <a:buNone/>
              <a:defRPr sz="3276"/>
            </a:lvl3pPr>
            <a:lvl4pPr marL="1871960" indent="0">
              <a:buNone/>
              <a:defRPr sz="2730"/>
            </a:lvl4pPr>
            <a:lvl5pPr marL="2495946" indent="0">
              <a:buNone/>
              <a:defRPr sz="2730"/>
            </a:lvl5pPr>
            <a:lvl6pPr marL="3119933" indent="0">
              <a:buNone/>
              <a:defRPr sz="2730"/>
            </a:lvl6pPr>
            <a:lvl7pPr marL="3743919" indent="0">
              <a:buNone/>
              <a:defRPr sz="2730"/>
            </a:lvl7pPr>
            <a:lvl8pPr marL="4367906" indent="0">
              <a:buNone/>
              <a:defRPr sz="2730"/>
            </a:lvl8pPr>
            <a:lvl9pPr marL="4991892" indent="0">
              <a:buNone/>
              <a:defRPr sz="273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180" y="2807970"/>
            <a:ext cx="5366889" cy="5202112"/>
          </a:xfrm>
        </p:spPr>
        <p:txBody>
          <a:bodyPr/>
          <a:lstStyle>
            <a:lvl1pPr marL="0" indent="0">
              <a:buNone/>
              <a:defRPr sz="2184"/>
            </a:lvl1pPr>
            <a:lvl2pPr marL="623987" indent="0">
              <a:buNone/>
              <a:defRPr sz="1911"/>
            </a:lvl2pPr>
            <a:lvl3pPr marL="1247973" indent="0">
              <a:buNone/>
              <a:defRPr sz="1638"/>
            </a:lvl3pPr>
            <a:lvl4pPr marL="1871960" indent="0">
              <a:buNone/>
              <a:defRPr sz="1365"/>
            </a:lvl4pPr>
            <a:lvl5pPr marL="2495946" indent="0">
              <a:buNone/>
              <a:defRPr sz="1365"/>
            </a:lvl5pPr>
            <a:lvl6pPr marL="3119933" indent="0">
              <a:buNone/>
              <a:defRPr sz="1365"/>
            </a:lvl6pPr>
            <a:lvl7pPr marL="3743919" indent="0">
              <a:buNone/>
              <a:defRPr sz="1365"/>
            </a:lvl7pPr>
            <a:lvl8pPr marL="4367906" indent="0">
              <a:buNone/>
              <a:defRPr sz="1365"/>
            </a:lvl8pPr>
            <a:lvl9pPr marL="4991892" indent="0">
              <a:buNone/>
              <a:defRPr sz="13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82748-632D-4E34-8DCA-7F07AF9C0704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59665-926E-4E13-94EC-30AE0DCBB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180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4012" y="498329"/>
            <a:ext cx="14352151" cy="1809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4012" y="2491640"/>
            <a:ext cx="14352151" cy="5938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4012" y="8675241"/>
            <a:ext cx="3744039" cy="49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82748-632D-4E34-8DCA-7F07AF9C0704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12058" y="8675241"/>
            <a:ext cx="5616059" cy="49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52124" y="8675241"/>
            <a:ext cx="3744039" cy="49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59665-926E-4E13-94EC-30AE0DCBB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57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247973" rtl="0" eaLnBrk="1" latinLnBrk="0" hangingPunct="1">
        <a:lnSpc>
          <a:spcPct val="90000"/>
        </a:lnSpc>
        <a:spcBef>
          <a:spcPct val="0"/>
        </a:spcBef>
        <a:buNone/>
        <a:defRPr sz="60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1993" indent="-311993" algn="l" defTabSz="1247973" rtl="0" eaLnBrk="1" latinLnBrk="0" hangingPunct="1">
        <a:lnSpc>
          <a:spcPct val="90000"/>
        </a:lnSpc>
        <a:spcBef>
          <a:spcPts val="1365"/>
        </a:spcBef>
        <a:buFont typeface="Arial" panose="020B0604020202020204" pitchFamily="34" charset="0"/>
        <a:buChar char="•"/>
        <a:defRPr sz="3821" kern="1200">
          <a:solidFill>
            <a:schemeClr val="tx1"/>
          </a:solidFill>
          <a:latin typeface="+mn-lt"/>
          <a:ea typeface="+mn-ea"/>
          <a:cs typeface="+mn-cs"/>
        </a:defRPr>
      </a:lvl1pPr>
      <a:lvl2pPr marL="935980" indent="-311993" algn="l" defTabSz="1247973" rtl="0" eaLnBrk="1" latinLnBrk="0" hangingPunct="1">
        <a:lnSpc>
          <a:spcPct val="90000"/>
        </a:lnSpc>
        <a:spcBef>
          <a:spcPts val="682"/>
        </a:spcBef>
        <a:buFont typeface="Arial" panose="020B0604020202020204" pitchFamily="34" charset="0"/>
        <a:buChar char="•"/>
        <a:defRPr sz="3276" kern="1200">
          <a:solidFill>
            <a:schemeClr val="tx1"/>
          </a:solidFill>
          <a:latin typeface="+mn-lt"/>
          <a:ea typeface="+mn-ea"/>
          <a:cs typeface="+mn-cs"/>
        </a:defRPr>
      </a:lvl2pPr>
      <a:lvl3pPr marL="1559966" indent="-311993" algn="l" defTabSz="1247973" rtl="0" eaLnBrk="1" latinLnBrk="0" hangingPunct="1">
        <a:lnSpc>
          <a:spcPct val="90000"/>
        </a:lnSpc>
        <a:spcBef>
          <a:spcPts val="682"/>
        </a:spcBef>
        <a:buFont typeface="Arial" panose="020B0604020202020204" pitchFamily="34" charset="0"/>
        <a:buChar char="•"/>
        <a:defRPr sz="2730" kern="1200">
          <a:solidFill>
            <a:schemeClr val="tx1"/>
          </a:solidFill>
          <a:latin typeface="+mn-lt"/>
          <a:ea typeface="+mn-ea"/>
          <a:cs typeface="+mn-cs"/>
        </a:defRPr>
      </a:lvl3pPr>
      <a:lvl4pPr marL="2183953" indent="-311993" algn="l" defTabSz="1247973" rtl="0" eaLnBrk="1" latinLnBrk="0" hangingPunct="1">
        <a:lnSpc>
          <a:spcPct val="90000"/>
        </a:lnSpc>
        <a:spcBef>
          <a:spcPts val="682"/>
        </a:spcBef>
        <a:buFont typeface="Arial" panose="020B0604020202020204" pitchFamily="34" charset="0"/>
        <a:buChar char="•"/>
        <a:defRPr sz="2457" kern="1200">
          <a:solidFill>
            <a:schemeClr val="tx1"/>
          </a:solidFill>
          <a:latin typeface="+mn-lt"/>
          <a:ea typeface="+mn-ea"/>
          <a:cs typeface="+mn-cs"/>
        </a:defRPr>
      </a:lvl4pPr>
      <a:lvl5pPr marL="2807940" indent="-311993" algn="l" defTabSz="1247973" rtl="0" eaLnBrk="1" latinLnBrk="0" hangingPunct="1">
        <a:lnSpc>
          <a:spcPct val="90000"/>
        </a:lnSpc>
        <a:spcBef>
          <a:spcPts val="682"/>
        </a:spcBef>
        <a:buFont typeface="Arial" panose="020B0604020202020204" pitchFamily="34" charset="0"/>
        <a:buChar char="•"/>
        <a:defRPr sz="2457" kern="1200">
          <a:solidFill>
            <a:schemeClr val="tx1"/>
          </a:solidFill>
          <a:latin typeface="+mn-lt"/>
          <a:ea typeface="+mn-ea"/>
          <a:cs typeface="+mn-cs"/>
        </a:defRPr>
      </a:lvl5pPr>
      <a:lvl6pPr marL="3431926" indent="-311993" algn="l" defTabSz="1247973" rtl="0" eaLnBrk="1" latinLnBrk="0" hangingPunct="1">
        <a:lnSpc>
          <a:spcPct val="90000"/>
        </a:lnSpc>
        <a:spcBef>
          <a:spcPts val="682"/>
        </a:spcBef>
        <a:buFont typeface="Arial" panose="020B0604020202020204" pitchFamily="34" charset="0"/>
        <a:buChar char="•"/>
        <a:defRPr sz="2457" kern="1200">
          <a:solidFill>
            <a:schemeClr val="tx1"/>
          </a:solidFill>
          <a:latin typeface="+mn-lt"/>
          <a:ea typeface="+mn-ea"/>
          <a:cs typeface="+mn-cs"/>
        </a:defRPr>
      </a:lvl6pPr>
      <a:lvl7pPr marL="4055913" indent="-311993" algn="l" defTabSz="1247973" rtl="0" eaLnBrk="1" latinLnBrk="0" hangingPunct="1">
        <a:lnSpc>
          <a:spcPct val="90000"/>
        </a:lnSpc>
        <a:spcBef>
          <a:spcPts val="682"/>
        </a:spcBef>
        <a:buFont typeface="Arial" panose="020B0604020202020204" pitchFamily="34" charset="0"/>
        <a:buChar char="•"/>
        <a:defRPr sz="2457" kern="1200">
          <a:solidFill>
            <a:schemeClr val="tx1"/>
          </a:solidFill>
          <a:latin typeface="+mn-lt"/>
          <a:ea typeface="+mn-ea"/>
          <a:cs typeface="+mn-cs"/>
        </a:defRPr>
      </a:lvl7pPr>
      <a:lvl8pPr marL="4679899" indent="-311993" algn="l" defTabSz="1247973" rtl="0" eaLnBrk="1" latinLnBrk="0" hangingPunct="1">
        <a:lnSpc>
          <a:spcPct val="90000"/>
        </a:lnSpc>
        <a:spcBef>
          <a:spcPts val="682"/>
        </a:spcBef>
        <a:buFont typeface="Arial" panose="020B0604020202020204" pitchFamily="34" charset="0"/>
        <a:buChar char="•"/>
        <a:defRPr sz="2457" kern="1200">
          <a:solidFill>
            <a:schemeClr val="tx1"/>
          </a:solidFill>
          <a:latin typeface="+mn-lt"/>
          <a:ea typeface="+mn-ea"/>
          <a:cs typeface="+mn-cs"/>
        </a:defRPr>
      </a:lvl8pPr>
      <a:lvl9pPr marL="5303886" indent="-311993" algn="l" defTabSz="1247973" rtl="0" eaLnBrk="1" latinLnBrk="0" hangingPunct="1">
        <a:lnSpc>
          <a:spcPct val="90000"/>
        </a:lnSpc>
        <a:spcBef>
          <a:spcPts val="682"/>
        </a:spcBef>
        <a:buFont typeface="Arial" panose="020B0604020202020204" pitchFamily="34" charset="0"/>
        <a:buChar char="•"/>
        <a:defRPr sz="245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47973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1pPr>
      <a:lvl2pPr marL="623987" algn="l" defTabSz="1247973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2pPr>
      <a:lvl3pPr marL="1247973" algn="l" defTabSz="1247973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3pPr>
      <a:lvl4pPr marL="1871960" algn="l" defTabSz="1247973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4pPr>
      <a:lvl5pPr marL="2495946" algn="l" defTabSz="1247973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5pPr>
      <a:lvl6pPr marL="3119933" algn="l" defTabSz="1247973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6pPr>
      <a:lvl7pPr marL="3743919" algn="l" defTabSz="1247973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7pPr>
      <a:lvl8pPr marL="4367906" algn="l" defTabSz="1247973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8pPr>
      <a:lvl9pPr marL="4991892" algn="l" defTabSz="1247973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E183B6-E5B4-40B6-AB45-DC9C2DCB42C6}"/>
              </a:ext>
            </a:extLst>
          </p:cNvPr>
          <p:cNvSpPr/>
          <p:nvPr/>
        </p:nvSpPr>
        <p:spPr>
          <a:xfrm>
            <a:off x="-10499" y="364454"/>
            <a:ext cx="8965314" cy="3056664"/>
          </a:xfrm>
          <a:prstGeom prst="rect">
            <a:avLst/>
          </a:prstGeom>
          <a:solidFill>
            <a:srgbClr val="00359E"/>
          </a:solidFill>
          <a:ln>
            <a:solidFill>
              <a:srgbClr val="609E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52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C11F5D-522B-44ED-9A33-3749D166A4A2}"/>
              </a:ext>
            </a:extLst>
          </p:cNvPr>
          <p:cNvSpPr txBox="1"/>
          <p:nvPr/>
        </p:nvSpPr>
        <p:spPr>
          <a:xfrm>
            <a:off x="399245" y="3824965"/>
            <a:ext cx="154923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GB" sz="5400" b="1" dirty="0">
                <a:latin typeface="Century Gothic" panose="020B0502020202020204" pitchFamily="34" charset="0"/>
              </a:rPr>
              <a:t>Chat, ‘All panellists’: </a:t>
            </a:r>
            <a:r>
              <a:rPr lang="en-GB" sz="5400" dirty="0">
                <a:latin typeface="Century Gothic" panose="020B0502020202020204" pitchFamily="34" charset="0"/>
              </a:rPr>
              <a:t>only I will see</a:t>
            </a:r>
          </a:p>
          <a:p>
            <a:pPr>
              <a:spcAft>
                <a:spcPts val="2400"/>
              </a:spcAft>
            </a:pPr>
            <a:r>
              <a:rPr lang="en-GB" sz="5400" b="1" dirty="0">
                <a:latin typeface="Century Gothic" panose="020B0502020202020204" pitchFamily="34" charset="0"/>
              </a:rPr>
              <a:t>Chat, ‘All panellists and attendees’: </a:t>
            </a:r>
            <a:r>
              <a:rPr lang="en-GB" sz="5400" dirty="0">
                <a:latin typeface="Century Gothic" panose="020B0502020202020204" pitchFamily="34" charset="0"/>
              </a:rPr>
              <a:t>we all see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177D18-B62A-4B6F-B154-7043B18DD3FB}"/>
              </a:ext>
            </a:extLst>
          </p:cNvPr>
          <p:cNvSpPr txBox="1"/>
          <p:nvPr/>
        </p:nvSpPr>
        <p:spPr>
          <a:xfrm>
            <a:off x="1089510" y="626933"/>
            <a:ext cx="67438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25"/>
              </a:spcAft>
            </a:pPr>
            <a:r>
              <a:rPr lang="en-GB" sz="8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Reasoning in KS2 Maths 2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4FC49C85-08E4-417D-A828-72D10A4EC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977" y="991745"/>
            <a:ext cx="1765740" cy="17657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781229-E036-4A9C-82FF-3B2A0BFEFF67}"/>
              </a:ext>
            </a:extLst>
          </p:cNvPr>
          <p:cNvSpPr txBox="1"/>
          <p:nvPr/>
        </p:nvSpPr>
        <p:spPr>
          <a:xfrm>
            <a:off x="449430" y="6461706"/>
            <a:ext cx="6014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GB" sz="4600" b="1" dirty="0">
                <a:solidFill>
                  <a:srgbClr val="00359E"/>
                </a:solidFill>
                <a:latin typeface="Century Gothic" panose="020B0502020202020204" pitchFamily="34" charset="0"/>
              </a:rPr>
              <a:t>Where you teach</a:t>
            </a:r>
            <a:endParaRPr lang="en-GB" sz="4600" dirty="0">
              <a:solidFill>
                <a:srgbClr val="00359E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4473B4-1CE8-49AB-ACFC-D4DDBD0E0294}"/>
              </a:ext>
            </a:extLst>
          </p:cNvPr>
          <p:cNvSpPr txBox="1"/>
          <p:nvPr/>
        </p:nvSpPr>
        <p:spPr>
          <a:xfrm>
            <a:off x="449429" y="7804887"/>
            <a:ext cx="1585737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GB" sz="4600" b="1" dirty="0">
                <a:solidFill>
                  <a:srgbClr val="00359E"/>
                </a:solidFill>
                <a:latin typeface="Century Gothic" panose="020B0502020202020204" pitchFamily="34" charset="0"/>
              </a:rPr>
              <a:t>How do I build reasoning into…</a:t>
            </a:r>
            <a:endParaRPr lang="en-GB" sz="4600" dirty="0">
              <a:solidFill>
                <a:srgbClr val="00359E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BAD4BE-1721-4D1B-89E7-908C3349B5A6}"/>
              </a:ext>
            </a:extLst>
          </p:cNvPr>
          <p:cNvSpPr txBox="1"/>
          <p:nvPr/>
        </p:nvSpPr>
        <p:spPr>
          <a:xfrm>
            <a:off x="8145442" y="6461706"/>
            <a:ext cx="729166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GB" sz="4600" b="1" dirty="0">
                <a:solidFill>
                  <a:srgbClr val="00359E"/>
                </a:solidFill>
                <a:latin typeface="Century Gothic" panose="020B0502020202020204" pitchFamily="34" charset="0"/>
              </a:rPr>
              <a:t>Session 1 takeaway</a:t>
            </a:r>
            <a:endParaRPr lang="en-GB" sz="4600" dirty="0">
              <a:solidFill>
                <a:srgbClr val="00359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760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C3328A-F776-43AE-9987-5D5B7BB814CC}"/>
              </a:ext>
            </a:extLst>
          </p:cNvPr>
          <p:cNvSpPr/>
          <p:nvPr/>
        </p:nvSpPr>
        <p:spPr>
          <a:xfrm>
            <a:off x="677493" y="851872"/>
            <a:ext cx="42082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latin typeface="Century Gothic" panose="020B0502020202020204" pitchFamily="34" charset="0"/>
              </a:rPr>
              <a:t>I know… so…</a:t>
            </a:r>
            <a:endParaRPr lang="en-GB" sz="48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B24231-67A5-40C0-9962-155BAE2EE7C4}"/>
              </a:ext>
            </a:extLst>
          </p:cNvPr>
          <p:cNvSpPr/>
          <p:nvPr/>
        </p:nvSpPr>
        <p:spPr>
          <a:xfrm>
            <a:off x="6322850" y="1099434"/>
            <a:ext cx="3243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latin typeface="Century Gothic" panose="020B0502020202020204" pitchFamily="34" charset="0"/>
              </a:rPr>
              <a:t>6 × 5 = 30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0383636-44D8-484C-92D6-3B375227EFD9}"/>
              </a:ext>
            </a:extLst>
          </p:cNvPr>
          <p:cNvSpPr/>
          <p:nvPr/>
        </p:nvSpPr>
        <p:spPr>
          <a:xfrm>
            <a:off x="6362013" y="2220512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2F388A3-B9F8-4953-8A1D-F378FCCD2D91}"/>
              </a:ext>
            </a:extLst>
          </p:cNvPr>
          <p:cNvSpPr/>
          <p:nvPr/>
        </p:nvSpPr>
        <p:spPr>
          <a:xfrm>
            <a:off x="7095038" y="221870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68830F6-D541-4E6A-80A7-08D491D7CDE1}"/>
              </a:ext>
            </a:extLst>
          </p:cNvPr>
          <p:cNvSpPr/>
          <p:nvPr/>
        </p:nvSpPr>
        <p:spPr>
          <a:xfrm>
            <a:off x="7828063" y="221870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5D544E0-634B-4468-8013-3CD57C7CB285}"/>
              </a:ext>
            </a:extLst>
          </p:cNvPr>
          <p:cNvSpPr/>
          <p:nvPr/>
        </p:nvSpPr>
        <p:spPr>
          <a:xfrm>
            <a:off x="8561088" y="221870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790249F-EE87-4A4B-AD3F-97E2329F7CD8}"/>
              </a:ext>
            </a:extLst>
          </p:cNvPr>
          <p:cNvSpPr/>
          <p:nvPr/>
        </p:nvSpPr>
        <p:spPr>
          <a:xfrm>
            <a:off x="9294113" y="221870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6F4A902-BD0B-404B-9BC5-7744D3E5CCBD}"/>
              </a:ext>
            </a:extLst>
          </p:cNvPr>
          <p:cNvSpPr/>
          <p:nvPr/>
        </p:nvSpPr>
        <p:spPr>
          <a:xfrm>
            <a:off x="10027138" y="221870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356EF81-FC68-442A-90DB-CB43210FE9AE}"/>
              </a:ext>
            </a:extLst>
          </p:cNvPr>
          <p:cNvSpPr/>
          <p:nvPr/>
        </p:nvSpPr>
        <p:spPr>
          <a:xfrm>
            <a:off x="6362013" y="2904788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53D28F-DC74-4610-93F1-074B64A18EBF}"/>
              </a:ext>
            </a:extLst>
          </p:cNvPr>
          <p:cNvSpPr/>
          <p:nvPr/>
        </p:nvSpPr>
        <p:spPr>
          <a:xfrm>
            <a:off x="7095038" y="2902983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3DA11CA-FF58-4484-BF70-FD1F3A6C972C}"/>
              </a:ext>
            </a:extLst>
          </p:cNvPr>
          <p:cNvSpPr/>
          <p:nvPr/>
        </p:nvSpPr>
        <p:spPr>
          <a:xfrm>
            <a:off x="7828063" y="2902983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6B38BAA-4393-4891-954E-E6F4F50412D1}"/>
              </a:ext>
            </a:extLst>
          </p:cNvPr>
          <p:cNvSpPr/>
          <p:nvPr/>
        </p:nvSpPr>
        <p:spPr>
          <a:xfrm>
            <a:off x="8561088" y="2902983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33D0641-D085-4FC5-BF24-A6A74DA0D448}"/>
              </a:ext>
            </a:extLst>
          </p:cNvPr>
          <p:cNvSpPr/>
          <p:nvPr/>
        </p:nvSpPr>
        <p:spPr>
          <a:xfrm>
            <a:off x="9294113" y="2902983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02303-D8E5-44FB-A346-03AE328B3E9E}"/>
              </a:ext>
            </a:extLst>
          </p:cNvPr>
          <p:cNvSpPr/>
          <p:nvPr/>
        </p:nvSpPr>
        <p:spPr>
          <a:xfrm>
            <a:off x="10027138" y="2902983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F683DF4-839F-41D2-9F47-1BF9FD71CF23}"/>
              </a:ext>
            </a:extLst>
          </p:cNvPr>
          <p:cNvSpPr/>
          <p:nvPr/>
        </p:nvSpPr>
        <p:spPr>
          <a:xfrm>
            <a:off x="6362013" y="3611176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490407D-262A-49DE-9DFE-0A1B3CF7B307}"/>
              </a:ext>
            </a:extLst>
          </p:cNvPr>
          <p:cNvSpPr/>
          <p:nvPr/>
        </p:nvSpPr>
        <p:spPr>
          <a:xfrm>
            <a:off x="7095038" y="3609371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77771FE-6269-49F4-8AEB-FCE1AB273CDE}"/>
              </a:ext>
            </a:extLst>
          </p:cNvPr>
          <p:cNvSpPr/>
          <p:nvPr/>
        </p:nvSpPr>
        <p:spPr>
          <a:xfrm>
            <a:off x="7828063" y="3609371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140BE7E-CB41-4D06-B0F0-BBF1505A82D1}"/>
              </a:ext>
            </a:extLst>
          </p:cNvPr>
          <p:cNvSpPr/>
          <p:nvPr/>
        </p:nvSpPr>
        <p:spPr>
          <a:xfrm>
            <a:off x="8561088" y="3609371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6D0CB5A-E5D7-4C46-AB1B-8A91B98A890E}"/>
              </a:ext>
            </a:extLst>
          </p:cNvPr>
          <p:cNvSpPr/>
          <p:nvPr/>
        </p:nvSpPr>
        <p:spPr>
          <a:xfrm>
            <a:off x="9294113" y="3609371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9F0D520-A8E7-43CC-82E3-2E5B5F434428}"/>
              </a:ext>
            </a:extLst>
          </p:cNvPr>
          <p:cNvSpPr/>
          <p:nvPr/>
        </p:nvSpPr>
        <p:spPr>
          <a:xfrm>
            <a:off x="10027138" y="3609371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31604BC-68A3-4D76-BF56-7CDB62E5106D}"/>
              </a:ext>
            </a:extLst>
          </p:cNvPr>
          <p:cNvSpPr/>
          <p:nvPr/>
        </p:nvSpPr>
        <p:spPr>
          <a:xfrm>
            <a:off x="6362013" y="4295452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5ABAE9-1B3F-4436-93D5-3B7F687DAD36}"/>
              </a:ext>
            </a:extLst>
          </p:cNvPr>
          <p:cNvSpPr/>
          <p:nvPr/>
        </p:nvSpPr>
        <p:spPr>
          <a:xfrm>
            <a:off x="7095038" y="429364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604DCEF-E726-4E49-9CBF-51C1BE8AC140}"/>
              </a:ext>
            </a:extLst>
          </p:cNvPr>
          <p:cNvSpPr/>
          <p:nvPr/>
        </p:nvSpPr>
        <p:spPr>
          <a:xfrm>
            <a:off x="7828063" y="429364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AE0C9A8-BC2F-49B6-A68E-929995A066B9}"/>
              </a:ext>
            </a:extLst>
          </p:cNvPr>
          <p:cNvSpPr/>
          <p:nvPr/>
        </p:nvSpPr>
        <p:spPr>
          <a:xfrm>
            <a:off x="8561088" y="429364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8B1B006-F766-433A-8CD6-D6BAB425F792}"/>
              </a:ext>
            </a:extLst>
          </p:cNvPr>
          <p:cNvSpPr/>
          <p:nvPr/>
        </p:nvSpPr>
        <p:spPr>
          <a:xfrm>
            <a:off x="9294113" y="429364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7AC4E78-AA46-4EEE-9651-D1A61A627610}"/>
              </a:ext>
            </a:extLst>
          </p:cNvPr>
          <p:cNvSpPr/>
          <p:nvPr/>
        </p:nvSpPr>
        <p:spPr>
          <a:xfrm>
            <a:off x="10027138" y="429364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EC73810-F3AD-48B4-90BE-9A9C3287A74C}"/>
              </a:ext>
            </a:extLst>
          </p:cNvPr>
          <p:cNvSpPr/>
          <p:nvPr/>
        </p:nvSpPr>
        <p:spPr>
          <a:xfrm>
            <a:off x="6362013" y="500325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FB9AC57-3873-4BA4-96C6-11F28A6FA209}"/>
              </a:ext>
            </a:extLst>
          </p:cNvPr>
          <p:cNvSpPr/>
          <p:nvPr/>
        </p:nvSpPr>
        <p:spPr>
          <a:xfrm>
            <a:off x="7095038" y="5001452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F5B4264-3951-441C-8FE9-82E97F57A62C}"/>
              </a:ext>
            </a:extLst>
          </p:cNvPr>
          <p:cNvSpPr/>
          <p:nvPr/>
        </p:nvSpPr>
        <p:spPr>
          <a:xfrm>
            <a:off x="7828063" y="5001452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7E816DB-7142-417A-9AEF-BA8BDEE2B6BB}"/>
              </a:ext>
            </a:extLst>
          </p:cNvPr>
          <p:cNvSpPr/>
          <p:nvPr/>
        </p:nvSpPr>
        <p:spPr>
          <a:xfrm>
            <a:off x="8561088" y="5001452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2DACB97-32BF-4C62-BF79-327E918CDF71}"/>
              </a:ext>
            </a:extLst>
          </p:cNvPr>
          <p:cNvSpPr/>
          <p:nvPr/>
        </p:nvSpPr>
        <p:spPr>
          <a:xfrm>
            <a:off x="9294113" y="5001452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0AF64FF-E8F5-4116-A9D0-95E5275B1796}"/>
              </a:ext>
            </a:extLst>
          </p:cNvPr>
          <p:cNvSpPr/>
          <p:nvPr/>
        </p:nvSpPr>
        <p:spPr>
          <a:xfrm>
            <a:off x="10027138" y="5001452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F287F9C-62AD-443B-A1AC-3074064B60D7}"/>
              </a:ext>
            </a:extLst>
          </p:cNvPr>
          <p:cNvSpPr/>
          <p:nvPr/>
        </p:nvSpPr>
        <p:spPr>
          <a:xfrm>
            <a:off x="669022" y="2322580"/>
            <a:ext cx="3506738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GB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6</a:t>
            </a:r>
            <a:r>
              <a:rPr lang="en-GB" sz="4800" b="1" dirty="0">
                <a:latin typeface="Century Gothic" panose="020B0502020202020204" pitchFamily="34" charset="0"/>
              </a:rPr>
              <a:t> × </a:t>
            </a:r>
            <a:r>
              <a:rPr lang="en-GB" sz="4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5</a:t>
            </a:r>
            <a:r>
              <a:rPr lang="en-GB" sz="4800" b="1" dirty="0">
                <a:latin typeface="Century Gothic" panose="020B0502020202020204" pitchFamily="34" charset="0"/>
              </a:rPr>
              <a:t> = 30</a:t>
            </a:r>
          </a:p>
          <a:p>
            <a:r>
              <a:rPr lang="en-GB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9</a:t>
            </a:r>
            <a:r>
              <a:rPr lang="en-GB" sz="4800" b="1" dirty="0">
                <a:latin typeface="Century Gothic" panose="020B0502020202020204" pitchFamily="34" charset="0"/>
              </a:rPr>
              <a:t> × </a:t>
            </a:r>
            <a:r>
              <a:rPr lang="en-GB" sz="4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5</a:t>
            </a:r>
            <a:r>
              <a:rPr lang="en-GB" sz="4800" b="1" dirty="0">
                <a:latin typeface="Century Gothic" panose="020B0502020202020204" pitchFamily="34" charset="0"/>
              </a:rPr>
              <a:t> = 45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90CADF9-292B-4049-A7A8-1DEFA6EB32F2}"/>
              </a:ext>
            </a:extLst>
          </p:cNvPr>
          <p:cNvSpPr/>
          <p:nvPr/>
        </p:nvSpPr>
        <p:spPr>
          <a:xfrm>
            <a:off x="10789621" y="2218707"/>
            <a:ext cx="396000" cy="396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312AE05-3901-4621-A5E0-4418A629DA3B}"/>
              </a:ext>
            </a:extLst>
          </p:cNvPr>
          <p:cNvSpPr/>
          <p:nvPr/>
        </p:nvSpPr>
        <p:spPr>
          <a:xfrm>
            <a:off x="11522646" y="2218707"/>
            <a:ext cx="396000" cy="396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33D4AD2-09B6-4157-ACB6-43DB53C80EFF}"/>
              </a:ext>
            </a:extLst>
          </p:cNvPr>
          <p:cNvSpPr/>
          <p:nvPr/>
        </p:nvSpPr>
        <p:spPr>
          <a:xfrm>
            <a:off x="12255671" y="2218707"/>
            <a:ext cx="396000" cy="396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F1BB4CB-A8AF-4451-A5D6-42988684CA68}"/>
              </a:ext>
            </a:extLst>
          </p:cNvPr>
          <p:cNvSpPr/>
          <p:nvPr/>
        </p:nvSpPr>
        <p:spPr>
          <a:xfrm>
            <a:off x="10789621" y="2902983"/>
            <a:ext cx="396000" cy="396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F475A95-06B5-40FB-BB34-072E4EDD7F9C}"/>
              </a:ext>
            </a:extLst>
          </p:cNvPr>
          <p:cNvSpPr/>
          <p:nvPr/>
        </p:nvSpPr>
        <p:spPr>
          <a:xfrm>
            <a:off x="11522646" y="2902983"/>
            <a:ext cx="396000" cy="396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7737C3F-294B-49F1-B6A2-88AA7B582324}"/>
              </a:ext>
            </a:extLst>
          </p:cNvPr>
          <p:cNvSpPr/>
          <p:nvPr/>
        </p:nvSpPr>
        <p:spPr>
          <a:xfrm>
            <a:off x="12255671" y="2902983"/>
            <a:ext cx="396000" cy="396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D3375B9-4F4E-4458-BF3E-F43268B64439}"/>
              </a:ext>
            </a:extLst>
          </p:cNvPr>
          <p:cNvSpPr/>
          <p:nvPr/>
        </p:nvSpPr>
        <p:spPr>
          <a:xfrm>
            <a:off x="10789621" y="3609371"/>
            <a:ext cx="396000" cy="396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064876C-1919-4E7C-8C2C-A4F2383E888E}"/>
              </a:ext>
            </a:extLst>
          </p:cNvPr>
          <p:cNvSpPr/>
          <p:nvPr/>
        </p:nvSpPr>
        <p:spPr>
          <a:xfrm>
            <a:off x="11522646" y="3609371"/>
            <a:ext cx="396000" cy="396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B76E805-BD8A-43B0-8CE7-971A83D56D68}"/>
              </a:ext>
            </a:extLst>
          </p:cNvPr>
          <p:cNvSpPr/>
          <p:nvPr/>
        </p:nvSpPr>
        <p:spPr>
          <a:xfrm>
            <a:off x="12255671" y="3609371"/>
            <a:ext cx="396000" cy="396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8D33021-B39E-4B13-9A36-924E123FF30F}"/>
              </a:ext>
            </a:extLst>
          </p:cNvPr>
          <p:cNvSpPr/>
          <p:nvPr/>
        </p:nvSpPr>
        <p:spPr>
          <a:xfrm>
            <a:off x="10789621" y="4293647"/>
            <a:ext cx="396000" cy="396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A8BA1C1-E068-4FDF-8F78-C9F66024BC23}"/>
              </a:ext>
            </a:extLst>
          </p:cNvPr>
          <p:cNvSpPr/>
          <p:nvPr/>
        </p:nvSpPr>
        <p:spPr>
          <a:xfrm>
            <a:off x="11522646" y="4293647"/>
            <a:ext cx="396000" cy="396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D294F3A-7B9A-471E-808D-D8973BBC8EB0}"/>
              </a:ext>
            </a:extLst>
          </p:cNvPr>
          <p:cNvSpPr/>
          <p:nvPr/>
        </p:nvSpPr>
        <p:spPr>
          <a:xfrm>
            <a:off x="12255671" y="4293647"/>
            <a:ext cx="396000" cy="396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87DD892-4CF3-40FA-B181-D19E7E5201F3}"/>
              </a:ext>
            </a:extLst>
          </p:cNvPr>
          <p:cNvSpPr/>
          <p:nvPr/>
        </p:nvSpPr>
        <p:spPr>
          <a:xfrm>
            <a:off x="10789621" y="5001452"/>
            <a:ext cx="396000" cy="396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5860D78-7E1B-417C-8BEE-71E6C73FC4A2}"/>
              </a:ext>
            </a:extLst>
          </p:cNvPr>
          <p:cNvSpPr/>
          <p:nvPr/>
        </p:nvSpPr>
        <p:spPr>
          <a:xfrm>
            <a:off x="11522646" y="5001452"/>
            <a:ext cx="396000" cy="396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F73CC45-227B-4106-818E-03F2FE51F8B6}"/>
              </a:ext>
            </a:extLst>
          </p:cNvPr>
          <p:cNvSpPr/>
          <p:nvPr/>
        </p:nvSpPr>
        <p:spPr>
          <a:xfrm>
            <a:off x="12255671" y="5001452"/>
            <a:ext cx="396000" cy="396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08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0B2B93-B17D-4AD6-A9F3-0C9FE4876718}"/>
              </a:ext>
            </a:extLst>
          </p:cNvPr>
          <p:cNvSpPr/>
          <p:nvPr/>
        </p:nvSpPr>
        <p:spPr>
          <a:xfrm>
            <a:off x="677493" y="851872"/>
            <a:ext cx="42082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latin typeface="Century Gothic" panose="020B0502020202020204" pitchFamily="34" charset="0"/>
              </a:rPr>
              <a:t>I know… so…</a:t>
            </a:r>
            <a:endParaRPr lang="en-GB" sz="48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C0FAA2-70FC-4606-B218-EDB7B9CA0E61}"/>
              </a:ext>
            </a:extLst>
          </p:cNvPr>
          <p:cNvSpPr/>
          <p:nvPr/>
        </p:nvSpPr>
        <p:spPr>
          <a:xfrm>
            <a:off x="6322850" y="1099434"/>
            <a:ext cx="3243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latin typeface="Century Gothic" panose="020B0502020202020204" pitchFamily="34" charset="0"/>
              </a:rPr>
              <a:t>6 × 5 = 30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7F8CD28-748A-430C-9106-DD2299C771D2}"/>
              </a:ext>
            </a:extLst>
          </p:cNvPr>
          <p:cNvSpPr/>
          <p:nvPr/>
        </p:nvSpPr>
        <p:spPr>
          <a:xfrm>
            <a:off x="6362013" y="2220512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460BB04-634F-43C0-90A4-3DE80DD6DF08}"/>
              </a:ext>
            </a:extLst>
          </p:cNvPr>
          <p:cNvSpPr/>
          <p:nvPr/>
        </p:nvSpPr>
        <p:spPr>
          <a:xfrm>
            <a:off x="7095038" y="221870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67AB446-095B-477A-9D50-09FEEC8A2A72}"/>
              </a:ext>
            </a:extLst>
          </p:cNvPr>
          <p:cNvSpPr/>
          <p:nvPr/>
        </p:nvSpPr>
        <p:spPr>
          <a:xfrm>
            <a:off x="7828063" y="221870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8418C4D-54D3-40C7-A0D5-BB7ED274781A}"/>
              </a:ext>
            </a:extLst>
          </p:cNvPr>
          <p:cNvSpPr/>
          <p:nvPr/>
        </p:nvSpPr>
        <p:spPr>
          <a:xfrm>
            <a:off x="8561088" y="221870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1DBD92A-E94B-4407-AD2F-153EE62D1233}"/>
              </a:ext>
            </a:extLst>
          </p:cNvPr>
          <p:cNvSpPr/>
          <p:nvPr/>
        </p:nvSpPr>
        <p:spPr>
          <a:xfrm>
            <a:off x="9294113" y="221870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D78065C-FA3C-4FAB-B5E9-C2E865C10AA9}"/>
              </a:ext>
            </a:extLst>
          </p:cNvPr>
          <p:cNvSpPr/>
          <p:nvPr/>
        </p:nvSpPr>
        <p:spPr>
          <a:xfrm>
            <a:off x="10027138" y="221870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45815BB-8AF6-4456-8520-008BD883F73C}"/>
              </a:ext>
            </a:extLst>
          </p:cNvPr>
          <p:cNvSpPr/>
          <p:nvPr/>
        </p:nvSpPr>
        <p:spPr>
          <a:xfrm>
            <a:off x="6362013" y="2904788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11B69C0-8355-4C9E-87EA-63C9A620C226}"/>
              </a:ext>
            </a:extLst>
          </p:cNvPr>
          <p:cNvSpPr/>
          <p:nvPr/>
        </p:nvSpPr>
        <p:spPr>
          <a:xfrm>
            <a:off x="7095038" y="2902983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3AA30C4-2A88-48BD-A8F0-0CE4853FFB16}"/>
              </a:ext>
            </a:extLst>
          </p:cNvPr>
          <p:cNvSpPr/>
          <p:nvPr/>
        </p:nvSpPr>
        <p:spPr>
          <a:xfrm>
            <a:off x="7828063" y="2902983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A7351C9-CF71-4182-AB1C-0C32C6CB4712}"/>
              </a:ext>
            </a:extLst>
          </p:cNvPr>
          <p:cNvSpPr/>
          <p:nvPr/>
        </p:nvSpPr>
        <p:spPr>
          <a:xfrm>
            <a:off x="8561088" y="2902983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9FD9666-0B8D-43BC-806C-92BEE56350B8}"/>
              </a:ext>
            </a:extLst>
          </p:cNvPr>
          <p:cNvSpPr/>
          <p:nvPr/>
        </p:nvSpPr>
        <p:spPr>
          <a:xfrm>
            <a:off x="9294113" y="2902983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F82B2EE-2359-4085-B3B7-91305E0A1E0F}"/>
              </a:ext>
            </a:extLst>
          </p:cNvPr>
          <p:cNvSpPr/>
          <p:nvPr/>
        </p:nvSpPr>
        <p:spPr>
          <a:xfrm>
            <a:off x="10027138" y="2902983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ACFAF62-4A76-4906-93EE-279D0CC0C90E}"/>
              </a:ext>
            </a:extLst>
          </p:cNvPr>
          <p:cNvSpPr/>
          <p:nvPr/>
        </p:nvSpPr>
        <p:spPr>
          <a:xfrm>
            <a:off x="6362013" y="3611176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1567713-E795-4C82-AF12-D3A4BB3999C1}"/>
              </a:ext>
            </a:extLst>
          </p:cNvPr>
          <p:cNvSpPr/>
          <p:nvPr/>
        </p:nvSpPr>
        <p:spPr>
          <a:xfrm>
            <a:off x="7095038" y="3609371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607768E-FB47-4244-A6D1-E856DA97F3EB}"/>
              </a:ext>
            </a:extLst>
          </p:cNvPr>
          <p:cNvSpPr/>
          <p:nvPr/>
        </p:nvSpPr>
        <p:spPr>
          <a:xfrm>
            <a:off x="7828063" y="3609371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BA7674F-180B-4A1D-AF3E-652148894F4D}"/>
              </a:ext>
            </a:extLst>
          </p:cNvPr>
          <p:cNvSpPr/>
          <p:nvPr/>
        </p:nvSpPr>
        <p:spPr>
          <a:xfrm>
            <a:off x="8561088" y="3609371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5798C76-F2E1-4F04-AC74-7594ECD7D269}"/>
              </a:ext>
            </a:extLst>
          </p:cNvPr>
          <p:cNvSpPr/>
          <p:nvPr/>
        </p:nvSpPr>
        <p:spPr>
          <a:xfrm>
            <a:off x="9294113" y="3609371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E437785-8D70-4147-AB57-399855AE27FA}"/>
              </a:ext>
            </a:extLst>
          </p:cNvPr>
          <p:cNvSpPr/>
          <p:nvPr/>
        </p:nvSpPr>
        <p:spPr>
          <a:xfrm>
            <a:off x="10027138" y="3609371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FC5CC7A-7DC6-4C83-B3E7-01BF420FD6F4}"/>
              </a:ext>
            </a:extLst>
          </p:cNvPr>
          <p:cNvSpPr/>
          <p:nvPr/>
        </p:nvSpPr>
        <p:spPr>
          <a:xfrm>
            <a:off x="6362013" y="4295452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74CF5B8-09B5-4863-8E08-09126A438E84}"/>
              </a:ext>
            </a:extLst>
          </p:cNvPr>
          <p:cNvSpPr/>
          <p:nvPr/>
        </p:nvSpPr>
        <p:spPr>
          <a:xfrm>
            <a:off x="7095038" y="429364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460A7A7-8835-42DA-B1B1-77114B81E25E}"/>
              </a:ext>
            </a:extLst>
          </p:cNvPr>
          <p:cNvSpPr/>
          <p:nvPr/>
        </p:nvSpPr>
        <p:spPr>
          <a:xfrm>
            <a:off x="7828063" y="429364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CD010A8-CFB8-44C3-ABDA-15D7C00B5ACF}"/>
              </a:ext>
            </a:extLst>
          </p:cNvPr>
          <p:cNvSpPr/>
          <p:nvPr/>
        </p:nvSpPr>
        <p:spPr>
          <a:xfrm>
            <a:off x="8561088" y="429364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7A029FD-8F3E-4271-9CF6-F7CAD618A924}"/>
              </a:ext>
            </a:extLst>
          </p:cNvPr>
          <p:cNvSpPr/>
          <p:nvPr/>
        </p:nvSpPr>
        <p:spPr>
          <a:xfrm>
            <a:off x="9294113" y="429364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E56B5CF-C09B-4C26-949E-6AB5B1039907}"/>
              </a:ext>
            </a:extLst>
          </p:cNvPr>
          <p:cNvSpPr/>
          <p:nvPr/>
        </p:nvSpPr>
        <p:spPr>
          <a:xfrm>
            <a:off x="10027138" y="429364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5CE061B-C828-4F35-9746-672020F6EFA1}"/>
              </a:ext>
            </a:extLst>
          </p:cNvPr>
          <p:cNvSpPr/>
          <p:nvPr/>
        </p:nvSpPr>
        <p:spPr>
          <a:xfrm>
            <a:off x="6362013" y="500325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C52F720-9C7E-497B-A557-565B4A434797}"/>
              </a:ext>
            </a:extLst>
          </p:cNvPr>
          <p:cNvSpPr/>
          <p:nvPr/>
        </p:nvSpPr>
        <p:spPr>
          <a:xfrm>
            <a:off x="7095038" y="5001452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3EAB774-07F3-4A9D-A4F9-F073941E64A6}"/>
              </a:ext>
            </a:extLst>
          </p:cNvPr>
          <p:cNvSpPr/>
          <p:nvPr/>
        </p:nvSpPr>
        <p:spPr>
          <a:xfrm>
            <a:off x="7828063" y="5001452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B10BF3A-36F4-4D5F-A44C-B32A1B120D37}"/>
              </a:ext>
            </a:extLst>
          </p:cNvPr>
          <p:cNvSpPr/>
          <p:nvPr/>
        </p:nvSpPr>
        <p:spPr>
          <a:xfrm>
            <a:off x="8561088" y="5001452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C4643B3-F3CD-40E2-900C-7387F44FA649}"/>
              </a:ext>
            </a:extLst>
          </p:cNvPr>
          <p:cNvSpPr/>
          <p:nvPr/>
        </p:nvSpPr>
        <p:spPr>
          <a:xfrm>
            <a:off x="9294113" y="5001452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70E1E86-F6F6-47CD-A049-ADF5349EEC20}"/>
              </a:ext>
            </a:extLst>
          </p:cNvPr>
          <p:cNvSpPr/>
          <p:nvPr/>
        </p:nvSpPr>
        <p:spPr>
          <a:xfrm>
            <a:off x="10027138" y="5001452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6F7DD63-5895-4508-9E2E-1165F2422D8A}"/>
              </a:ext>
            </a:extLst>
          </p:cNvPr>
          <p:cNvSpPr/>
          <p:nvPr/>
        </p:nvSpPr>
        <p:spPr>
          <a:xfrm>
            <a:off x="669022" y="2322580"/>
            <a:ext cx="324317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GB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6</a:t>
            </a:r>
            <a:r>
              <a:rPr lang="en-GB" sz="4800" b="1" dirty="0">
                <a:latin typeface="Century Gothic" panose="020B0502020202020204" pitchFamily="34" charset="0"/>
              </a:rPr>
              <a:t> × </a:t>
            </a:r>
            <a:r>
              <a:rPr lang="en-GB" sz="4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5</a:t>
            </a:r>
            <a:r>
              <a:rPr lang="en-GB" sz="4800" b="1" dirty="0">
                <a:latin typeface="Century Gothic" panose="020B0502020202020204" pitchFamily="34" charset="0"/>
              </a:rPr>
              <a:t> = 30</a:t>
            </a:r>
          </a:p>
          <a:p>
            <a:r>
              <a:rPr lang="en-GB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6</a:t>
            </a:r>
            <a:r>
              <a:rPr lang="en-GB" sz="4800" b="1" dirty="0">
                <a:latin typeface="Century Gothic" panose="020B0502020202020204" pitchFamily="34" charset="0"/>
              </a:rPr>
              <a:t> × </a:t>
            </a:r>
            <a:r>
              <a:rPr lang="en-GB" sz="4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7</a:t>
            </a:r>
            <a:r>
              <a:rPr lang="en-GB" sz="4800" b="1" dirty="0">
                <a:latin typeface="Century Gothic" panose="020B0502020202020204" pitchFamily="34" charset="0"/>
              </a:rPr>
              <a:t> =</a:t>
            </a:r>
          </a:p>
        </p:txBody>
      </p:sp>
    </p:spTree>
    <p:extLst>
      <p:ext uri="{BB962C8B-B14F-4D97-AF65-F5344CB8AC3E}">
        <p14:creationId xmlns:p14="http://schemas.microsoft.com/office/powerpoint/2010/main" val="2695169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28769B-BD40-48AA-B483-E16A45D02685}"/>
              </a:ext>
            </a:extLst>
          </p:cNvPr>
          <p:cNvSpPr/>
          <p:nvPr/>
        </p:nvSpPr>
        <p:spPr>
          <a:xfrm>
            <a:off x="677493" y="851872"/>
            <a:ext cx="42082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latin typeface="Century Gothic" panose="020B0502020202020204" pitchFamily="34" charset="0"/>
              </a:rPr>
              <a:t>I know… so…</a:t>
            </a:r>
            <a:endParaRPr lang="en-GB" sz="48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8AA10A-E37C-4679-93AF-3B959A71F9F6}"/>
              </a:ext>
            </a:extLst>
          </p:cNvPr>
          <p:cNvSpPr/>
          <p:nvPr/>
        </p:nvSpPr>
        <p:spPr>
          <a:xfrm>
            <a:off x="6322850" y="1099434"/>
            <a:ext cx="3243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latin typeface="Century Gothic" panose="020B0502020202020204" pitchFamily="34" charset="0"/>
              </a:rPr>
              <a:t>6 × 5 = 30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CE32A29-EA59-41E0-9317-D6C713EAC474}"/>
              </a:ext>
            </a:extLst>
          </p:cNvPr>
          <p:cNvSpPr/>
          <p:nvPr/>
        </p:nvSpPr>
        <p:spPr>
          <a:xfrm>
            <a:off x="6362013" y="2220512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E71CD92-CB87-4BAB-AFD7-6CD0F87C048E}"/>
              </a:ext>
            </a:extLst>
          </p:cNvPr>
          <p:cNvSpPr/>
          <p:nvPr/>
        </p:nvSpPr>
        <p:spPr>
          <a:xfrm>
            <a:off x="7095038" y="221870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15B23B-F618-4509-BDB4-9CDD973B04EB}"/>
              </a:ext>
            </a:extLst>
          </p:cNvPr>
          <p:cNvSpPr/>
          <p:nvPr/>
        </p:nvSpPr>
        <p:spPr>
          <a:xfrm>
            <a:off x="7828063" y="221870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138AC5-6933-4F80-909F-5A522670BACA}"/>
              </a:ext>
            </a:extLst>
          </p:cNvPr>
          <p:cNvSpPr/>
          <p:nvPr/>
        </p:nvSpPr>
        <p:spPr>
          <a:xfrm>
            <a:off x="8561088" y="221870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1D06A3E-C01D-4767-882E-973FCC179CAE}"/>
              </a:ext>
            </a:extLst>
          </p:cNvPr>
          <p:cNvSpPr/>
          <p:nvPr/>
        </p:nvSpPr>
        <p:spPr>
          <a:xfrm>
            <a:off x="9294113" y="221870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7CE27D1-E3E8-4269-87CD-4DB568A9771F}"/>
              </a:ext>
            </a:extLst>
          </p:cNvPr>
          <p:cNvSpPr/>
          <p:nvPr/>
        </p:nvSpPr>
        <p:spPr>
          <a:xfrm>
            <a:off x="10027138" y="221870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F7C41B8-6B58-4C44-83B4-EEAF466FA0D7}"/>
              </a:ext>
            </a:extLst>
          </p:cNvPr>
          <p:cNvSpPr/>
          <p:nvPr/>
        </p:nvSpPr>
        <p:spPr>
          <a:xfrm>
            <a:off x="6362013" y="2904788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2013278-C4EF-429B-8D4E-CC90B5E6FE67}"/>
              </a:ext>
            </a:extLst>
          </p:cNvPr>
          <p:cNvSpPr/>
          <p:nvPr/>
        </p:nvSpPr>
        <p:spPr>
          <a:xfrm>
            <a:off x="7095038" y="2902983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1317B8F-B1C2-4831-BA9F-45F8355EBE0D}"/>
              </a:ext>
            </a:extLst>
          </p:cNvPr>
          <p:cNvSpPr/>
          <p:nvPr/>
        </p:nvSpPr>
        <p:spPr>
          <a:xfrm>
            <a:off x="7828063" y="2902983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EABC0B0-7DFB-4938-B701-79AC8EF8C5EE}"/>
              </a:ext>
            </a:extLst>
          </p:cNvPr>
          <p:cNvSpPr/>
          <p:nvPr/>
        </p:nvSpPr>
        <p:spPr>
          <a:xfrm>
            <a:off x="8561088" y="2902983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81EA858-465B-4F30-AAB8-601CA8715C98}"/>
              </a:ext>
            </a:extLst>
          </p:cNvPr>
          <p:cNvSpPr/>
          <p:nvPr/>
        </p:nvSpPr>
        <p:spPr>
          <a:xfrm>
            <a:off x="9294113" y="2902983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ED9A3D8-B84F-4FDD-ADE4-CF55E8FA8CF3}"/>
              </a:ext>
            </a:extLst>
          </p:cNvPr>
          <p:cNvSpPr/>
          <p:nvPr/>
        </p:nvSpPr>
        <p:spPr>
          <a:xfrm>
            <a:off x="10027138" y="2902983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8C4CD59-01C0-4076-B530-21A3833CE023}"/>
              </a:ext>
            </a:extLst>
          </p:cNvPr>
          <p:cNvSpPr/>
          <p:nvPr/>
        </p:nvSpPr>
        <p:spPr>
          <a:xfrm>
            <a:off x="6362013" y="3611176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E016123-9FED-44F4-BF07-52030574F55C}"/>
              </a:ext>
            </a:extLst>
          </p:cNvPr>
          <p:cNvSpPr/>
          <p:nvPr/>
        </p:nvSpPr>
        <p:spPr>
          <a:xfrm>
            <a:off x="7095038" y="3609371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E77FD46-198F-4AA0-A61C-F794EE204D2B}"/>
              </a:ext>
            </a:extLst>
          </p:cNvPr>
          <p:cNvSpPr/>
          <p:nvPr/>
        </p:nvSpPr>
        <p:spPr>
          <a:xfrm>
            <a:off x="7828063" y="3609371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33498E6-EC61-4ECE-8830-54093882E9FE}"/>
              </a:ext>
            </a:extLst>
          </p:cNvPr>
          <p:cNvSpPr/>
          <p:nvPr/>
        </p:nvSpPr>
        <p:spPr>
          <a:xfrm>
            <a:off x="8561088" y="3609371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550C230-FD44-46D9-AEFF-E85088C47BF0}"/>
              </a:ext>
            </a:extLst>
          </p:cNvPr>
          <p:cNvSpPr/>
          <p:nvPr/>
        </p:nvSpPr>
        <p:spPr>
          <a:xfrm>
            <a:off x="9294113" y="3609371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1359672-32BD-485B-B58E-F3616EE06C7C}"/>
              </a:ext>
            </a:extLst>
          </p:cNvPr>
          <p:cNvSpPr/>
          <p:nvPr/>
        </p:nvSpPr>
        <p:spPr>
          <a:xfrm>
            <a:off x="10027138" y="3609371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C8F278E-3716-48C5-81D7-F603E2F1E72C}"/>
              </a:ext>
            </a:extLst>
          </p:cNvPr>
          <p:cNvSpPr/>
          <p:nvPr/>
        </p:nvSpPr>
        <p:spPr>
          <a:xfrm>
            <a:off x="6362013" y="4295452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F245EB-8FF4-4E7B-8A1D-19255288496D}"/>
              </a:ext>
            </a:extLst>
          </p:cNvPr>
          <p:cNvSpPr/>
          <p:nvPr/>
        </p:nvSpPr>
        <p:spPr>
          <a:xfrm>
            <a:off x="7095038" y="429364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31F84F3-FA09-4A40-95DC-C679A17849E8}"/>
              </a:ext>
            </a:extLst>
          </p:cNvPr>
          <p:cNvSpPr/>
          <p:nvPr/>
        </p:nvSpPr>
        <p:spPr>
          <a:xfrm>
            <a:off x="7828063" y="429364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74CD298-A776-4185-8C42-984DBA2CF2D6}"/>
              </a:ext>
            </a:extLst>
          </p:cNvPr>
          <p:cNvSpPr/>
          <p:nvPr/>
        </p:nvSpPr>
        <p:spPr>
          <a:xfrm>
            <a:off x="8561088" y="429364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DD2B796-F5C1-4025-8D53-DF90CFD216AB}"/>
              </a:ext>
            </a:extLst>
          </p:cNvPr>
          <p:cNvSpPr/>
          <p:nvPr/>
        </p:nvSpPr>
        <p:spPr>
          <a:xfrm>
            <a:off x="9294113" y="429364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3C4B4EC-AAC8-488C-B094-5CBA117F8CB8}"/>
              </a:ext>
            </a:extLst>
          </p:cNvPr>
          <p:cNvSpPr/>
          <p:nvPr/>
        </p:nvSpPr>
        <p:spPr>
          <a:xfrm>
            <a:off x="10027138" y="429364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D688E6F-D21F-4140-9D0B-71F365199E07}"/>
              </a:ext>
            </a:extLst>
          </p:cNvPr>
          <p:cNvSpPr/>
          <p:nvPr/>
        </p:nvSpPr>
        <p:spPr>
          <a:xfrm>
            <a:off x="6362013" y="500325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B018499-3E5F-4E38-A803-52A34B0376CB}"/>
              </a:ext>
            </a:extLst>
          </p:cNvPr>
          <p:cNvSpPr/>
          <p:nvPr/>
        </p:nvSpPr>
        <p:spPr>
          <a:xfrm>
            <a:off x="7095038" y="5001452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84DCCEC-F16B-4391-84B7-1C6E30E234F7}"/>
              </a:ext>
            </a:extLst>
          </p:cNvPr>
          <p:cNvSpPr/>
          <p:nvPr/>
        </p:nvSpPr>
        <p:spPr>
          <a:xfrm>
            <a:off x="7828063" y="5001452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3F194B4-0018-4CEC-8560-7553083595E1}"/>
              </a:ext>
            </a:extLst>
          </p:cNvPr>
          <p:cNvSpPr/>
          <p:nvPr/>
        </p:nvSpPr>
        <p:spPr>
          <a:xfrm>
            <a:off x="8561088" y="5001452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AF3B850-235E-45F4-8516-0D2821DA7A88}"/>
              </a:ext>
            </a:extLst>
          </p:cNvPr>
          <p:cNvSpPr/>
          <p:nvPr/>
        </p:nvSpPr>
        <p:spPr>
          <a:xfrm>
            <a:off x="9294113" y="5001452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75227E4-9FDA-4C89-970E-0583431F2CD6}"/>
              </a:ext>
            </a:extLst>
          </p:cNvPr>
          <p:cNvSpPr/>
          <p:nvPr/>
        </p:nvSpPr>
        <p:spPr>
          <a:xfrm>
            <a:off x="10027138" y="5001452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2A5BD65-EF4E-4606-8F89-6491D554DF51}"/>
              </a:ext>
            </a:extLst>
          </p:cNvPr>
          <p:cNvSpPr/>
          <p:nvPr/>
        </p:nvSpPr>
        <p:spPr>
          <a:xfrm>
            <a:off x="669022" y="2322580"/>
            <a:ext cx="324317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GB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6</a:t>
            </a:r>
            <a:r>
              <a:rPr lang="en-GB" sz="4800" b="1" dirty="0">
                <a:latin typeface="Century Gothic" panose="020B0502020202020204" pitchFamily="34" charset="0"/>
              </a:rPr>
              <a:t> × </a:t>
            </a:r>
            <a:r>
              <a:rPr lang="en-GB" sz="4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5</a:t>
            </a:r>
            <a:r>
              <a:rPr lang="en-GB" sz="4800" b="1" dirty="0">
                <a:latin typeface="Century Gothic" panose="020B0502020202020204" pitchFamily="34" charset="0"/>
              </a:rPr>
              <a:t> = 30</a:t>
            </a:r>
          </a:p>
          <a:p>
            <a:r>
              <a:rPr lang="en-GB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6</a:t>
            </a:r>
            <a:r>
              <a:rPr lang="en-GB" sz="4800" b="1" dirty="0">
                <a:latin typeface="Century Gothic" panose="020B0502020202020204" pitchFamily="34" charset="0"/>
              </a:rPr>
              <a:t> × </a:t>
            </a:r>
            <a:r>
              <a:rPr lang="en-GB" sz="4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7</a:t>
            </a:r>
            <a:r>
              <a:rPr lang="en-GB" sz="4800" b="1" dirty="0">
                <a:latin typeface="Century Gothic" panose="020B0502020202020204" pitchFamily="34" charset="0"/>
              </a:rPr>
              <a:t> = 42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E298311-5D13-4ECB-B049-C384182A494F}"/>
              </a:ext>
            </a:extLst>
          </p:cNvPr>
          <p:cNvSpPr/>
          <p:nvPr/>
        </p:nvSpPr>
        <p:spPr>
          <a:xfrm>
            <a:off x="6362013" y="5697159"/>
            <a:ext cx="396000" cy="396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1AD790A-54DC-4469-9451-17F24EBE39EE}"/>
              </a:ext>
            </a:extLst>
          </p:cNvPr>
          <p:cNvSpPr/>
          <p:nvPr/>
        </p:nvSpPr>
        <p:spPr>
          <a:xfrm>
            <a:off x="7095038" y="5695354"/>
            <a:ext cx="396000" cy="396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1C6528E-6CC6-40DE-A44F-76576D2EA531}"/>
              </a:ext>
            </a:extLst>
          </p:cNvPr>
          <p:cNvSpPr/>
          <p:nvPr/>
        </p:nvSpPr>
        <p:spPr>
          <a:xfrm>
            <a:off x="7828063" y="5695354"/>
            <a:ext cx="396000" cy="396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6FC182B-CF83-4C79-AC96-8C7F5F091422}"/>
              </a:ext>
            </a:extLst>
          </p:cNvPr>
          <p:cNvSpPr/>
          <p:nvPr/>
        </p:nvSpPr>
        <p:spPr>
          <a:xfrm>
            <a:off x="8561088" y="5695354"/>
            <a:ext cx="396000" cy="396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55EFD5D-4088-43A4-8F72-308D38BFE78F}"/>
              </a:ext>
            </a:extLst>
          </p:cNvPr>
          <p:cNvSpPr/>
          <p:nvPr/>
        </p:nvSpPr>
        <p:spPr>
          <a:xfrm>
            <a:off x="9294113" y="5695354"/>
            <a:ext cx="396000" cy="396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ABD80E2-EF1B-4916-A62E-39D15C66CD6F}"/>
              </a:ext>
            </a:extLst>
          </p:cNvPr>
          <p:cNvSpPr/>
          <p:nvPr/>
        </p:nvSpPr>
        <p:spPr>
          <a:xfrm>
            <a:off x="10027138" y="5695354"/>
            <a:ext cx="396000" cy="396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91692E8-5422-4F85-9DAD-F2FD24F603A4}"/>
              </a:ext>
            </a:extLst>
          </p:cNvPr>
          <p:cNvSpPr/>
          <p:nvPr/>
        </p:nvSpPr>
        <p:spPr>
          <a:xfrm>
            <a:off x="6362013" y="6404964"/>
            <a:ext cx="396000" cy="396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5FEE01C-26AA-472C-84C1-B29016B9DDA7}"/>
              </a:ext>
            </a:extLst>
          </p:cNvPr>
          <p:cNvSpPr/>
          <p:nvPr/>
        </p:nvSpPr>
        <p:spPr>
          <a:xfrm>
            <a:off x="7095038" y="6403159"/>
            <a:ext cx="396000" cy="396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61CAA48-6650-4D0C-8863-F004570FCFE7}"/>
              </a:ext>
            </a:extLst>
          </p:cNvPr>
          <p:cNvSpPr/>
          <p:nvPr/>
        </p:nvSpPr>
        <p:spPr>
          <a:xfrm>
            <a:off x="7828063" y="6403159"/>
            <a:ext cx="396000" cy="396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BD4F47E-36B9-4F76-ABAB-E97CD9620408}"/>
              </a:ext>
            </a:extLst>
          </p:cNvPr>
          <p:cNvSpPr/>
          <p:nvPr/>
        </p:nvSpPr>
        <p:spPr>
          <a:xfrm>
            <a:off x="8561088" y="6403159"/>
            <a:ext cx="396000" cy="396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5339055-4700-4CDC-BC93-AB8E6015544B}"/>
              </a:ext>
            </a:extLst>
          </p:cNvPr>
          <p:cNvSpPr/>
          <p:nvPr/>
        </p:nvSpPr>
        <p:spPr>
          <a:xfrm>
            <a:off x="9294113" y="6403159"/>
            <a:ext cx="396000" cy="396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59B473E-CBC0-4A3C-934E-0AF5D9B296C6}"/>
              </a:ext>
            </a:extLst>
          </p:cNvPr>
          <p:cNvSpPr/>
          <p:nvPr/>
        </p:nvSpPr>
        <p:spPr>
          <a:xfrm>
            <a:off x="10027138" y="6403159"/>
            <a:ext cx="396000" cy="396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661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39AA40F9-97D5-4F22-A51B-48216FAF64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99" t="11269" r="55120" b="16073"/>
          <a:stretch/>
        </p:blipFill>
        <p:spPr>
          <a:xfrm>
            <a:off x="950257" y="446977"/>
            <a:ext cx="6319223" cy="814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45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A35671-F8C9-45C9-A3CB-DEDAF4B0FF77}"/>
              </a:ext>
            </a:extLst>
          </p:cNvPr>
          <p:cNvSpPr txBox="1"/>
          <p:nvPr/>
        </p:nvSpPr>
        <p:spPr>
          <a:xfrm>
            <a:off x="270666" y="8769992"/>
            <a:ext cx="6827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MULTIPLICATION: DIFFERENT WAYS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BAB5651-8486-43C1-8A08-56DA9AAB971A}"/>
              </a:ext>
            </a:extLst>
          </p:cNvPr>
          <p:cNvSpPr/>
          <p:nvPr/>
        </p:nvSpPr>
        <p:spPr>
          <a:xfrm>
            <a:off x="2819400" y="1813560"/>
            <a:ext cx="1296000" cy="12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D2F644C-B1F7-40F3-8202-BD04E9477560}"/>
              </a:ext>
            </a:extLst>
          </p:cNvPr>
          <p:cNvSpPr/>
          <p:nvPr/>
        </p:nvSpPr>
        <p:spPr>
          <a:xfrm>
            <a:off x="4983480" y="1813560"/>
            <a:ext cx="1296000" cy="12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2B18F7A-B965-4BA8-A172-27FF80262D9F}"/>
              </a:ext>
            </a:extLst>
          </p:cNvPr>
          <p:cNvSpPr/>
          <p:nvPr/>
        </p:nvSpPr>
        <p:spPr>
          <a:xfrm>
            <a:off x="7147560" y="1813560"/>
            <a:ext cx="1296000" cy="12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22F1A20-B705-47B2-9586-6DDC506F1DD6}"/>
              </a:ext>
            </a:extLst>
          </p:cNvPr>
          <p:cNvSpPr/>
          <p:nvPr/>
        </p:nvSpPr>
        <p:spPr>
          <a:xfrm>
            <a:off x="9311640" y="1813560"/>
            <a:ext cx="1296000" cy="12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0D75E73-4F0D-4F57-9E42-E40FCB3E4D00}"/>
              </a:ext>
            </a:extLst>
          </p:cNvPr>
          <p:cNvSpPr/>
          <p:nvPr/>
        </p:nvSpPr>
        <p:spPr>
          <a:xfrm>
            <a:off x="11475720" y="1813560"/>
            <a:ext cx="1296000" cy="12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FBB5B98-A35E-4943-BCD5-9A8CA40D7002}"/>
              </a:ext>
            </a:extLst>
          </p:cNvPr>
          <p:cNvSpPr/>
          <p:nvPr/>
        </p:nvSpPr>
        <p:spPr>
          <a:xfrm>
            <a:off x="2819400" y="3856314"/>
            <a:ext cx="1296000" cy="12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46678BE-6A64-4066-86E0-B03CE441EB95}"/>
              </a:ext>
            </a:extLst>
          </p:cNvPr>
          <p:cNvSpPr/>
          <p:nvPr/>
        </p:nvSpPr>
        <p:spPr>
          <a:xfrm>
            <a:off x="4983480" y="3856314"/>
            <a:ext cx="1296000" cy="12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9B2B483-1ED0-4B76-A06A-5A914C60DFB3}"/>
              </a:ext>
            </a:extLst>
          </p:cNvPr>
          <p:cNvSpPr/>
          <p:nvPr/>
        </p:nvSpPr>
        <p:spPr>
          <a:xfrm>
            <a:off x="7147560" y="3856314"/>
            <a:ext cx="1296000" cy="12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5E1BAD5-553C-4640-B223-CB9409B52387}"/>
              </a:ext>
            </a:extLst>
          </p:cNvPr>
          <p:cNvSpPr/>
          <p:nvPr/>
        </p:nvSpPr>
        <p:spPr>
          <a:xfrm>
            <a:off x="9311640" y="3856314"/>
            <a:ext cx="1296000" cy="12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5FFD0A2-714D-48A3-9AA7-B7BADC3CC915}"/>
              </a:ext>
            </a:extLst>
          </p:cNvPr>
          <p:cNvSpPr/>
          <p:nvPr/>
        </p:nvSpPr>
        <p:spPr>
          <a:xfrm>
            <a:off x="11475720" y="3856314"/>
            <a:ext cx="1296000" cy="12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E0271D3-04E4-4388-AAB7-8E4D66659B6C}"/>
              </a:ext>
            </a:extLst>
          </p:cNvPr>
          <p:cNvSpPr/>
          <p:nvPr/>
        </p:nvSpPr>
        <p:spPr>
          <a:xfrm>
            <a:off x="2819400" y="5899068"/>
            <a:ext cx="1296000" cy="12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61D23DC-DD25-40DE-A634-50D323CBE385}"/>
              </a:ext>
            </a:extLst>
          </p:cNvPr>
          <p:cNvSpPr/>
          <p:nvPr/>
        </p:nvSpPr>
        <p:spPr>
          <a:xfrm>
            <a:off x="4983480" y="5899068"/>
            <a:ext cx="1296000" cy="12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50E2F5D-A888-4DE2-AAFB-1CA6C213CE3B}"/>
              </a:ext>
            </a:extLst>
          </p:cNvPr>
          <p:cNvSpPr/>
          <p:nvPr/>
        </p:nvSpPr>
        <p:spPr>
          <a:xfrm>
            <a:off x="7147560" y="5899068"/>
            <a:ext cx="1296000" cy="12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7198848-C7A3-4016-913C-C86B51526712}"/>
              </a:ext>
            </a:extLst>
          </p:cNvPr>
          <p:cNvSpPr/>
          <p:nvPr/>
        </p:nvSpPr>
        <p:spPr>
          <a:xfrm>
            <a:off x="9311640" y="5899068"/>
            <a:ext cx="1296000" cy="12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F48A8F3-E048-4F27-AC72-AAB887835EAA}"/>
              </a:ext>
            </a:extLst>
          </p:cNvPr>
          <p:cNvSpPr/>
          <p:nvPr/>
        </p:nvSpPr>
        <p:spPr>
          <a:xfrm>
            <a:off x="11475720" y="5899068"/>
            <a:ext cx="1296000" cy="12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414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A35671-F8C9-45C9-A3CB-DEDAF4B0FF77}"/>
              </a:ext>
            </a:extLst>
          </p:cNvPr>
          <p:cNvSpPr txBox="1"/>
          <p:nvPr/>
        </p:nvSpPr>
        <p:spPr>
          <a:xfrm>
            <a:off x="270666" y="8769992"/>
            <a:ext cx="6827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MULTIPLICATION: DIFFERENT WAYS</a:t>
            </a:r>
          </a:p>
        </p:txBody>
      </p:sp>
      <p:graphicFrame>
        <p:nvGraphicFramePr>
          <p:cNvPr id="22" name="Table 5">
            <a:extLst>
              <a:ext uri="{FF2B5EF4-FFF2-40B4-BE49-F238E27FC236}">
                <a16:creationId xmlns:a16="http://schemas.microsoft.com/office/drawing/2014/main" id="{5A52351B-9D5B-44CA-B9C9-CFBABF9D5C37}"/>
              </a:ext>
            </a:extLst>
          </p:cNvPr>
          <p:cNvGraphicFramePr>
            <a:graphicFrameLocks noGrp="1"/>
          </p:cNvGraphicFramePr>
          <p:nvPr/>
        </p:nvGraphicFramePr>
        <p:xfrm>
          <a:off x="2636202" y="1264314"/>
          <a:ext cx="10800000" cy="64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8054691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193963832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583424218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4058625450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4180301248"/>
                    </a:ext>
                  </a:extLst>
                </a:gridCol>
              </a:tblGrid>
              <a:tr h="216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599892"/>
                  </a:ext>
                </a:extLst>
              </a:tr>
              <a:tr h="21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079637"/>
                  </a:ext>
                </a:extLst>
              </a:tr>
              <a:tr h="21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4013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2889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A35671-F8C9-45C9-A3CB-DEDAF4B0FF77}"/>
              </a:ext>
            </a:extLst>
          </p:cNvPr>
          <p:cNvSpPr txBox="1"/>
          <p:nvPr/>
        </p:nvSpPr>
        <p:spPr>
          <a:xfrm>
            <a:off x="270666" y="8769992"/>
            <a:ext cx="6827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MULTIPLICATION: DIFFERENT WAYS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797100-CE69-49D8-89E5-79C024B82160}"/>
              </a:ext>
            </a:extLst>
          </p:cNvPr>
          <p:cNvSpPr/>
          <p:nvPr/>
        </p:nvSpPr>
        <p:spPr>
          <a:xfrm>
            <a:off x="10890682" y="1015878"/>
            <a:ext cx="5389822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7200" dirty="0">
                <a:latin typeface="Century Gothic" panose="020B0502020202020204" pitchFamily="34" charset="0"/>
              </a:rPr>
              <a:t>9 × 6 = 54</a:t>
            </a:r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6C5C28B3-AF14-413C-A2E1-6EE17DCD149B}"/>
              </a:ext>
            </a:extLst>
          </p:cNvPr>
          <p:cNvGraphicFramePr>
            <a:graphicFrameLocks noGrp="1"/>
          </p:cNvGraphicFramePr>
          <p:nvPr/>
        </p:nvGraphicFramePr>
        <p:xfrm>
          <a:off x="1339822" y="1804314"/>
          <a:ext cx="8100000" cy="54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>
                  <a:extLst>
                    <a:ext uri="{9D8B030D-6E8A-4147-A177-3AD203B41FA5}">
                      <a16:colId xmlns:a16="http://schemas.microsoft.com/office/drawing/2014/main" val="19141608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43758710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269462488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33975825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0969414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9920744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88018618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78521801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146784634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906280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704308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100044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836165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316356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872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200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A35671-F8C9-45C9-A3CB-DEDAF4B0FF77}"/>
              </a:ext>
            </a:extLst>
          </p:cNvPr>
          <p:cNvSpPr txBox="1"/>
          <p:nvPr/>
        </p:nvSpPr>
        <p:spPr>
          <a:xfrm>
            <a:off x="270666" y="8769992"/>
            <a:ext cx="6827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MULTIPLICATION: DIFFERENT WAYS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797100-CE69-49D8-89E5-79C024B82160}"/>
              </a:ext>
            </a:extLst>
          </p:cNvPr>
          <p:cNvSpPr/>
          <p:nvPr/>
        </p:nvSpPr>
        <p:spPr>
          <a:xfrm>
            <a:off x="10890682" y="1015878"/>
            <a:ext cx="5389822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7200" dirty="0">
                <a:latin typeface="Century Gothic" panose="020B0502020202020204" pitchFamily="34" charset="0"/>
              </a:rPr>
              <a:t>9 × 6 = 54</a:t>
            </a:r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6C5C28B3-AF14-413C-A2E1-6EE17DCD149B}"/>
              </a:ext>
            </a:extLst>
          </p:cNvPr>
          <p:cNvGraphicFramePr>
            <a:graphicFrameLocks noGrp="1"/>
          </p:cNvGraphicFramePr>
          <p:nvPr/>
        </p:nvGraphicFramePr>
        <p:xfrm>
          <a:off x="1339822" y="1804314"/>
          <a:ext cx="8100000" cy="54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>
                  <a:extLst>
                    <a:ext uri="{9D8B030D-6E8A-4147-A177-3AD203B41FA5}">
                      <a16:colId xmlns:a16="http://schemas.microsoft.com/office/drawing/2014/main" val="19141608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43758710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269462488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33975825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0969414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9920744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88018618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78521801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146784634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906280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704308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100044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836165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316356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872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0688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A35671-F8C9-45C9-A3CB-DEDAF4B0FF77}"/>
              </a:ext>
            </a:extLst>
          </p:cNvPr>
          <p:cNvSpPr txBox="1"/>
          <p:nvPr/>
        </p:nvSpPr>
        <p:spPr>
          <a:xfrm>
            <a:off x="270666" y="8769992"/>
            <a:ext cx="6827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MULTIPLICATION: DIFFERENT WAYS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797100-CE69-49D8-89E5-79C024B82160}"/>
              </a:ext>
            </a:extLst>
          </p:cNvPr>
          <p:cNvSpPr/>
          <p:nvPr/>
        </p:nvSpPr>
        <p:spPr>
          <a:xfrm>
            <a:off x="10890682" y="1015878"/>
            <a:ext cx="5389822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7200" dirty="0">
                <a:latin typeface="Century Gothic" panose="020B0502020202020204" pitchFamily="34" charset="0"/>
              </a:rPr>
              <a:t>9 × 6 = 54</a:t>
            </a:r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6C5C28B3-AF14-413C-A2E1-6EE17DCD149B}"/>
              </a:ext>
            </a:extLst>
          </p:cNvPr>
          <p:cNvGraphicFramePr>
            <a:graphicFrameLocks noGrp="1"/>
          </p:cNvGraphicFramePr>
          <p:nvPr/>
        </p:nvGraphicFramePr>
        <p:xfrm>
          <a:off x="1339822" y="1804314"/>
          <a:ext cx="8100000" cy="54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>
                  <a:extLst>
                    <a:ext uri="{9D8B030D-6E8A-4147-A177-3AD203B41FA5}">
                      <a16:colId xmlns:a16="http://schemas.microsoft.com/office/drawing/2014/main" val="19141608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43758710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269462488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33975825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0969414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9920744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88018618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78521801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146784634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906280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704308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100044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836165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316356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87292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D587739C-4D88-4AB1-B146-F94134BDD2E3}"/>
              </a:ext>
            </a:extLst>
          </p:cNvPr>
          <p:cNvSpPr/>
          <p:nvPr/>
        </p:nvSpPr>
        <p:spPr>
          <a:xfrm>
            <a:off x="1910314" y="647150"/>
            <a:ext cx="347950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5 </a:t>
            </a:r>
            <a:r>
              <a:rPr lang="en-GB" sz="5400" b="1" dirty="0">
                <a:latin typeface="Century Gothic" panose="020B0502020202020204" pitchFamily="34" charset="0"/>
              </a:rPr>
              <a:t>× 6 = 30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7A4B42-03C5-4E34-9F1D-55E82B9A93C7}"/>
              </a:ext>
            </a:extLst>
          </p:cNvPr>
          <p:cNvSpPr/>
          <p:nvPr/>
        </p:nvSpPr>
        <p:spPr>
          <a:xfrm>
            <a:off x="6044599" y="647150"/>
            <a:ext cx="347950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4 </a:t>
            </a:r>
            <a:r>
              <a:rPr lang="en-GB" sz="5400" b="1" dirty="0">
                <a:latin typeface="Century Gothic" panose="020B0502020202020204" pitchFamily="34" charset="0"/>
              </a:rPr>
              <a:t>× 6 = 24</a:t>
            </a:r>
          </a:p>
        </p:txBody>
      </p:sp>
    </p:spTree>
    <p:extLst>
      <p:ext uri="{BB962C8B-B14F-4D97-AF65-F5344CB8AC3E}">
        <p14:creationId xmlns:p14="http://schemas.microsoft.com/office/powerpoint/2010/main" val="2834960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A35671-F8C9-45C9-A3CB-DEDAF4B0FF77}"/>
              </a:ext>
            </a:extLst>
          </p:cNvPr>
          <p:cNvSpPr txBox="1"/>
          <p:nvPr/>
        </p:nvSpPr>
        <p:spPr>
          <a:xfrm>
            <a:off x="270666" y="8769992"/>
            <a:ext cx="6827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MULTIPLICATION: DIFFERENT WAYS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797100-CE69-49D8-89E5-79C024B82160}"/>
              </a:ext>
            </a:extLst>
          </p:cNvPr>
          <p:cNvSpPr/>
          <p:nvPr/>
        </p:nvSpPr>
        <p:spPr>
          <a:xfrm>
            <a:off x="10890682" y="1015878"/>
            <a:ext cx="5389822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7200" dirty="0">
                <a:latin typeface="Century Gothic" panose="020B0502020202020204" pitchFamily="34" charset="0"/>
              </a:rPr>
              <a:t>9 × 6 = 54</a:t>
            </a:r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6C5C28B3-AF14-413C-A2E1-6EE17DCD149B}"/>
              </a:ext>
            </a:extLst>
          </p:cNvPr>
          <p:cNvGraphicFramePr>
            <a:graphicFrameLocks noGrp="1"/>
          </p:cNvGraphicFramePr>
          <p:nvPr/>
        </p:nvGraphicFramePr>
        <p:xfrm>
          <a:off x="1339822" y="1804314"/>
          <a:ext cx="8100000" cy="54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>
                  <a:extLst>
                    <a:ext uri="{9D8B030D-6E8A-4147-A177-3AD203B41FA5}">
                      <a16:colId xmlns:a16="http://schemas.microsoft.com/office/drawing/2014/main" val="19141608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43758710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269462488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33975825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0969414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9920744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88018618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78521801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146784634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906280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704308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100044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836165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316356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872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8657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4A1B0F-B087-478B-AA36-66787568113F}"/>
              </a:ext>
            </a:extLst>
          </p:cNvPr>
          <p:cNvSpPr/>
          <p:nvPr/>
        </p:nvSpPr>
        <p:spPr>
          <a:xfrm>
            <a:off x="7066462" y="753746"/>
            <a:ext cx="3832826" cy="4386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47973">
              <a:spcAft>
                <a:spcPts val="3276"/>
              </a:spcAft>
            </a:pPr>
            <a:r>
              <a:rPr lang="en-GB" sz="4913" dirty="0">
                <a:solidFill>
                  <a:prstClr val="black"/>
                </a:solidFill>
                <a:latin typeface="Century Gothic"/>
              </a:rPr>
              <a:t>12 × 10 = </a:t>
            </a:r>
          </a:p>
          <a:p>
            <a:pPr defTabSz="1247973">
              <a:spcAft>
                <a:spcPts val="3276"/>
              </a:spcAft>
            </a:pPr>
            <a:r>
              <a:rPr lang="en-GB" sz="4913" dirty="0">
                <a:solidFill>
                  <a:prstClr val="black"/>
                </a:solidFill>
                <a:latin typeface="Century Gothic"/>
              </a:rPr>
              <a:t>12 × 5 = </a:t>
            </a:r>
          </a:p>
          <a:p>
            <a:pPr defTabSz="1247973">
              <a:spcAft>
                <a:spcPts val="3276"/>
              </a:spcAft>
            </a:pPr>
            <a:r>
              <a:rPr lang="en-GB" sz="4913" dirty="0">
                <a:solidFill>
                  <a:prstClr val="black"/>
                </a:solidFill>
                <a:latin typeface="Century Gothic"/>
              </a:rPr>
              <a:t>14 × 5 = </a:t>
            </a:r>
          </a:p>
          <a:p>
            <a:pPr defTabSz="1247973">
              <a:spcAft>
                <a:spcPts val="3276"/>
              </a:spcAft>
            </a:pPr>
            <a:r>
              <a:rPr lang="en-GB" sz="4913" dirty="0">
                <a:solidFill>
                  <a:prstClr val="black"/>
                </a:solidFill>
                <a:latin typeface="Century Gothic"/>
              </a:rPr>
              <a:t>7 × 10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C537CD-8C6A-4210-9C89-41C5914099C7}"/>
              </a:ext>
            </a:extLst>
          </p:cNvPr>
          <p:cNvSpPr txBox="1"/>
          <p:nvPr/>
        </p:nvSpPr>
        <p:spPr>
          <a:xfrm>
            <a:off x="938144" y="486671"/>
            <a:ext cx="3715499" cy="7350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47973">
              <a:spcAft>
                <a:spcPts val="4913"/>
              </a:spcAft>
            </a:pPr>
            <a:r>
              <a:rPr lang="en-GB" sz="4913" b="1" dirty="0">
                <a:solidFill>
                  <a:prstClr val="black"/>
                </a:solidFill>
                <a:latin typeface="Century Gothic"/>
              </a:rPr>
              <a:t>Variation</a:t>
            </a:r>
            <a:endParaRPr lang="en-GB" sz="4913" b="1" i="1" dirty="0">
              <a:solidFill>
                <a:prstClr val="black"/>
              </a:solidFill>
              <a:latin typeface="Cambria Math" panose="02040503050406030204" pitchFamily="18" charset="0"/>
            </a:endParaRPr>
          </a:p>
          <a:p>
            <a:pPr defTabSz="1247973">
              <a:spcAft>
                <a:spcPts val="4913"/>
              </a:spcAft>
            </a:pPr>
            <a:r>
              <a:rPr lang="en-GB" sz="4367" dirty="0">
                <a:solidFill>
                  <a:prstClr val="black"/>
                </a:solidFill>
                <a:latin typeface="Century Gothic"/>
              </a:rPr>
              <a:t>50% of 40 = </a:t>
            </a:r>
          </a:p>
          <a:p>
            <a:pPr defTabSz="1247973">
              <a:spcAft>
                <a:spcPts val="4913"/>
              </a:spcAft>
            </a:pPr>
            <a:r>
              <a:rPr lang="en-GB" sz="4367" dirty="0">
                <a:solidFill>
                  <a:prstClr val="black"/>
                </a:solidFill>
                <a:latin typeface="Century Gothic"/>
              </a:rPr>
              <a:t>10% of 40 = </a:t>
            </a:r>
          </a:p>
          <a:p>
            <a:pPr defTabSz="1247973">
              <a:spcAft>
                <a:spcPts val="4913"/>
              </a:spcAft>
            </a:pPr>
            <a:r>
              <a:rPr lang="en-GB" sz="4367" dirty="0">
                <a:solidFill>
                  <a:prstClr val="black"/>
                </a:solidFill>
                <a:latin typeface="Century Gothic"/>
              </a:rPr>
              <a:t>40% of 40 =</a:t>
            </a:r>
          </a:p>
          <a:p>
            <a:pPr defTabSz="1247973">
              <a:spcAft>
                <a:spcPts val="4913"/>
              </a:spcAft>
            </a:pPr>
            <a:r>
              <a:rPr lang="en-GB" sz="4367" dirty="0">
                <a:solidFill>
                  <a:prstClr val="black"/>
                </a:solidFill>
                <a:latin typeface="Century Gothic"/>
              </a:rPr>
              <a:t>40% of 80 =</a:t>
            </a:r>
          </a:p>
          <a:p>
            <a:pPr defTabSz="1247973">
              <a:spcAft>
                <a:spcPts val="4913"/>
              </a:spcAft>
            </a:pPr>
            <a:r>
              <a:rPr lang="en-GB" sz="4367" dirty="0">
                <a:solidFill>
                  <a:prstClr val="black"/>
                </a:solidFill>
                <a:latin typeface="Century Gothic"/>
              </a:rPr>
              <a:t>80% of 40 =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10FB7E-24E2-4AE8-A079-9F304A925498}"/>
              </a:ext>
            </a:extLst>
          </p:cNvPr>
          <p:cNvSpPr/>
          <p:nvPr/>
        </p:nvSpPr>
        <p:spPr>
          <a:xfrm>
            <a:off x="11541351" y="3627574"/>
            <a:ext cx="4821237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3600"/>
              </a:spcAft>
            </a:pPr>
            <a:r>
              <a:rPr lang="en-GB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500 – 200 =</a:t>
            </a:r>
          </a:p>
          <a:p>
            <a:pPr>
              <a:lnSpc>
                <a:spcPct val="115000"/>
              </a:lnSpc>
              <a:spcAft>
                <a:spcPts val="3600"/>
              </a:spcAft>
            </a:pPr>
            <a:r>
              <a:rPr lang="en-GB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503 – 200 =</a:t>
            </a:r>
          </a:p>
          <a:p>
            <a:pPr>
              <a:lnSpc>
                <a:spcPct val="115000"/>
              </a:lnSpc>
              <a:spcAft>
                <a:spcPts val="3600"/>
              </a:spcAft>
            </a:pPr>
            <a:r>
              <a:rPr lang="en-GB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503 – 198 =</a:t>
            </a:r>
          </a:p>
          <a:p>
            <a:pPr>
              <a:spcAft>
                <a:spcPts val="3600"/>
              </a:spcAft>
            </a:pPr>
            <a:r>
              <a:rPr lang="en-GB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502 – 197 = </a:t>
            </a:r>
            <a:endParaRPr lang="en-GB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877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A35671-F8C9-45C9-A3CB-DEDAF4B0FF77}"/>
              </a:ext>
            </a:extLst>
          </p:cNvPr>
          <p:cNvSpPr txBox="1"/>
          <p:nvPr/>
        </p:nvSpPr>
        <p:spPr>
          <a:xfrm>
            <a:off x="270666" y="8769992"/>
            <a:ext cx="6827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MULTIPLICATION: DIFFERENT WAYS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797100-CE69-49D8-89E5-79C024B82160}"/>
              </a:ext>
            </a:extLst>
          </p:cNvPr>
          <p:cNvSpPr/>
          <p:nvPr/>
        </p:nvSpPr>
        <p:spPr>
          <a:xfrm>
            <a:off x="10890682" y="1015878"/>
            <a:ext cx="5389822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7200" dirty="0">
                <a:latin typeface="Century Gothic" panose="020B0502020202020204" pitchFamily="34" charset="0"/>
              </a:rPr>
              <a:t>9 × 6 = 54</a:t>
            </a:r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6C5C28B3-AF14-413C-A2E1-6EE17DCD149B}"/>
              </a:ext>
            </a:extLst>
          </p:cNvPr>
          <p:cNvGraphicFramePr>
            <a:graphicFrameLocks noGrp="1"/>
          </p:cNvGraphicFramePr>
          <p:nvPr/>
        </p:nvGraphicFramePr>
        <p:xfrm>
          <a:off x="1339822" y="1804314"/>
          <a:ext cx="8100000" cy="54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>
                  <a:extLst>
                    <a:ext uri="{9D8B030D-6E8A-4147-A177-3AD203B41FA5}">
                      <a16:colId xmlns:a16="http://schemas.microsoft.com/office/drawing/2014/main" val="19141608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43758710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269462488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33975825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0969414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9920744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88018618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78521801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146784634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906280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704308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100044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836165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316356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87292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3C2D85EF-739E-4C28-8CC7-2F70A6E2D962}"/>
              </a:ext>
            </a:extLst>
          </p:cNvPr>
          <p:cNvSpPr/>
          <p:nvPr/>
        </p:nvSpPr>
        <p:spPr>
          <a:xfrm>
            <a:off x="9830812" y="2710819"/>
            <a:ext cx="347950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5400" b="1" dirty="0">
                <a:latin typeface="Century Gothic" panose="020B0502020202020204" pitchFamily="34" charset="0"/>
              </a:rPr>
              <a:t>9</a:t>
            </a:r>
            <a:r>
              <a:rPr lang="en-GB" sz="5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GB" sz="5400" b="1" dirty="0">
                <a:latin typeface="Century Gothic" panose="020B0502020202020204" pitchFamily="34" charset="0"/>
              </a:rPr>
              <a:t>× </a:t>
            </a:r>
            <a:r>
              <a:rPr lang="en-GB" sz="5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3</a:t>
            </a:r>
            <a:r>
              <a:rPr lang="en-GB" sz="5400" b="1" dirty="0">
                <a:latin typeface="Century Gothic" panose="020B0502020202020204" pitchFamily="34" charset="0"/>
              </a:rPr>
              <a:t> = 27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088BE4-4146-4764-ADBE-7C9D422AC42A}"/>
              </a:ext>
            </a:extLst>
          </p:cNvPr>
          <p:cNvSpPr/>
          <p:nvPr/>
        </p:nvSpPr>
        <p:spPr>
          <a:xfrm>
            <a:off x="9830812" y="5374479"/>
            <a:ext cx="347950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5400" b="1" dirty="0">
                <a:latin typeface="Century Gothic" panose="020B0502020202020204" pitchFamily="34" charset="0"/>
              </a:rPr>
              <a:t>9</a:t>
            </a:r>
            <a:r>
              <a:rPr lang="en-GB" sz="5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GB" sz="5400" b="1" dirty="0">
                <a:latin typeface="Century Gothic" panose="020B0502020202020204" pitchFamily="34" charset="0"/>
              </a:rPr>
              <a:t>× </a:t>
            </a:r>
            <a:r>
              <a:rPr lang="en-GB" sz="5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3</a:t>
            </a:r>
            <a:r>
              <a:rPr lang="en-GB" sz="5400" b="1" dirty="0">
                <a:latin typeface="Century Gothic" panose="020B0502020202020204" pitchFamily="34" charset="0"/>
              </a:rPr>
              <a:t> = 27</a:t>
            </a:r>
          </a:p>
        </p:txBody>
      </p:sp>
    </p:spTree>
    <p:extLst>
      <p:ext uri="{BB962C8B-B14F-4D97-AF65-F5344CB8AC3E}">
        <p14:creationId xmlns:p14="http://schemas.microsoft.com/office/powerpoint/2010/main" val="2437218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A35671-F8C9-45C9-A3CB-DEDAF4B0FF77}"/>
              </a:ext>
            </a:extLst>
          </p:cNvPr>
          <p:cNvSpPr txBox="1"/>
          <p:nvPr/>
        </p:nvSpPr>
        <p:spPr>
          <a:xfrm>
            <a:off x="270666" y="8769992"/>
            <a:ext cx="6827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MULTIPLICATION: DIFFERENT WAYS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797100-CE69-49D8-89E5-79C024B82160}"/>
              </a:ext>
            </a:extLst>
          </p:cNvPr>
          <p:cNvSpPr/>
          <p:nvPr/>
        </p:nvSpPr>
        <p:spPr>
          <a:xfrm>
            <a:off x="10890682" y="1015878"/>
            <a:ext cx="5389822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7200" dirty="0">
                <a:latin typeface="Century Gothic" panose="020B0502020202020204" pitchFamily="34" charset="0"/>
              </a:rPr>
              <a:t>9 × 6 = 54</a:t>
            </a:r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6C5C28B3-AF14-413C-A2E1-6EE17DCD149B}"/>
              </a:ext>
            </a:extLst>
          </p:cNvPr>
          <p:cNvGraphicFramePr>
            <a:graphicFrameLocks noGrp="1"/>
          </p:cNvGraphicFramePr>
          <p:nvPr/>
        </p:nvGraphicFramePr>
        <p:xfrm>
          <a:off x="1339822" y="1804314"/>
          <a:ext cx="8100000" cy="54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>
                  <a:extLst>
                    <a:ext uri="{9D8B030D-6E8A-4147-A177-3AD203B41FA5}">
                      <a16:colId xmlns:a16="http://schemas.microsoft.com/office/drawing/2014/main" val="19141608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43758710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269462488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33975825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0969414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9920744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88018618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78521801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146784634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906280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704308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100044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836165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316356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872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2001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A35671-F8C9-45C9-A3CB-DEDAF4B0FF77}"/>
              </a:ext>
            </a:extLst>
          </p:cNvPr>
          <p:cNvSpPr txBox="1"/>
          <p:nvPr/>
        </p:nvSpPr>
        <p:spPr>
          <a:xfrm>
            <a:off x="270666" y="8769992"/>
            <a:ext cx="6827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MULTIPLICATION: DIFFERENT WAYS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797100-CE69-49D8-89E5-79C024B82160}"/>
              </a:ext>
            </a:extLst>
          </p:cNvPr>
          <p:cNvSpPr/>
          <p:nvPr/>
        </p:nvSpPr>
        <p:spPr>
          <a:xfrm>
            <a:off x="10890682" y="1015878"/>
            <a:ext cx="5389822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7200" dirty="0">
                <a:latin typeface="Century Gothic" panose="020B0502020202020204" pitchFamily="34" charset="0"/>
              </a:rPr>
              <a:t>9 × 6 = 54</a:t>
            </a:r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6C5C28B3-AF14-413C-A2E1-6EE17DCD149B}"/>
              </a:ext>
            </a:extLst>
          </p:cNvPr>
          <p:cNvGraphicFramePr>
            <a:graphicFrameLocks noGrp="1"/>
          </p:cNvGraphicFramePr>
          <p:nvPr/>
        </p:nvGraphicFramePr>
        <p:xfrm>
          <a:off x="1339822" y="1804314"/>
          <a:ext cx="8100000" cy="54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>
                  <a:extLst>
                    <a:ext uri="{9D8B030D-6E8A-4147-A177-3AD203B41FA5}">
                      <a16:colId xmlns:a16="http://schemas.microsoft.com/office/drawing/2014/main" val="19141608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43758710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269462488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33975825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0969414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99207447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88018618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78521801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146784634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906280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704308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100044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836165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316356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87292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21A37A85-FC10-4B92-A4C4-A654ED4D0F5D}"/>
              </a:ext>
            </a:extLst>
          </p:cNvPr>
          <p:cNvSpPr/>
          <p:nvPr/>
        </p:nvSpPr>
        <p:spPr>
          <a:xfrm>
            <a:off x="1525012" y="1039186"/>
            <a:ext cx="24831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3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GB" sz="4000" b="1" dirty="0">
                <a:latin typeface="Century Gothic" panose="020B0502020202020204" pitchFamily="34" charset="0"/>
              </a:rPr>
              <a:t>×</a:t>
            </a:r>
            <a:r>
              <a:rPr lang="en-GB" sz="2800" b="1" dirty="0">
                <a:latin typeface="Century Gothic" panose="020B0502020202020204" pitchFamily="34" charset="0"/>
              </a:rPr>
              <a:t> </a:t>
            </a:r>
            <a:r>
              <a:rPr lang="en-GB" sz="4000" b="1" dirty="0">
                <a:latin typeface="Century Gothic" panose="020B0502020202020204" pitchFamily="34" charset="0"/>
              </a:rPr>
              <a:t>6</a:t>
            </a:r>
            <a:r>
              <a:rPr lang="en-GB" sz="2800" b="1" dirty="0">
                <a:latin typeface="Century Gothic" panose="020B0502020202020204" pitchFamily="34" charset="0"/>
              </a:rPr>
              <a:t> </a:t>
            </a:r>
            <a:r>
              <a:rPr lang="en-GB" sz="4000" b="1" dirty="0">
                <a:latin typeface="Century Gothic" panose="020B0502020202020204" pitchFamily="34" charset="0"/>
              </a:rPr>
              <a:t>=</a:t>
            </a:r>
            <a:r>
              <a:rPr lang="en-GB" sz="2800" b="1" dirty="0">
                <a:latin typeface="Century Gothic" panose="020B0502020202020204" pitchFamily="34" charset="0"/>
              </a:rPr>
              <a:t> </a:t>
            </a:r>
            <a:r>
              <a:rPr lang="en-GB" sz="4000" b="1" dirty="0">
                <a:latin typeface="Century Gothic" panose="020B0502020202020204" pitchFamily="34" charset="0"/>
              </a:rPr>
              <a:t>18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B7C0EE-06ED-46BC-8007-3C36DE85B672}"/>
              </a:ext>
            </a:extLst>
          </p:cNvPr>
          <p:cNvSpPr/>
          <p:nvPr/>
        </p:nvSpPr>
        <p:spPr>
          <a:xfrm>
            <a:off x="4224468" y="1039186"/>
            <a:ext cx="24831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3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GB" sz="4000" b="1" dirty="0">
                <a:latin typeface="Century Gothic" panose="020B0502020202020204" pitchFamily="34" charset="0"/>
              </a:rPr>
              <a:t>×</a:t>
            </a:r>
            <a:r>
              <a:rPr lang="en-GB" sz="2800" b="1" dirty="0">
                <a:latin typeface="Century Gothic" panose="020B0502020202020204" pitchFamily="34" charset="0"/>
              </a:rPr>
              <a:t> </a:t>
            </a:r>
            <a:r>
              <a:rPr lang="en-GB" sz="4000" b="1" dirty="0">
                <a:latin typeface="Century Gothic" panose="020B0502020202020204" pitchFamily="34" charset="0"/>
              </a:rPr>
              <a:t>6</a:t>
            </a:r>
            <a:r>
              <a:rPr lang="en-GB" sz="2800" b="1" dirty="0">
                <a:latin typeface="Century Gothic" panose="020B0502020202020204" pitchFamily="34" charset="0"/>
              </a:rPr>
              <a:t> </a:t>
            </a:r>
            <a:r>
              <a:rPr lang="en-GB" sz="4000" b="1" dirty="0">
                <a:latin typeface="Century Gothic" panose="020B0502020202020204" pitchFamily="34" charset="0"/>
              </a:rPr>
              <a:t>=</a:t>
            </a:r>
            <a:r>
              <a:rPr lang="en-GB" sz="2800" b="1" dirty="0">
                <a:latin typeface="Century Gothic" panose="020B0502020202020204" pitchFamily="34" charset="0"/>
              </a:rPr>
              <a:t> </a:t>
            </a:r>
            <a:r>
              <a:rPr lang="en-GB" sz="4000" b="1" dirty="0">
                <a:latin typeface="Century Gothic" panose="020B0502020202020204" pitchFamily="34" charset="0"/>
              </a:rPr>
              <a:t>18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0A01A5-B68B-45C2-859A-7655300EDD57}"/>
              </a:ext>
            </a:extLst>
          </p:cNvPr>
          <p:cNvSpPr/>
          <p:nvPr/>
        </p:nvSpPr>
        <p:spPr>
          <a:xfrm>
            <a:off x="6932122" y="1039186"/>
            <a:ext cx="24831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3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GB" sz="4000" b="1" dirty="0">
                <a:latin typeface="Century Gothic" panose="020B0502020202020204" pitchFamily="34" charset="0"/>
              </a:rPr>
              <a:t>×</a:t>
            </a:r>
            <a:r>
              <a:rPr lang="en-GB" sz="2800" b="1" dirty="0">
                <a:latin typeface="Century Gothic" panose="020B0502020202020204" pitchFamily="34" charset="0"/>
              </a:rPr>
              <a:t> </a:t>
            </a:r>
            <a:r>
              <a:rPr lang="en-GB" sz="4000" b="1" dirty="0">
                <a:latin typeface="Century Gothic" panose="020B0502020202020204" pitchFamily="34" charset="0"/>
              </a:rPr>
              <a:t>6</a:t>
            </a:r>
            <a:r>
              <a:rPr lang="en-GB" sz="2800" b="1" dirty="0">
                <a:latin typeface="Century Gothic" panose="020B0502020202020204" pitchFamily="34" charset="0"/>
              </a:rPr>
              <a:t> </a:t>
            </a:r>
            <a:r>
              <a:rPr lang="en-GB" sz="4000" b="1" dirty="0">
                <a:latin typeface="Century Gothic" panose="020B0502020202020204" pitchFamily="34" charset="0"/>
              </a:rPr>
              <a:t>=</a:t>
            </a:r>
            <a:r>
              <a:rPr lang="en-GB" sz="2800" b="1" dirty="0">
                <a:latin typeface="Century Gothic" panose="020B0502020202020204" pitchFamily="34" charset="0"/>
              </a:rPr>
              <a:t> </a:t>
            </a:r>
            <a:r>
              <a:rPr lang="en-GB" sz="4000" b="1" dirty="0">
                <a:latin typeface="Century Gothic" panose="020B0502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929289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A35671-F8C9-45C9-A3CB-DEDAF4B0FF77}"/>
              </a:ext>
            </a:extLst>
          </p:cNvPr>
          <p:cNvSpPr txBox="1"/>
          <p:nvPr/>
        </p:nvSpPr>
        <p:spPr>
          <a:xfrm>
            <a:off x="270666" y="8769992"/>
            <a:ext cx="6827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MULTIPLICATION: DIFFERENT WAYS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797100-CE69-49D8-89E5-79C024B82160}"/>
              </a:ext>
            </a:extLst>
          </p:cNvPr>
          <p:cNvSpPr/>
          <p:nvPr/>
        </p:nvSpPr>
        <p:spPr>
          <a:xfrm>
            <a:off x="10890682" y="1015878"/>
            <a:ext cx="5389822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7200" dirty="0">
                <a:latin typeface="Century Gothic" panose="020B0502020202020204" pitchFamily="34" charset="0"/>
              </a:rPr>
              <a:t>14 × 6 = 84</a:t>
            </a:r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6C5C28B3-AF14-413C-A2E1-6EE17DCD149B}"/>
              </a:ext>
            </a:extLst>
          </p:cNvPr>
          <p:cNvGraphicFramePr>
            <a:graphicFrameLocks noGrp="1"/>
          </p:cNvGraphicFramePr>
          <p:nvPr/>
        </p:nvGraphicFramePr>
        <p:xfrm>
          <a:off x="810682" y="3039167"/>
          <a:ext cx="10080000" cy="43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191416087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18628644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38059716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84751819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31181015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4375871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26946248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81089995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6628802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33975825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969414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99207447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88018618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78521801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90628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70430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10004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836165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316356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872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3150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A35671-F8C9-45C9-A3CB-DEDAF4B0FF77}"/>
              </a:ext>
            </a:extLst>
          </p:cNvPr>
          <p:cNvSpPr txBox="1"/>
          <p:nvPr/>
        </p:nvSpPr>
        <p:spPr>
          <a:xfrm>
            <a:off x="270666" y="8769992"/>
            <a:ext cx="6827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MULTIPLICATION: DIFFERENT WAYS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797100-CE69-49D8-89E5-79C024B82160}"/>
              </a:ext>
            </a:extLst>
          </p:cNvPr>
          <p:cNvSpPr/>
          <p:nvPr/>
        </p:nvSpPr>
        <p:spPr>
          <a:xfrm>
            <a:off x="10890682" y="1015878"/>
            <a:ext cx="5389822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7200" dirty="0">
                <a:latin typeface="Century Gothic" panose="020B0502020202020204" pitchFamily="34" charset="0"/>
              </a:rPr>
              <a:t>14 × 6 = 84</a:t>
            </a:r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6C5C28B3-AF14-413C-A2E1-6EE17DCD149B}"/>
              </a:ext>
            </a:extLst>
          </p:cNvPr>
          <p:cNvGraphicFramePr>
            <a:graphicFrameLocks noGrp="1"/>
          </p:cNvGraphicFramePr>
          <p:nvPr/>
        </p:nvGraphicFramePr>
        <p:xfrm>
          <a:off x="810682" y="3039167"/>
          <a:ext cx="10080000" cy="43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191416087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18628644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38059716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84751819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31181015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4375871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26946248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81089995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6628802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33975825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969414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99207447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88018618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78521801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90628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70430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10004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836165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316356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87292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5ED98698-327E-4CA5-848C-2D706FB796F8}"/>
              </a:ext>
            </a:extLst>
          </p:cNvPr>
          <p:cNvSpPr/>
          <p:nvPr/>
        </p:nvSpPr>
        <p:spPr>
          <a:xfrm>
            <a:off x="3335354" y="2140577"/>
            <a:ext cx="28945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10</a:t>
            </a:r>
            <a:r>
              <a:rPr lang="en-GB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GB" sz="4400" b="1" dirty="0">
                <a:latin typeface="Century Gothic" panose="020B0502020202020204" pitchFamily="34" charset="0"/>
              </a:rPr>
              <a:t>×</a:t>
            </a:r>
            <a:r>
              <a:rPr lang="en-GB" sz="3200" b="1" dirty="0">
                <a:latin typeface="Century Gothic" panose="020B0502020202020204" pitchFamily="34" charset="0"/>
              </a:rPr>
              <a:t> </a:t>
            </a:r>
            <a:r>
              <a:rPr lang="en-GB" sz="4400" b="1" dirty="0">
                <a:latin typeface="Century Gothic" panose="020B0502020202020204" pitchFamily="34" charset="0"/>
              </a:rPr>
              <a:t>6</a:t>
            </a:r>
            <a:r>
              <a:rPr lang="en-GB" sz="3200" b="1" dirty="0">
                <a:latin typeface="Century Gothic" panose="020B0502020202020204" pitchFamily="34" charset="0"/>
              </a:rPr>
              <a:t> </a:t>
            </a:r>
            <a:r>
              <a:rPr lang="en-GB" sz="4400" b="1" dirty="0">
                <a:latin typeface="Century Gothic" panose="020B0502020202020204" pitchFamily="34" charset="0"/>
              </a:rPr>
              <a:t>=</a:t>
            </a:r>
            <a:r>
              <a:rPr lang="en-GB" sz="3200" b="1" dirty="0">
                <a:latin typeface="Century Gothic" panose="020B0502020202020204" pitchFamily="34" charset="0"/>
              </a:rPr>
              <a:t> </a:t>
            </a:r>
            <a:r>
              <a:rPr lang="en-GB" sz="4400" b="1" dirty="0">
                <a:latin typeface="Century Gothic" panose="020B0502020202020204" pitchFamily="34" charset="0"/>
              </a:rPr>
              <a:t>60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EBE0FD-3119-40CD-BEAE-20C54E7FFAA9}"/>
              </a:ext>
            </a:extLst>
          </p:cNvPr>
          <p:cNvSpPr/>
          <p:nvPr/>
        </p:nvSpPr>
        <p:spPr>
          <a:xfrm>
            <a:off x="8180324" y="2140576"/>
            <a:ext cx="28945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4</a:t>
            </a:r>
            <a:r>
              <a:rPr lang="en-GB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GB" sz="4400" b="1" dirty="0">
                <a:latin typeface="Century Gothic" panose="020B0502020202020204" pitchFamily="34" charset="0"/>
              </a:rPr>
              <a:t>×</a:t>
            </a:r>
            <a:r>
              <a:rPr lang="en-GB" sz="3200" b="1" dirty="0">
                <a:latin typeface="Century Gothic" panose="020B0502020202020204" pitchFamily="34" charset="0"/>
              </a:rPr>
              <a:t> </a:t>
            </a:r>
            <a:r>
              <a:rPr lang="en-GB" sz="4400" b="1" dirty="0">
                <a:latin typeface="Century Gothic" panose="020B0502020202020204" pitchFamily="34" charset="0"/>
              </a:rPr>
              <a:t>6</a:t>
            </a:r>
            <a:r>
              <a:rPr lang="en-GB" sz="3200" b="1" dirty="0">
                <a:latin typeface="Century Gothic" panose="020B0502020202020204" pitchFamily="34" charset="0"/>
              </a:rPr>
              <a:t> </a:t>
            </a:r>
            <a:r>
              <a:rPr lang="en-GB" sz="4400" b="1" dirty="0">
                <a:latin typeface="Century Gothic" panose="020B0502020202020204" pitchFamily="34" charset="0"/>
              </a:rPr>
              <a:t>=</a:t>
            </a:r>
            <a:r>
              <a:rPr lang="en-GB" sz="3200" b="1" dirty="0">
                <a:latin typeface="Century Gothic" panose="020B0502020202020204" pitchFamily="34" charset="0"/>
              </a:rPr>
              <a:t> </a:t>
            </a:r>
            <a:r>
              <a:rPr lang="en-GB" sz="4400" b="1" dirty="0">
                <a:latin typeface="Century Gothic" panose="020B050202020202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776848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A35671-F8C9-45C9-A3CB-DEDAF4B0FF77}"/>
              </a:ext>
            </a:extLst>
          </p:cNvPr>
          <p:cNvSpPr txBox="1"/>
          <p:nvPr/>
        </p:nvSpPr>
        <p:spPr>
          <a:xfrm>
            <a:off x="270666" y="8769992"/>
            <a:ext cx="6827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MULTIPLICATION: DIFFERENT WAYS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797100-CE69-49D8-89E5-79C024B82160}"/>
              </a:ext>
            </a:extLst>
          </p:cNvPr>
          <p:cNvSpPr/>
          <p:nvPr/>
        </p:nvSpPr>
        <p:spPr>
          <a:xfrm>
            <a:off x="10890682" y="1015878"/>
            <a:ext cx="5389822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7200" dirty="0">
                <a:latin typeface="Century Gothic" panose="020B0502020202020204" pitchFamily="34" charset="0"/>
              </a:rPr>
              <a:t>14 × 6 = 84</a:t>
            </a:r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6C5C28B3-AF14-413C-A2E1-6EE17DCD149B}"/>
              </a:ext>
            </a:extLst>
          </p:cNvPr>
          <p:cNvGraphicFramePr>
            <a:graphicFrameLocks noGrp="1"/>
          </p:cNvGraphicFramePr>
          <p:nvPr/>
        </p:nvGraphicFramePr>
        <p:xfrm>
          <a:off x="810682" y="3039167"/>
          <a:ext cx="10080000" cy="43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191416087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18628644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38059716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84751819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31181015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4375871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26946248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81089995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6628802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33975825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969414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99207447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88018618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78521801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90628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70430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10004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836165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316356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87292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5ED98698-327E-4CA5-848C-2D706FB796F8}"/>
              </a:ext>
            </a:extLst>
          </p:cNvPr>
          <p:cNvSpPr/>
          <p:nvPr/>
        </p:nvSpPr>
        <p:spPr>
          <a:xfrm>
            <a:off x="2131394" y="2140577"/>
            <a:ext cx="28945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7</a:t>
            </a:r>
            <a:r>
              <a:rPr lang="en-GB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GB" sz="4400" b="1" dirty="0">
                <a:latin typeface="Century Gothic" panose="020B0502020202020204" pitchFamily="34" charset="0"/>
              </a:rPr>
              <a:t>×</a:t>
            </a:r>
            <a:r>
              <a:rPr lang="en-GB" sz="3200" b="1" dirty="0">
                <a:latin typeface="Century Gothic" panose="020B0502020202020204" pitchFamily="34" charset="0"/>
              </a:rPr>
              <a:t> </a:t>
            </a:r>
            <a:r>
              <a:rPr lang="en-GB" sz="4400" b="1" dirty="0">
                <a:latin typeface="Century Gothic" panose="020B0502020202020204" pitchFamily="34" charset="0"/>
              </a:rPr>
              <a:t>6</a:t>
            </a:r>
            <a:r>
              <a:rPr lang="en-GB" sz="3200" b="1" dirty="0">
                <a:latin typeface="Century Gothic" panose="020B0502020202020204" pitchFamily="34" charset="0"/>
              </a:rPr>
              <a:t> </a:t>
            </a:r>
            <a:r>
              <a:rPr lang="en-GB" sz="4400" b="1" dirty="0">
                <a:latin typeface="Century Gothic" panose="020B0502020202020204" pitchFamily="34" charset="0"/>
              </a:rPr>
              <a:t>=</a:t>
            </a:r>
            <a:r>
              <a:rPr lang="en-GB" sz="3200" b="1" dirty="0">
                <a:latin typeface="Century Gothic" panose="020B0502020202020204" pitchFamily="34" charset="0"/>
              </a:rPr>
              <a:t> </a:t>
            </a:r>
            <a:r>
              <a:rPr lang="en-GB" sz="4400" b="1" dirty="0">
                <a:latin typeface="Century Gothic" panose="020B0502020202020204" pitchFamily="34" charset="0"/>
              </a:rPr>
              <a:t>42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EBE0FD-3119-40CD-BEAE-20C54E7FFAA9}"/>
              </a:ext>
            </a:extLst>
          </p:cNvPr>
          <p:cNvSpPr/>
          <p:nvPr/>
        </p:nvSpPr>
        <p:spPr>
          <a:xfrm>
            <a:off x="7067804" y="2140576"/>
            <a:ext cx="28945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7</a:t>
            </a:r>
            <a:r>
              <a:rPr lang="en-GB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GB" sz="4400" b="1" dirty="0">
                <a:latin typeface="Century Gothic" panose="020B0502020202020204" pitchFamily="34" charset="0"/>
              </a:rPr>
              <a:t>×</a:t>
            </a:r>
            <a:r>
              <a:rPr lang="en-GB" sz="3200" b="1" dirty="0">
                <a:latin typeface="Century Gothic" panose="020B0502020202020204" pitchFamily="34" charset="0"/>
              </a:rPr>
              <a:t> </a:t>
            </a:r>
            <a:r>
              <a:rPr lang="en-GB" sz="4400" b="1" dirty="0">
                <a:latin typeface="Century Gothic" panose="020B0502020202020204" pitchFamily="34" charset="0"/>
              </a:rPr>
              <a:t>6</a:t>
            </a:r>
            <a:r>
              <a:rPr lang="en-GB" sz="3200" b="1" dirty="0">
                <a:latin typeface="Century Gothic" panose="020B0502020202020204" pitchFamily="34" charset="0"/>
              </a:rPr>
              <a:t> </a:t>
            </a:r>
            <a:r>
              <a:rPr lang="en-GB" sz="4400" b="1" dirty="0">
                <a:latin typeface="Century Gothic" panose="020B0502020202020204" pitchFamily="34" charset="0"/>
              </a:rPr>
              <a:t>=</a:t>
            </a:r>
            <a:r>
              <a:rPr lang="en-GB" sz="3200" b="1" dirty="0">
                <a:latin typeface="Century Gothic" panose="020B0502020202020204" pitchFamily="34" charset="0"/>
              </a:rPr>
              <a:t> </a:t>
            </a:r>
            <a:r>
              <a:rPr lang="en-GB" sz="4400" b="1" dirty="0">
                <a:latin typeface="Century Gothic" panose="020B0502020202020204" pitchFamily="34" charset="0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3253863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A35671-F8C9-45C9-A3CB-DEDAF4B0FF77}"/>
              </a:ext>
            </a:extLst>
          </p:cNvPr>
          <p:cNvSpPr txBox="1"/>
          <p:nvPr/>
        </p:nvSpPr>
        <p:spPr>
          <a:xfrm>
            <a:off x="270666" y="8769992"/>
            <a:ext cx="6827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MULTIPLICATION: DIFFERENT WAYS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797100-CE69-49D8-89E5-79C024B82160}"/>
              </a:ext>
            </a:extLst>
          </p:cNvPr>
          <p:cNvSpPr/>
          <p:nvPr/>
        </p:nvSpPr>
        <p:spPr>
          <a:xfrm>
            <a:off x="10890682" y="1015878"/>
            <a:ext cx="5389822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7200" dirty="0">
                <a:latin typeface="Century Gothic" panose="020B0502020202020204" pitchFamily="34" charset="0"/>
              </a:rPr>
              <a:t>14 × 6 = 84</a:t>
            </a:r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6C5C28B3-AF14-413C-A2E1-6EE17DCD149B}"/>
              </a:ext>
            </a:extLst>
          </p:cNvPr>
          <p:cNvGraphicFramePr>
            <a:graphicFrameLocks noGrp="1"/>
          </p:cNvGraphicFramePr>
          <p:nvPr/>
        </p:nvGraphicFramePr>
        <p:xfrm>
          <a:off x="810682" y="3039167"/>
          <a:ext cx="10080000" cy="43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191416087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18628644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38059716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84751819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31181015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4375871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26946248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81089995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6628802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33975825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969414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99207447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88018618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78521801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90628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70430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10004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836165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316356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872924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2FAA25E8-D319-4B92-A370-57EDF8538483}"/>
              </a:ext>
            </a:extLst>
          </p:cNvPr>
          <p:cNvSpPr/>
          <p:nvPr/>
        </p:nvSpPr>
        <p:spPr>
          <a:xfrm>
            <a:off x="11404716" y="5895782"/>
            <a:ext cx="28945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>
                <a:latin typeface="Century Gothic" panose="020B0502020202020204" pitchFamily="34" charset="0"/>
              </a:rPr>
              <a:t>14</a:t>
            </a:r>
            <a:r>
              <a:rPr lang="en-GB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GB" sz="4400" b="1" dirty="0">
                <a:latin typeface="Century Gothic" panose="020B0502020202020204" pitchFamily="34" charset="0"/>
              </a:rPr>
              <a:t>×</a:t>
            </a:r>
            <a:r>
              <a:rPr lang="en-GB" sz="3200" b="1" dirty="0">
                <a:latin typeface="Century Gothic" panose="020B0502020202020204" pitchFamily="34" charset="0"/>
              </a:rPr>
              <a:t> </a:t>
            </a:r>
            <a:r>
              <a:rPr lang="en-GB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3</a:t>
            </a:r>
            <a:r>
              <a:rPr lang="en-GB" sz="3200" b="1" dirty="0">
                <a:latin typeface="Century Gothic" panose="020B0502020202020204" pitchFamily="34" charset="0"/>
              </a:rPr>
              <a:t> </a:t>
            </a:r>
            <a:r>
              <a:rPr lang="en-GB" sz="4400" b="1" dirty="0">
                <a:latin typeface="Century Gothic" panose="020B0502020202020204" pitchFamily="34" charset="0"/>
              </a:rPr>
              <a:t>=</a:t>
            </a:r>
            <a:r>
              <a:rPr lang="en-GB" sz="3200" b="1" dirty="0">
                <a:latin typeface="Century Gothic" panose="020B0502020202020204" pitchFamily="34" charset="0"/>
              </a:rPr>
              <a:t> </a:t>
            </a:r>
            <a:r>
              <a:rPr lang="en-GB" sz="4400" b="1" dirty="0">
                <a:latin typeface="Century Gothic" panose="020B0502020202020204" pitchFamily="34" charset="0"/>
              </a:rPr>
              <a:t>42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9F7126-DD21-4E58-9F11-664079AA4B80}"/>
              </a:ext>
            </a:extLst>
          </p:cNvPr>
          <p:cNvSpPr/>
          <p:nvPr/>
        </p:nvSpPr>
        <p:spPr>
          <a:xfrm>
            <a:off x="11404716" y="3795751"/>
            <a:ext cx="28945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>
                <a:latin typeface="Century Gothic" panose="020B0502020202020204" pitchFamily="34" charset="0"/>
              </a:rPr>
              <a:t>14</a:t>
            </a:r>
            <a:r>
              <a:rPr lang="en-GB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GB" sz="4400" b="1" dirty="0">
                <a:latin typeface="Century Gothic" panose="020B0502020202020204" pitchFamily="34" charset="0"/>
              </a:rPr>
              <a:t>×</a:t>
            </a:r>
            <a:r>
              <a:rPr lang="en-GB" sz="3200" b="1" dirty="0">
                <a:latin typeface="Century Gothic" panose="020B0502020202020204" pitchFamily="34" charset="0"/>
              </a:rPr>
              <a:t> </a:t>
            </a:r>
            <a:r>
              <a:rPr lang="en-GB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3</a:t>
            </a:r>
            <a:r>
              <a:rPr lang="en-GB" sz="3200" b="1" dirty="0">
                <a:latin typeface="Century Gothic" panose="020B0502020202020204" pitchFamily="34" charset="0"/>
              </a:rPr>
              <a:t> </a:t>
            </a:r>
            <a:r>
              <a:rPr lang="en-GB" sz="4400" b="1" dirty="0">
                <a:latin typeface="Century Gothic" panose="020B0502020202020204" pitchFamily="34" charset="0"/>
              </a:rPr>
              <a:t>=</a:t>
            </a:r>
            <a:r>
              <a:rPr lang="en-GB" sz="3200" b="1" dirty="0">
                <a:latin typeface="Century Gothic" panose="020B0502020202020204" pitchFamily="34" charset="0"/>
              </a:rPr>
              <a:t> </a:t>
            </a:r>
            <a:r>
              <a:rPr lang="en-GB" sz="4400" b="1" dirty="0">
                <a:latin typeface="Century Gothic" panose="020B0502020202020204" pitchFamily="34" charset="0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3116390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D5BBEA-3D00-4CFF-B720-1E6289C5EE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84" t="10274" r="26660" b="9226"/>
          <a:stretch/>
        </p:blipFill>
        <p:spPr>
          <a:xfrm>
            <a:off x="164592" y="116179"/>
            <a:ext cx="7936992" cy="91275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95BF06-C3CF-448F-9985-BE65364987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84" t="11274" r="26942" b="9476"/>
          <a:stretch/>
        </p:blipFill>
        <p:spPr>
          <a:xfrm>
            <a:off x="8538592" y="193266"/>
            <a:ext cx="7936991" cy="905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280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A4481D-A40C-4D29-8AC0-550C605B9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50" t="11857" r="14620" b="11684"/>
          <a:stretch/>
        </p:blipFill>
        <p:spPr>
          <a:xfrm>
            <a:off x="271605" y="409469"/>
            <a:ext cx="12978230" cy="857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51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3DB04E-F9BA-4D45-859A-47C179880F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92" t="11572" r="9934" b="37666"/>
          <a:stretch/>
        </p:blipFill>
        <p:spPr>
          <a:xfrm>
            <a:off x="587154" y="463448"/>
            <a:ext cx="14916413" cy="566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53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E9C371-88E9-41B6-AEC2-E1F10BAD1C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7" t="21738" r="6771" b="32279"/>
          <a:stretch/>
        </p:blipFill>
        <p:spPr>
          <a:xfrm>
            <a:off x="631711" y="2090058"/>
            <a:ext cx="15376752" cy="447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36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F9D80A-25F6-4F21-A848-2355D2E144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1" t="15001" b="20601"/>
          <a:stretch/>
        </p:blipFill>
        <p:spPr>
          <a:xfrm>
            <a:off x="223880" y="1081026"/>
            <a:ext cx="14179713" cy="719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986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88C719-0041-44CA-934F-AACDE61DA9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59" t="32231" r="25220" b="17546"/>
          <a:stretch/>
        </p:blipFill>
        <p:spPr>
          <a:xfrm>
            <a:off x="539930" y="394062"/>
            <a:ext cx="12678376" cy="576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16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DD98F2-4756-4711-A2E1-012EBC4CE9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74" t="44283" r="29110" b="9288"/>
          <a:stretch/>
        </p:blipFill>
        <p:spPr>
          <a:xfrm>
            <a:off x="783770" y="607676"/>
            <a:ext cx="11609769" cy="723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86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DD85C2-CE44-4B1F-8F69-E91D69AF59BF}"/>
              </a:ext>
            </a:extLst>
          </p:cNvPr>
          <p:cNvSpPr txBox="1"/>
          <p:nvPr/>
        </p:nvSpPr>
        <p:spPr>
          <a:xfrm>
            <a:off x="407826" y="8769992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MULTIPLICATION: WHICH WAY?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98723F9-3CE4-4ECF-8949-B1138A050E32}"/>
              </a:ext>
            </a:extLst>
          </p:cNvPr>
          <p:cNvSpPr/>
          <p:nvPr/>
        </p:nvSpPr>
        <p:spPr>
          <a:xfrm>
            <a:off x="537710" y="764154"/>
            <a:ext cx="27236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latin typeface="Century Gothic" panose="020B0502020202020204" pitchFamily="34" charset="0"/>
              </a:rPr>
              <a:t>8 × 3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E362799-1031-495B-9B18-FA810F465F98}"/>
              </a:ext>
            </a:extLst>
          </p:cNvPr>
          <p:cNvSpPr/>
          <p:nvPr/>
        </p:nvSpPr>
        <p:spPr>
          <a:xfrm>
            <a:off x="1016666" y="1885232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CE8F26F-F0AF-4F09-ABB8-8C2C3E752845}"/>
              </a:ext>
            </a:extLst>
          </p:cNvPr>
          <p:cNvSpPr/>
          <p:nvPr/>
        </p:nvSpPr>
        <p:spPr>
          <a:xfrm>
            <a:off x="2054491" y="1883427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8CE97F0-CCC5-43C3-8D64-05FB65F5C6C0}"/>
              </a:ext>
            </a:extLst>
          </p:cNvPr>
          <p:cNvSpPr/>
          <p:nvPr/>
        </p:nvSpPr>
        <p:spPr>
          <a:xfrm>
            <a:off x="3092316" y="1883427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216F972-89A8-437F-AF15-398DBFEACFD4}"/>
              </a:ext>
            </a:extLst>
          </p:cNvPr>
          <p:cNvSpPr/>
          <p:nvPr/>
        </p:nvSpPr>
        <p:spPr>
          <a:xfrm>
            <a:off x="4130141" y="1883427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84E065-5804-4DC1-964D-132BF936FC85}"/>
              </a:ext>
            </a:extLst>
          </p:cNvPr>
          <p:cNvSpPr/>
          <p:nvPr/>
        </p:nvSpPr>
        <p:spPr>
          <a:xfrm>
            <a:off x="5167966" y="1883427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7720CB8-FC12-4954-BA8A-8F422E7923DE}"/>
              </a:ext>
            </a:extLst>
          </p:cNvPr>
          <p:cNvSpPr/>
          <p:nvPr/>
        </p:nvSpPr>
        <p:spPr>
          <a:xfrm>
            <a:off x="6205791" y="1883427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B10442C-F761-4694-9122-F35B767A2397}"/>
              </a:ext>
            </a:extLst>
          </p:cNvPr>
          <p:cNvSpPr/>
          <p:nvPr/>
        </p:nvSpPr>
        <p:spPr>
          <a:xfrm>
            <a:off x="7243616" y="1883427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B16E6AD-9C84-4443-B8C5-C3ED2CC06D13}"/>
              </a:ext>
            </a:extLst>
          </p:cNvPr>
          <p:cNvSpPr/>
          <p:nvPr/>
        </p:nvSpPr>
        <p:spPr>
          <a:xfrm>
            <a:off x="8281441" y="1883427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11BFD05-F534-4607-BC5F-74516467C19B}"/>
              </a:ext>
            </a:extLst>
          </p:cNvPr>
          <p:cNvSpPr/>
          <p:nvPr/>
        </p:nvSpPr>
        <p:spPr>
          <a:xfrm>
            <a:off x="1016666" y="2973580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C3F556C3-9230-4A30-A7D4-7D21D73AE32E}"/>
              </a:ext>
            </a:extLst>
          </p:cNvPr>
          <p:cNvSpPr/>
          <p:nvPr/>
        </p:nvSpPr>
        <p:spPr>
          <a:xfrm>
            <a:off x="2054491" y="2971775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E1CA36CA-2F39-45C8-BD40-399409C75E0B}"/>
              </a:ext>
            </a:extLst>
          </p:cNvPr>
          <p:cNvSpPr/>
          <p:nvPr/>
        </p:nvSpPr>
        <p:spPr>
          <a:xfrm>
            <a:off x="3092316" y="2971775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EFD7A4B5-9F59-4177-822E-62E7B9005460}"/>
              </a:ext>
            </a:extLst>
          </p:cNvPr>
          <p:cNvSpPr/>
          <p:nvPr/>
        </p:nvSpPr>
        <p:spPr>
          <a:xfrm>
            <a:off x="4130141" y="2971775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CB63F23-901F-4F12-A6D3-8BB3B7EF1786}"/>
              </a:ext>
            </a:extLst>
          </p:cNvPr>
          <p:cNvSpPr/>
          <p:nvPr/>
        </p:nvSpPr>
        <p:spPr>
          <a:xfrm>
            <a:off x="5167966" y="2971775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6DE37D17-24E3-4BA2-907D-E0D5D688435B}"/>
              </a:ext>
            </a:extLst>
          </p:cNvPr>
          <p:cNvSpPr/>
          <p:nvPr/>
        </p:nvSpPr>
        <p:spPr>
          <a:xfrm>
            <a:off x="6205791" y="2971775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84D5024-8699-4AEF-822D-2E033289831B}"/>
              </a:ext>
            </a:extLst>
          </p:cNvPr>
          <p:cNvSpPr/>
          <p:nvPr/>
        </p:nvSpPr>
        <p:spPr>
          <a:xfrm>
            <a:off x="7243616" y="2971775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7902E9D-EB5E-4CFB-A5E7-B182E7DE28EB}"/>
              </a:ext>
            </a:extLst>
          </p:cNvPr>
          <p:cNvSpPr/>
          <p:nvPr/>
        </p:nvSpPr>
        <p:spPr>
          <a:xfrm>
            <a:off x="8281441" y="2971775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0D3D09E-7A6A-42DE-A598-6617B711CBC0}"/>
              </a:ext>
            </a:extLst>
          </p:cNvPr>
          <p:cNvSpPr/>
          <p:nvPr/>
        </p:nvSpPr>
        <p:spPr>
          <a:xfrm>
            <a:off x="1016666" y="4056660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371D38C-93CC-4AE5-8AFC-F65D8C121154}"/>
              </a:ext>
            </a:extLst>
          </p:cNvPr>
          <p:cNvSpPr/>
          <p:nvPr/>
        </p:nvSpPr>
        <p:spPr>
          <a:xfrm>
            <a:off x="2054491" y="4054855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52FDAC2-F9E1-4A2C-BEE4-6559BB2CB16E}"/>
              </a:ext>
            </a:extLst>
          </p:cNvPr>
          <p:cNvSpPr/>
          <p:nvPr/>
        </p:nvSpPr>
        <p:spPr>
          <a:xfrm>
            <a:off x="3092316" y="4054855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BBD7625-933E-497D-BD06-34FB82759935}"/>
              </a:ext>
            </a:extLst>
          </p:cNvPr>
          <p:cNvSpPr/>
          <p:nvPr/>
        </p:nvSpPr>
        <p:spPr>
          <a:xfrm>
            <a:off x="4130141" y="4054855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B563941-565B-4720-A52E-181E54A4A33F}"/>
              </a:ext>
            </a:extLst>
          </p:cNvPr>
          <p:cNvSpPr/>
          <p:nvPr/>
        </p:nvSpPr>
        <p:spPr>
          <a:xfrm>
            <a:off x="5167966" y="4054855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06B43F58-5C64-4BFE-9B05-B22012100D6E}"/>
              </a:ext>
            </a:extLst>
          </p:cNvPr>
          <p:cNvSpPr/>
          <p:nvPr/>
        </p:nvSpPr>
        <p:spPr>
          <a:xfrm>
            <a:off x="6205791" y="4054855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3ECA71D-403D-4EB5-9492-5FC5EBB2A57A}"/>
              </a:ext>
            </a:extLst>
          </p:cNvPr>
          <p:cNvSpPr/>
          <p:nvPr/>
        </p:nvSpPr>
        <p:spPr>
          <a:xfrm>
            <a:off x="7243616" y="4054855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3152975C-EA69-4B37-884C-65BB0F7D569E}"/>
              </a:ext>
            </a:extLst>
          </p:cNvPr>
          <p:cNvSpPr/>
          <p:nvPr/>
        </p:nvSpPr>
        <p:spPr>
          <a:xfrm>
            <a:off x="8281441" y="4054855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0033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DD85C2-CE44-4B1F-8F69-E91D69AF59BF}"/>
              </a:ext>
            </a:extLst>
          </p:cNvPr>
          <p:cNvSpPr txBox="1"/>
          <p:nvPr/>
        </p:nvSpPr>
        <p:spPr>
          <a:xfrm>
            <a:off x="407826" y="8769992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MULTIPLICATION: WHICH WAY?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98723F9-3CE4-4ECF-8949-B1138A050E32}"/>
              </a:ext>
            </a:extLst>
          </p:cNvPr>
          <p:cNvSpPr/>
          <p:nvPr/>
        </p:nvSpPr>
        <p:spPr>
          <a:xfrm>
            <a:off x="537710" y="764154"/>
            <a:ext cx="27236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latin typeface="Century Gothic" panose="020B0502020202020204" pitchFamily="34" charset="0"/>
              </a:rPr>
              <a:t>8 × 3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E362799-1031-495B-9B18-FA810F465F98}"/>
              </a:ext>
            </a:extLst>
          </p:cNvPr>
          <p:cNvSpPr/>
          <p:nvPr/>
        </p:nvSpPr>
        <p:spPr>
          <a:xfrm>
            <a:off x="1016666" y="1885232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CE8F26F-F0AF-4F09-ABB8-8C2C3E752845}"/>
              </a:ext>
            </a:extLst>
          </p:cNvPr>
          <p:cNvSpPr/>
          <p:nvPr/>
        </p:nvSpPr>
        <p:spPr>
          <a:xfrm>
            <a:off x="2054491" y="1883427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8CE97F0-CCC5-43C3-8D64-05FB65F5C6C0}"/>
              </a:ext>
            </a:extLst>
          </p:cNvPr>
          <p:cNvSpPr/>
          <p:nvPr/>
        </p:nvSpPr>
        <p:spPr>
          <a:xfrm>
            <a:off x="3092316" y="1883427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216F972-89A8-437F-AF15-398DBFEACFD4}"/>
              </a:ext>
            </a:extLst>
          </p:cNvPr>
          <p:cNvSpPr/>
          <p:nvPr/>
        </p:nvSpPr>
        <p:spPr>
          <a:xfrm>
            <a:off x="4130141" y="1883427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84E065-5804-4DC1-964D-132BF936FC85}"/>
              </a:ext>
            </a:extLst>
          </p:cNvPr>
          <p:cNvSpPr/>
          <p:nvPr/>
        </p:nvSpPr>
        <p:spPr>
          <a:xfrm>
            <a:off x="5167966" y="1883427"/>
            <a:ext cx="648000" cy="648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7720CB8-FC12-4954-BA8A-8F422E7923DE}"/>
              </a:ext>
            </a:extLst>
          </p:cNvPr>
          <p:cNvSpPr/>
          <p:nvPr/>
        </p:nvSpPr>
        <p:spPr>
          <a:xfrm>
            <a:off x="6205791" y="1883427"/>
            <a:ext cx="648000" cy="648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B10442C-F761-4694-9122-F35B767A2397}"/>
              </a:ext>
            </a:extLst>
          </p:cNvPr>
          <p:cNvSpPr/>
          <p:nvPr/>
        </p:nvSpPr>
        <p:spPr>
          <a:xfrm>
            <a:off x="7243616" y="1883427"/>
            <a:ext cx="648000" cy="648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B16E6AD-9C84-4443-B8C5-C3ED2CC06D13}"/>
              </a:ext>
            </a:extLst>
          </p:cNvPr>
          <p:cNvSpPr/>
          <p:nvPr/>
        </p:nvSpPr>
        <p:spPr>
          <a:xfrm>
            <a:off x="8281441" y="1883427"/>
            <a:ext cx="648000" cy="648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11BFD05-F534-4607-BC5F-74516467C19B}"/>
              </a:ext>
            </a:extLst>
          </p:cNvPr>
          <p:cNvSpPr/>
          <p:nvPr/>
        </p:nvSpPr>
        <p:spPr>
          <a:xfrm>
            <a:off x="1016666" y="2973580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C3F556C3-9230-4A30-A7D4-7D21D73AE32E}"/>
              </a:ext>
            </a:extLst>
          </p:cNvPr>
          <p:cNvSpPr/>
          <p:nvPr/>
        </p:nvSpPr>
        <p:spPr>
          <a:xfrm>
            <a:off x="2054491" y="2971775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E1CA36CA-2F39-45C8-BD40-399409C75E0B}"/>
              </a:ext>
            </a:extLst>
          </p:cNvPr>
          <p:cNvSpPr/>
          <p:nvPr/>
        </p:nvSpPr>
        <p:spPr>
          <a:xfrm>
            <a:off x="3092316" y="2971775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EFD7A4B5-9F59-4177-822E-62E7B9005460}"/>
              </a:ext>
            </a:extLst>
          </p:cNvPr>
          <p:cNvSpPr/>
          <p:nvPr/>
        </p:nvSpPr>
        <p:spPr>
          <a:xfrm>
            <a:off x="4130141" y="2971775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CB63F23-901F-4F12-A6D3-8BB3B7EF1786}"/>
              </a:ext>
            </a:extLst>
          </p:cNvPr>
          <p:cNvSpPr/>
          <p:nvPr/>
        </p:nvSpPr>
        <p:spPr>
          <a:xfrm>
            <a:off x="5167966" y="2971775"/>
            <a:ext cx="648000" cy="648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6DE37D17-24E3-4BA2-907D-E0D5D688435B}"/>
              </a:ext>
            </a:extLst>
          </p:cNvPr>
          <p:cNvSpPr/>
          <p:nvPr/>
        </p:nvSpPr>
        <p:spPr>
          <a:xfrm>
            <a:off x="6205791" y="2971775"/>
            <a:ext cx="648000" cy="648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84D5024-8699-4AEF-822D-2E033289831B}"/>
              </a:ext>
            </a:extLst>
          </p:cNvPr>
          <p:cNvSpPr/>
          <p:nvPr/>
        </p:nvSpPr>
        <p:spPr>
          <a:xfrm>
            <a:off x="7243616" y="2971775"/>
            <a:ext cx="648000" cy="648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7902E9D-EB5E-4CFB-A5E7-B182E7DE28EB}"/>
              </a:ext>
            </a:extLst>
          </p:cNvPr>
          <p:cNvSpPr/>
          <p:nvPr/>
        </p:nvSpPr>
        <p:spPr>
          <a:xfrm>
            <a:off x="8281441" y="2971775"/>
            <a:ext cx="648000" cy="648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0D3D09E-7A6A-42DE-A598-6617B711CBC0}"/>
              </a:ext>
            </a:extLst>
          </p:cNvPr>
          <p:cNvSpPr/>
          <p:nvPr/>
        </p:nvSpPr>
        <p:spPr>
          <a:xfrm>
            <a:off x="1016666" y="4056660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371D38C-93CC-4AE5-8AFC-F65D8C121154}"/>
              </a:ext>
            </a:extLst>
          </p:cNvPr>
          <p:cNvSpPr/>
          <p:nvPr/>
        </p:nvSpPr>
        <p:spPr>
          <a:xfrm>
            <a:off x="2054491" y="4054855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52FDAC2-F9E1-4A2C-BEE4-6559BB2CB16E}"/>
              </a:ext>
            </a:extLst>
          </p:cNvPr>
          <p:cNvSpPr/>
          <p:nvPr/>
        </p:nvSpPr>
        <p:spPr>
          <a:xfrm>
            <a:off x="3092316" y="4054855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BBD7625-933E-497D-BD06-34FB82759935}"/>
              </a:ext>
            </a:extLst>
          </p:cNvPr>
          <p:cNvSpPr/>
          <p:nvPr/>
        </p:nvSpPr>
        <p:spPr>
          <a:xfrm>
            <a:off x="4130141" y="4054855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B563941-565B-4720-A52E-181E54A4A33F}"/>
              </a:ext>
            </a:extLst>
          </p:cNvPr>
          <p:cNvSpPr/>
          <p:nvPr/>
        </p:nvSpPr>
        <p:spPr>
          <a:xfrm>
            <a:off x="5167966" y="4054855"/>
            <a:ext cx="648000" cy="648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06B43F58-5C64-4BFE-9B05-B22012100D6E}"/>
              </a:ext>
            </a:extLst>
          </p:cNvPr>
          <p:cNvSpPr/>
          <p:nvPr/>
        </p:nvSpPr>
        <p:spPr>
          <a:xfrm>
            <a:off x="6205791" y="4054855"/>
            <a:ext cx="648000" cy="648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3ECA71D-403D-4EB5-9492-5FC5EBB2A57A}"/>
              </a:ext>
            </a:extLst>
          </p:cNvPr>
          <p:cNvSpPr/>
          <p:nvPr/>
        </p:nvSpPr>
        <p:spPr>
          <a:xfrm>
            <a:off x="7243616" y="4054855"/>
            <a:ext cx="648000" cy="648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3152975C-EA69-4B37-884C-65BB0F7D569E}"/>
              </a:ext>
            </a:extLst>
          </p:cNvPr>
          <p:cNvSpPr/>
          <p:nvPr/>
        </p:nvSpPr>
        <p:spPr>
          <a:xfrm>
            <a:off x="8281441" y="4054855"/>
            <a:ext cx="648000" cy="648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6909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DD85C2-CE44-4B1F-8F69-E91D69AF59BF}"/>
              </a:ext>
            </a:extLst>
          </p:cNvPr>
          <p:cNvSpPr txBox="1"/>
          <p:nvPr/>
        </p:nvSpPr>
        <p:spPr>
          <a:xfrm>
            <a:off x="407826" y="8769992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MULTIPLICATION: WHICH WAY?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98723F9-3CE4-4ECF-8949-B1138A050E32}"/>
              </a:ext>
            </a:extLst>
          </p:cNvPr>
          <p:cNvSpPr/>
          <p:nvPr/>
        </p:nvSpPr>
        <p:spPr>
          <a:xfrm>
            <a:off x="537710" y="764154"/>
            <a:ext cx="27236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latin typeface="Century Gothic" panose="020B0502020202020204" pitchFamily="34" charset="0"/>
              </a:rPr>
              <a:t>4 × 6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E362799-1031-495B-9B18-FA810F465F98}"/>
              </a:ext>
            </a:extLst>
          </p:cNvPr>
          <p:cNvSpPr/>
          <p:nvPr/>
        </p:nvSpPr>
        <p:spPr>
          <a:xfrm>
            <a:off x="1016666" y="1885232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CE8F26F-F0AF-4F09-ABB8-8C2C3E752845}"/>
              </a:ext>
            </a:extLst>
          </p:cNvPr>
          <p:cNvSpPr/>
          <p:nvPr/>
        </p:nvSpPr>
        <p:spPr>
          <a:xfrm>
            <a:off x="2054491" y="1883427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8CE97F0-CCC5-43C3-8D64-05FB65F5C6C0}"/>
              </a:ext>
            </a:extLst>
          </p:cNvPr>
          <p:cNvSpPr/>
          <p:nvPr/>
        </p:nvSpPr>
        <p:spPr>
          <a:xfrm>
            <a:off x="3092316" y="1883427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216F972-89A8-437F-AF15-398DBFEACFD4}"/>
              </a:ext>
            </a:extLst>
          </p:cNvPr>
          <p:cNvSpPr/>
          <p:nvPr/>
        </p:nvSpPr>
        <p:spPr>
          <a:xfrm>
            <a:off x="4130141" y="1883427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84E065-5804-4DC1-964D-132BF936FC85}"/>
              </a:ext>
            </a:extLst>
          </p:cNvPr>
          <p:cNvSpPr/>
          <p:nvPr/>
        </p:nvSpPr>
        <p:spPr>
          <a:xfrm>
            <a:off x="1016666" y="5137935"/>
            <a:ext cx="648000" cy="648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7720CB8-FC12-4954-BA8A-8F422E7923DE}"/>
              </a:ext>
            </a:extLst>
          </p:cNvPr>
          <p:cNvSpPr/>
          <p:nvPr/>
        </p:nvSpPr>
        <p:spPr>
          <a:xfrm>
            <a:off x="2054491" y="5137935"/>
            <a:ext cx="648000" cy="648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B10442C-F761-4694-9122-F35B767A2397}"/>
              </a:ext>
            </a:extLst>
          </p:cNvPr>
          <p:cNvSpPr/>
          <p:nvPr/>
        </p:nvSpPr>
        <p:spPr>
          <a:xfrm>
            <a:off x="3092316" y="5137935"/>
            <a:ext cx="648000" cy="648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B16E6AD-9C84-4443-B8C5-C3ED2CC06D13}"/>
              </a:ext>
            </a:extLst>
          </p:cNvPr>
          <p:cNvSpPr/>
          <p:nvPr/>
        </p:nvSpPr>
        <p:spPr>
          <a:xfrm>
            <a:off x="4130141" y="5137935"/>
            <a:ext cx="648000" cy="648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11BFD05-F534-4607-BC5F-74516467C19B}"/>
              </a:ext>
            </a:extLst>
          </p:cNvPr>
          <p:cNvSpPr/>
          <p:nvPr/>
        </p:nvSpPr>
        <p:spPr>
          <a:xfrm>
            <a:off x="1016666" y="2973580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C3F556C3-9230-4A30-A7D4-7D21D73AE32E}"/>
              </a:ext>
            </a:extLst>
          </p:cNvPr>
          <p:cNvSpPr/>
          <p:nvPr/>
        </p:nvSpPr>
        <p:spPr>
          <a:xfrm>
            <a:off x="2054491" y="2971775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E1CA36CA-2F39-45C8-BD40-399409C75E0B}"/>
              </a:ext>
            </a:extLst>
          </p:cNvPr>
          <p:cNvSpPr/>
          <p:nvPr/>
        </p:nvSpPr>
        <p:spPr>
          <a:xfrm>
            <a:off x="3092316" y="2971775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EFD7A4B5-9F59-4177-822E-62E7B9005460}"/>
              </a:ext>
            </a:extLst>
          </p:cNvPr>
          <p:cNvSpPr/>
          <p:nvPr/>
        </p:nvSpPr>
        <p:spPr>
          <a:xfrm>
            <a:off x="4130141" y="2971775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CB63F23-901F-4F12-A6D3-8BB3B7EF1786}"/>
              </a:ext>
            </a:extLst>
          </p:cNvPr>
          <p:cNvSpPr/>
          <p:nvPr/>
        </p:nvSpPr>
        <p:spPr>
          <a:xfrm>
            <a:off x="1016666" y="6226283"/>
            <a:ext cx="648000" cy="648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6DE37D17-24E3-4BA2-907D-E0D5D688435B}"/>
              </a:ext>
            </a:extLst>
          </p:cNvPr>
          <p:cNvSpPr/>
          <p:nvPr/>
        </p:nvSpPr>
        <p:spPr>
          <a:xfrm>
            <a:off x="2054491" y="6226283"/>
            <a:ext cx="648000" cy="648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84D5024-8699-4AEF-822D-2E033289831B}"/>
              </a:ext>
            </a:extLst>
          </p:cNvPr>
          <p:cNvSpPr/>
          <p:nvPr/>
        </p:nvSpPr>
        <p:spPr>
          <a:xfrm>
            <a:off x="3092316" y="6226283"/>
            <a:ext cx="648000" cy="648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7902E9D-EB5E-4CFB-A5E7-B182E7DE28EB}"/>
              </a:ext>
            </a:extLst>
          </p:cNvPr>
          <p:cNvSpPr/>
          <p:nvPr/>
        </p:nvSpPr>
        <p:spPr>
          <a:xfrm>
            <a:off x="4130141" y="6226283"/>
            <a:ext cx="648000" cy="648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0D3D09E-7A6A-42DE-A598-6617B711CBC0}"/>
              </a:ext>
            </a:extLst>
          </p:cNvPr>
          <p:cNvSpPr/>
          <p:nvPr/>
        </p:nvSpPr>
        <p:spPr>
          <a:xfrm>
            <a:off x="1016666" y="4056660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371D38C-93CC-4AE5-8AFC-F65D8C121154}"/>
              </a:ext>
            </a:extLst>
          </p:cNvPr>
          <p:cNvSpPr/>
          <p:nvPr/>
        </p:nvSpPr>
        <p:spPr>
          <a:xfrm>
            <a:off x="2054491" y="4054855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52FDAC2-F9E1-4A2C-BEE4-6559BB2CB16E}"/>
              </a:ext>
            </a:extLst>
          </p:cNvPr>
          <p:cNvSpPr/>
          <p:nvPr/>
        </p:nvSpPr>
        <p:spPr>
          <a:xfrm>
            <a:off x="3092316" y="4054855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BBD7625-933E-497D-BD06-34FB82759935}"/>
              </a:ext>
            </a:extLst>
          </p:cNvPr>
          <p:cNvSpPr/>
          <p:nvPr/>
        </p:nvSpPr>
        <p:spPr>
          <a:xfrm>
            <a:off x="4130141" y="4054855"/>
            <a:ext cx="648000" cy="6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B563941-565B-4720-A52E-181E54A4A33F}"/>
              </a:ext>
            </a:extLst>
          </p:cNvPr>
          <p:cNvSpPr/>
          <p:nvPr/>
        </p:nvSpPr>
        <p:spPr>
          <a:xfrm>
            <a:off x="1016666" y="7309363"/>
            <a:ext cx="648000" cy="648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06B43F58-5C64-4BFE-9B05-B22012100D6E}"/>
              </a:ext>
            </a:extLst>
          </p:cNvPr>
          <p:cNvSpPr/>
          <p:nvPr/>
        </p:nvSpPr>
        <p:spPr>
          <a:xfrm>
            <a:off x="2054491" y="7309363"/>
            <a:ext cx="648000" cy="648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3ECA71D-403D-4EB5-9492-5FC5EBB2A57A}"/>
              </a:ext>
            </a:extLst>
          </p:cNvPr>
          <p:cNvSpPr/>
          <p:nvPr/>
        </p:nvSpPr>
        <p:spPr>
          <a:xfrm>
            <a:off x="3092316" y="7309363"/>
            <a:ext cx="648000" cy="648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3152975C-EA69-4B37-884C-65BB0F7D569E}"/>
              </a:ext>
            </a:extLst>
          </p:cNvPr>
          <p:cNvSpPr/>
          <p:nvPr/>
        </p:nvSpPr>
        <p:spPr>
          <a:xfrm>
            <a:off x="4130141" y="7309363"/>
            <a:ext cx="648000" cy="648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6953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DD85C2-CE44-4B1F-8F69-E91D69AF59BF}"/>
              </a:ext>
            </a:extLst>
          </p:cNvPr>
          <p:cNvSpPr txBox="1"/>
          <p:nvPr/>
        </p:nvSpPr>
        <p:spPr>
          <a:xfrm>
            <a:off x="407826" y="8769992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MULTIPLICATION: WHICH WAY?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98723F9-3CE4-4ECF-8949-B1138A050E32}"/>
              </a:ext>
            </a:extLst>
          </p:cNvPr>
          <p:cNvSpPr/>
          <p:nvPr/>
        </p:nvSpPr>
        <p:spPr>
          <a:xfrm>
            <a:off x="1604089" y="2741149"/>
            <a:ext cx="5342303" cy="2508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GB" sz="6600" b="1" dirty="0">
                <a:latin typeface="Century Gothic" panose="020B0502020202020204" pitchFamily="34" charset="0"/>
              </a:rPr>
              <a:t>5 × 6 = 30</a:t>
            </a:r>
            <a:endParaRPr lang="en-GB" sz="6000" b="1" dirty="0">
              <a:latin typeface="Century Gothic" panose="020B0502020202020204" pitchFamily="34" charset="0"/>
            </a:endParaRPr>
          </a:p>
          <a:p>
            <a:pPr>
              <a:spcAft>
                <a:spcPts val="3000"/>
              </a:spcAft>
            </a:pPr>
            <a:r>
              <a:rPr lang="en-GB" sz="6600" b="1" dirty="0">
                <a:latin typeface="Century Gothic" panose="020B0502020202020204" pitchFamily="34" charset="0"/>
              </a:rPr>
              <a:t>10 × 3 = 30</a:t>
            </a:r>
          </a:p>
        </p:txBody>
      </p:sp>
    </p:spTree>
    <p:extLst>
      <p:ext uri="{BB962C8B-B14F-4D97-AF65-F5344CB8AC3E}">
        <p14:creationId xmlns:p14="http://schemas.microsoft.com/office/powerpoint/2010/main" val="40670436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DD85C2-CE44-4B1F-8F69-E91D69AF59BF}"/>
              </a:ext>
            </a:extLst>
          </p:cNvPr>
          <p:cNvSpPr txBox="1"/>
          <p:nvPr/>
        </p:nvSpPr>
        <p:spPr>
          <a:xfrm>
            <a:off x="407826" y="8769992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MULTIPLICATION: WHICH WAY?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98723F9-3CE4-4ECF-8949-B1138A050E32}"/>
              </a:ext>
            </a:extLst>
          </p:cNvPr>
          <p:cNvSpPr/>
          <p:nvPr/>
        </p:nvSpPr>
        <p:spPr>
          <a:xfrm>
            <a:off x="1604089" y="2741149"/>
            <a:ext cx="5342303" cy="2508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GB" sz="6600" b="1" dirty="0">
                <a:latin typeface="Century Gothic" panose="020B0502020202020204" pitchFamily="34" charset="0"/>
              </a:rPr>
              <a:t>5 × 6 = 30</a:t>
            </a:r>
            <a:endParaRPr lang="en-GB" sz="6000" b="1" dirty="0">
              <a:latin typeface="Century Gothic" panose="020B0502020202020204" pitchFamily="34" charset="0"/>
            </a:endParaRPr>
          </a:p>
          <a:p>
            <a:pPr>
              <a:spcAft>
                <a:spcPts val="3000"/>
              </a:spcAft>
            </a:pPr>
            <a:r>
              <a:rPr lang="en-GB" sz="6600" b="1" dirty="0">
                <a:latin typeface="Century Gothic" panose="020B0502020202020204" pitchFamily="34" charset="0"/>
              </a:rPr>
              <a:t>10 × 3 = 30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D83426-8B08-4CE4-9AD9-04AFD84EEF59}"/>
              </a:ext>
            </a:extLst>
          </p:cNvPr>
          <p:cNvSpPr/>
          <p:nvPr/>
        </p:nvSpPr>
        <p:spPr>
          <a:xfrm>
            <a:off x="9163129" y="2741149"/>
            <a:ext cx="5342303" cy="2508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GB" sz="6600" b="1" dirty="0">
                <a:latin typeface="Century Gothic" panose="020B0502020202020204" pitchFamily="34" charset="0"/>
              </a:rPr>
              <a:t>3.5 × 18 = </a:t>
            </a:r>
            <a:r>
              <a:rPr lang="en-GB" sz="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63</a:t>
            </a:r>
            <a:endParaRPr lang="en-GB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3000"/>
              </a:spcAft>
            </a:pPr>
            <a:r>
              <a:rPr lang="en-GB" sz="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63</a:t>
            </a:r>
          </a:p>
        </p:txBody>
      </p:sp>
    </p:spTree>
    <p:extLst>
      <p:ext uri="{BB962C8B-B14F-4D97-AF65-F5344CB8AC3E}">
        <p14:creationId xmlns:p14="http://schemas.microsoft.com/office/powerpoint/2010/main" val="26904700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DD85C2-CE44-4B1F-8F69-E91D69AF59BF}"/>
              </a:ext>
            </a:extLst>
          </p:cNvPr>
          <p:cNvSpPr txBox="1"/>
          <p:nvPr/>
        </p:nvSpPr>
        <p:spPr>
          <a:xfrm>
            <a:off x="407826" y="8769992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MULTIPLICATION: WHICH WAY?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98723F9-3CE4-4ECF-8949-B1138A050E32}"/>
              </a:ext>
            </a:extLst>
          </p:cNvPr>
          <p:cNvSpPr/>
          <p:nvPr/>
        </p:nvSpPr>
        <p:spPr>
          <a:xfrm>
            <a:off x="1604089" y="2741149"/>
            <a:ext cx="5342303" cy="2508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GB" sz="6600" b="1" dirty="0">
                <a:latin typeface="Century Gothic" panose="020B0502020202020204" pitchFamily="34" charset="0"/>
              </a:rPr>
              <a:t>5 × 6 = 30</a:t>
            </a:r>
            <a:endParaRPr lang="en-GB" sz="6000" b="1" dirty="0">
              <a:latin typeface="Century Gothic" panose="020B0502020202020204" pitchFamily="34" charset="0"/>
            </a:endParaRPr>
          </a:p>
          <a:p>
            <a:pPr>
              <a:spcAft>
                <a:spcPts val="3000"/>
              </a:spcAft>
            </a:pPr>
            <a:r>
              <a:rPr lang="en-GB" sz="6600" b="1" dirty="0">
                <a:latin typeface="Century Gothic" panose="020B0502020202020204" pitchFamily="34" charset="0"/>
              </a:rPr>
              <a:t>10 × 3 = 30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D83426-8B08-4CE4-9AD9-04AFD84EEF59}"/>
              </a:ext>
            </a:extLst>
          </p:cNvPr>
          <p:cNvSpPr/>
          <p:nvPr/>
        </p:nvSpPr>
        <p:spPr>
          <a:xfrm>
            <a:off x="9163129" y="2741149"/>
            <a:ext cx="5342303" cy="2508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GB" sz="6600" b="1" dirty="0">
                <a:latin typeface="Century Gothic" panose="020B0502020202020204" pitchFamily="34" charset="0"/>
              </a:rPr>
              <a:t>3.5 × 18 = </a:t>
            </a:r>
            <a:r>
              <a:rPr lang="en-GB" sz="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63</a:t>
            </a:r>
            <a:endParaRPr lang="en-GB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3000"/>
              </a:spcAft>
            </a:pPr>
            <a:r>
              <a:rPr lang="en-GB" sz="6600" b="1" dirty="0">
                <a:latin typeface="Century Gothic" panose="020B0502020202020204" pitchFamily="34" charset="0"/>
              </a:rPr>
              <a:t>7 × 9 = </a:t>
            </a:r>
            <a:r>
              <a:rPr lang="en-GB" sz="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63</a:t>
            </a:r>
          </a:p>
        </p:txBody>
      </p:sp>
    </p:spTree>
    <p:extLst>
      <p:ext uri="{BB962C8B-B14F-4D97-AF65-F5344CB8AC3E}">
        <p14:creationId xmlns:p14="http://schemas.microsoft.com/office/powerpoint/2010/main" val="38562814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DD85C2-CE44-4B1F-8F69-E91D69AF59BF}"/>
              </a:ext>
            </a:extLst>
          </p:cNvPr>
          <p:cNvSpPr txBox="1"/>
          <p:nvPr/>
        </p:nvSpPr>
        <p:spPr>
          <a:xfrm>
            <a:off x="407826" y="8769992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MULTIPLICATION: WHICH WAY?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98723F9-3CE4-4ECF-8949-B1138A050E32}"/>
              </a:ext>
            </a:extLst>
          </p:cNvPr>
          <p:cNvSpPr/>
          <p:nvPr/>
        </p:nvSpPr>
        <p:spPr>
          <a:xfrm>
            <a:off x="1604089" y="2741149"/>
            <a:ext cx="5342303" cy="2508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GB" sz="6600" b="1" dirty="0">
                <a:latin typeface="Century Gothic" panose="020B0502020202020204" pitchFamily="34" charset="0"/>
              </a:rPr>
              <a:t>5 × 6 = 30</a:t>
            </a:r>
            <a:endParaRPr lang="en-GB" sz="6000" b="1" dirty="0">
              <a:latin typeface="Century Gothic" panose="020B0502020202020204" pitchFamily="34" charset="0"/>
            </a:endParaRPr>
          </a:p>
          <a:p>
            <a:pPr>
              <a:spcAft>
                <a:spcPts val="3000"/>
              </a:spcAft>
            </a:pPr>
            <a:r>
              <a:rPr lang="en-GB" sz="6600" b="1" dirty="0">
                <a:latin typeface="Century Gothic" panose="020B0502020202020204" pitchFamily="34" charset="0"/>
              </a:rPr>
              <a:t>10 × 3 = 30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D83426-8B08-4CE4-9AD9-04AFD84EEF59}"/>
              </a:ext>
            </a:extLst>
          </p:cNvPr>
          <p:cNvSpPr/>
          <p:nvPr/>
        </p:nvSpPr>
        <p:spPr>
          <a:xfrm>
            <a:off x="9163129" y="2741149"/>
            <a:ext cx="5342303" cy="2508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en-GB" sz="6600" b="1" dirty="0">
                <a:latin typeface="Century Gothic" panose="020B0502020202020204" pitchFamily="34" charset="0"/>
              </a:rPr>
              <a:t>3.5 × 18 = 63</a:t>
            </a:r>
            <a:endParaRPr lang="en-GB" sz="6000" b="1" dirty="0">
              <a:latin typeface="Century Gothic" panose="020B0502020202020204" pitchFamily="34" charset="0"/>
            </a:endParaRPr>
          </a:p>
          <a:p>
            <a:pPr>
              <a:spcAft>
                <a:spcPts val="3000"/>
              </a:spcAft>
            </a:pPr>
            <a:r>
              <a:rPr lang="en-GB" sz="6600" b="1" dirty="0">
                <a:latin typeface="Century Gothic" panose="020B0502020202020204" pitchFamily="34" charset="0"/>
              </a:rPr>
              <a:t>7 × 9 = 63</a:t>
            </a:r>
          </a:p>
        </p:txBody>
      </p:sp>
    </p:spTree>
    <p:extLst>
      <p:ext uri="{BB962C8B-B14F-4D97-AF65-F5344CB8AC3E}">
        <p14:creationId xmlns:p14="http://schemas.microsoft.com/office/powerpoint/2010/main" val="112034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5A1424-6228-4EF6-82F2-7D1410121E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23" t="26426" r="7399" b="36743"/>
          <a:stretch/>
        </p:blipFill>
        <p:spPr>
          <a:xfrm>
            <a:off x="555172" y="1910442"/>
            <a:ext cx="14506889" cy="47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349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531DA8-8E9C-4326-BBCC-AA1F92CF2F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08" t="12363" r="7901" b="10628"/>
          <a:stretch/>
        </p:blipFill>
        <p:spPr>
          <a:xfrm>
            <a:off x="620486" y="604155"/>
            <a:ext cx="14576207" cy="791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532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AB853D-2E0A-43B0-8B6D-340CBC0BC3B6}"/>
              </a:ext>
            </a:extLst>
          </p:cNvPr>
          <p:cNvSpPr txBox="1"/>
          <p:nvPr/>
        </p:nvSpPr>
        <p:spPr>
          <a:xfrm>
            <a:off x="209706" y="8769992"/>
            <a:ext cx="1532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RECAP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7F82B9-6385-4253-B3CF-54D4512B265A}"/>
              </a:ext>
            </a:extLst>
          </p:cNvPr>
          <p:cNvSpPr/>
          <p:nvPr/>
        </p:nvSpPr>
        <p:spPr>
          <a:xfrm>
            <a:off x="8676699" y="4642779"/>
            <a:ext cx="4389120" cy="30381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7D26C6AC-3636-458D-899F-8924C7ACE1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2" t="5084" r="7426" b="19566"/>
          <a:stretch/>
        </p:blipFill>
        <p:spPr>
          <a:xfrm>
            <a:off x="1264919" y="977973"/>
            <a:ext cx="10774681" cy="70526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68714D-6A82-4F65-8F6E-111542BB2029}"/>
              </a:ext>
            </a:extLst>
          </p:cNvPr>
          <p:cNvSpPr txBox="1"/>
          <p:nvPr/>
        </p:nvSpPr>
        <p:spPr>
          <a:xfrm>
            <a:off x="6024370" y="764154"/>
            <a:ext cx="53046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Rank by Difficulty</a:t>
            </a:r>
          </a:p>
        </p:txBody>
      </p:sp>
    </p:spTree>
    <p:extLst>
      <p:ext uri="{BB962C8B-B14F-4D97-AF65-F5344CB8AC3E}">
        <p14:creationId xmlns:p14="http://schemas.microsoft.com/office/powerpoint/2010/main" val="38272118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0EA257-E586-4D62-9626-3FABDF4911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01" t="15399" r="23053" b="12101"/>
          <a:stretch/>
        </p:blipFill>
        <p:spPr>
          <a:xfrm>
            <a:off x="655320" y="381000"/>
            <a:ext cx="10942320" cy="831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77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3627B7-6182-440C-937B-4B6572CAF9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46" t="50000" r="23839" b="15985"/>
          <a:stretch/>
        </p:blipFill>
        <p:spPr>
          <a:xfrm>
            <a:off x="734042" y="620485"/>
            <a:ext cx="12533093" cy="501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761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3627B7-6182-440C-937B-4B6572CAF9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23" t="13480" r="24216" b="51922"/>
          <a:stretch/>
        </p:blipFill>
        <p:spPr>
          <a:xfrm>
            <a:off x="800100" y="620485"/>
            <a:ext cx="12285932" cy="507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97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09D541-BEDC-4559-AE61-6B404C9FA0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73" t="10779" r="18588" b="53646"/>
          <a:stretch/>
        </p:blipFill>
        <p:spPr>
          <a:xfrm>
            <a:off x="630216" y="483660"/>
            <a:ext cx="13869981" cy="480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563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A35671-F8C9-45C9-A3CB-DEDAF4B0FF77}"/>
              </a:ext>
            </a:extLst>
          </p:cNvPr>
          <p:cNvSpPr txBox="1"/>
          <p:nvPr/>
        </p:nvSpPr>
        <p:spPr>
          <a:xfrm>
            <a:off x="270666" y="8769992"/>
            <a:ext cx="4410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MATCHSTICK MAKERS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F900B1A-CC39-49FA-B292-B2900E0A7EF2}"/>
              </a:ext>
            </a:extLst>
          </p:cNvPr>
          <p:cNvSpPr/>
          <p:nvPr/>
        </p:nvSpPr>
        <p:spPr>
          <a:xfrm>
            <a:off x="1538287" y="2002688"/>
            <a:ext cx="13296900" cy="1794625"/>
          </a:xfrm>
          <a:prstGeom prst="wedgeRoundRectCallout">
            <a:avLst>
              <a:gd name="adj1" fmla="val 54865"/>
              <a:gd name="adj2" fmla="val -27024"/>
              <a:gd name="adj3" fmla="val 16667"/>
            </a:avLst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4400" dirty="0">
                <a:solidFill>
                  <a:schemeClr val="tx1"/>
                </a:solidFill>
                <a:latin typeface="Century Gothic" panose="020B0502020202020204" pitchFamily="34" charset="0"/>
              </a:rPr>
              <a:t>With 20 matchsticks you can make 5 triangles. </a:t>
            </a:r>
            <a:br>
              <a:rPr lang="en-GB" sz="44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GB" sz="4400" dirty="0">
                <a:solidFill>
                  <a:schemeClr val="tx1"/>
                </a:solidFill>
                <a:latin typeface="Century Gothic" panose="020B0502020202020204" pitchFamily="34" charset="0"/>
              </a:rPr>
              <a:t>5 matchsticks are left over.</a:t>
            </a:r>
          </a:p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7DE213-EF22-4C0D-A088-9AA393BC5407}"/>
              </a:ext>
            </a:extLst>
          </p:cNvPr>
          <p:cNvSpPr/>
          <p:nvPr/>
        </p:nvSpPr>
        <p:spPr>
          <a:xfrm>
            <a:off x="677493" y="851872"/>
            <a:ext cx="59346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latin typeface="Century Gothic" panose="020B0502020202020204" pitchFamily="34" charset="0"/>
              </a:rPr>
              <a:t>Explain the Mistake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2313077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A35671-F8C9-45C9-A3CB-DEDAF4B0FF77}"/>
              </a:ext>
            </a:extLst>
          </p:cNvPr>
          <p:cNvSpPr txBox="1"/>
          <p:nvPr/>
        </p:nvSpPr>
        <p:spPr>
          <a:xfrm>
            <a:off x="270666" y="8769992"/>
            <a:ext cx="4410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MATCHSTICK MAKERS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7DE213-EF22-4C0D-A088-9AA393BC5407}"/>
              </a:ext>
            </a:extLst>
          </p:cNvPr>
          <p:cNvSpPr/>
          <p:nvPr/>
        </p:nvSpPr>
        <p:spPr>
          <a:xfrm>
            <a:off x="677493" y="851872"/>
            <a:ext cx="59346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latin typeface="Century Gothic" panose="020B0502020202020204" pitchFamily="34" charset="0"/>
              </a:rPr>
              <a:t>Explain the Mistake</a:t>
            </a:r>
            <a:endParaRPr lang="en-GB" sz="48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C434F6-92C4-4A74-A84A-D68BD4F3D7CB}"/>
              </a:ext>
            </a:extLst>
          </p:cNvPr>
          <p:cNvCxnSpPr>
            <a:cxnSpLocks/>
          </p:cNvCxnSpPr>
          <p:nvPr/>
        </p:nvCxnSpPr>
        <p:spPr>
          <a:xfrm flipH="1">
            <a:off x="866843" y="6174844"/>
            <a:ext cx="233905" cy="1790524"/>
          </a:xfrm>
          <a:prstGeom prst="line">
            <a:avLst/>
          </a:prstGeom>
          <a:ln w="952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B03239-5A98-478F-9619-EABC52570F2A}"/>
              </a:ext>
            </a:extLst>
          </p:cNvPr>
          <p:cNvCxnSpPr>
            <a:cxnSpLocks/>
          </p:cNvCxnSpPr>
          <p:nvPr/>
        </p:nvCxnSpPr>
        <p:spPr>
          <a:xfrm>
            <a:off x="1299407" y="6114217"/>
            <a:ext cx="1334096" cy="1181655"/>
          </a:xfrm>
          <a:prstGeom prst="line">
            <a:avLst/>
          </a:prstGeom>
          <a:ln w="952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179583-8089-4FA6-8481-313E81D844AA}"/>
              </a:ext>
            </a:extLst>
          </p:cNvPr>
          <p:cNvCxnSpPr>
            <a:cxnSpLocks/>
          </p:cNvCxnSpPr>
          <p:nvPr/>
        </p:nvCxnSpPr>
        <p:spPr>
          <a:xfrm>
            <a:off x="2841354" y="4438961"/>
            <a:ext cx="338736" cy="1890969"/>
          </a:xfrm>
          <a:prstGeom prst="line">
            <a:avLst/>
          </a:prstGeom>
          <a:ln w="952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E33862-0604-4C28-8969-238B535C5D27}"/>
              </a:ext>
            </a:extLst>
          </p:cNvPr>
          <p:cNvCxnSpPr>
            <a:cxnSpLocks/>
          </p:cNvCxnSpPr>
          <p:nvPr/>
        </p:nvCxnSpPr>
        <p:spPr>
          <a:xfrm flipH="1">
            <a:off x="3272671" y="5016286"/>
            <a:ext cx="1278000" cy="1369863"/>
          </a:xfrm>
          <a:prstGeom prst="line">
            <a:avLst/>
          </a:prstGeom>
          <a:ln w="952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25031B-647F-4244-B586-818145796272}"/>
              </a:ext>
            </a:extLst>
          </p:cNvPr>
          <p:cNvCxnSpPr>
            <a:cxnSpLocks/>
          </p:cNvCxnSpPr>
          <p:nvPr/>
        </p:nvCxnSpPr>
        <p:spPr>
          <a:xfrm flipH="1">
            <a:off x="1027526" y="7391600"/>
            <a:ext cx="1731171" cy="525523"/>
          </a:xfrm>
          <a:prstGeom prst="line">
            <a:avLst/>
          </a:prstGeom>
          <a:ln w="952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C7C309-0690-40E6-9348-31C15CC98CCE}"/>
              </a:ext>
            </a:extLst>
          </p:cNvPr>
          <p:cNvCxnSpPr>
            <a:cxnSpLocks/>
          </p:cNvCxnSpPr>
          <p:nvPr/>
        </p:nvCxnSpPr>
        <p:spPr>
          <a:xfrm flipH="1" flipV="1">
            <a:off x="8473581" y="4259756"/>
            <a:ext cx="277464" cy="1742279"/>
          </a:xfrm>
          <a:prstGeom prst="line">
            <a:avLst/>
          </a:prstGeom>
          <a:ln w="952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4F4D5C-095B-4727-A69F-FEFA1EAFFB6F}"/>
              </a:ext>
            </a:extLst>
          </p:cNvPr>
          <p:cNvCxnSpPr>
            <a:cxnSpLocks/>
          </p:cNvCxnSpPr>
          <p:nvPr/>
        </p:nvCxnSpPr>
        <p:spPr>
          <a:xfrm flipV="1">
            <a:off x="6948299" y="4436297"/>
            <a:ext cx="1325652" cy="1239094"/>
          </a:xfrm>
          <a:prstGeom prst="line">
            <a:avLst/>
          </a:prstGeom>
          <a:ln w="952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E503EB1-F3EA-4322-8946-E1763A80F016}"/>
              </a:ext>
            </a:extLst>
          </p:cNvPr>
          <p:cNvCxnSpPr>
            <a:cxnSpLocks/>
          </p:cNvCxnSpPr>
          <p:nvPr/>
        </p:nvCxnSpPr>
        <p:spPr>
          <a:xfrm flipH="1" flipV="1">
            <a:off x="2925130" y="4342881"/>
            <a:ext cx="1731171" cy="525523"/>
          </a:xfrm>
          <a:prstGeom prst="line">
            <a:avLst/>
          </a:prstGeom>
          <a:ln w="952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A572E8B-E1EE-4BDD-A301-C060EAB2D39B}"/>
              </a:ext>
            </a:extLst>
          </p:cNvPr>
          <p:cNvCxnSpPr>
            <a:cxnSpLocks/>
          </p:cNvCxnSpPr>
          <p:nvPr/>
        </p:nvCxnSpPr>
        <p:spPr>
          <a:xfrm flipH="1" flipV="1">
            <a:off x="6815632" y="5790914"/>
            <a:ext cx="1850793" cy="211121"/>
          </a:xfrm>
          <a:prstGeom prst="line">
            <a:avLst/>
          </a:prstGeom>
          <a:ln w="952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D12394E-C73C-474C-B604-7D9FB56EB353}"/>
              </a:ext>
            </a:extLst>
          </p:cNvPr>
          <p:cNvCxnSpPr>
            <a:cxnSpLocks/>
          </p:cNvCxnSpPr>
          <p:nvPr/>
        </p:nvCxnSpPr>
        <p:spPr>
          <a:xfrm flipV="1">
            <a:off x="11150075" y="4444134"/>
            <a:ext cx="358179" cy="1753716"/>
          </a:xfrm>
          <a:prstGeom prst="line">
            <a:avLst/>
          </a:prstGeom>
          <a:ln w="952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3F35240-A5B0-40DE-A680-F91B6A9D1C76}"/>
              </a:ext>
            </a:extLst>
          </p:cNvPr>
          <p:cNvCxnSpPr>
            <a:cxnSpLocks/>
          </p:cNvCxnSpPr>
          <p:nvPr/>
        </p:nvCxnSpPr>
        <p:spPr>
          <a:xfrm flipH="1" flipV="1">
            <a:off x="13369220" y="4411242"/>
            <a:ext cx="1083025" cy="1576639"/>
          </a:xfrm>
          <a:prstGeom prst="line">
            <a:avLst/>
          </a:prstGeom>
          <a:ln w="952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C74EB26-539E-464E-9F12-42CA27905C87}"/>
              </a:ext>
            </a:extLst>
          </p:cNvPr>
          <p:cNvCxnSpPr>
            <a:cxnSpLocks/>
          </p:cNvCxnSpPr>
          <p:nvPr/>
        </p:nvCxnSpPr>
        <p:spPr>
          <a:xfrm flipH="1" flipV="1">
            <a:off x="11676275" y="5352288"/>
            <a:ext cx="1926783" cy="145187"/>
          </a:xfrm>
          <a:prstGeom prst="line">
            <a:avLst/>
          </a:prstGeom>
          <a:ln w="952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3C45613-F832-4541-B14E-672474BCB6D2}"/>
              </a:ext>
            </a:extLst>
          </p:cNvPr>
          <p:cNvCxnSpPr>
            <a:cxnSpLocks/>
          </p:cNvCxnSpPr>
          <p:nvPr/>
        </p:nvCxnSpPr>
        <p:spPr>
          <a:xfrm flipH="1">
            <a:off x="5488251" y="6696402"/>
            <a:ext cx="1213556" cy="1340867"/>
          </a:xfrm>
          <a:prstGeom prst="line">
            <a:avLst/>
          </a:prstGeom>
          <a:ln w="952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CC0A7B7-0B04-4851-8E60-5559259A50D5}"/>
              </a:ext>
            </a:extLst>
          </p:cNvPr>
          <p:cNvCxnSpPr>
            <a:cxnSpLocks/>
          </p:cNvCxnSpPr>
          <p:nvPr/>
        </p:nvCxnSpPr>
        <p:spPr>
          <a:xfrm flipH="1" flipV="1">
            <a:off x="4877197" y="6459038"/>
            <a:ext cx="1857736" cy="73649"/>
          </a:xfrm>
          <a:prstGeom prst="line">
            <a:avLst/>
          </a:prstGeom>
          <a:ln w="952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B87B6F6D-B67C-483B-B6B0-7BB077ADB692}"/>
              </a:ext>
            </a:extLst>
          </p:cNvPr>
          <p:cNvGrpSpPr/>
          <p:nvPr/>
        </p:nvGrpSpPr>
        <p:grpSpPr>
          <a:xfrm rot="2273457">
            <a:off x="8868326" y="6643176"/>
            <a:ext cx="2196077" cy="1779003"/>
            <a:chOff x="6495056" y="6010106"/>
            <a:chExt cx="2196077" cy="1779003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06DFDC9-6C5E-4686-961F-14234DFE87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45899" y="6063674"/>
              <a:ext cx="1145234" cy="1659632"/>
            </a:xfrm>
            <a:prstGeom prst="line">
              <a:avLst/>
            </a:prstGeom>
            <a:ln w="952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4452B7C-193F-417F-8AB5-3154942F79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51642" y="6010106"/>
              <a:ext cx="1887391" cy="210858"/>
            </a:xfrm>
            <a:prstGeom prst="line">
              <a:avLst/>
            </a:prstGeom>
            <a:ln w="952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6341FC1-0CE0-4B0E-B785-AAD3363F5B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95056" y="6302873"/>
              <a:ext cx="988776" cy="1486236"/>
            </a:xfrm>
            <a:prstGeom prst="line">
              <a:avLst/>
            </a:prstGeom>
            <a:ln w="952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53059C8-B812-408D-AA10-C2F8928E4D36}"/>
              </a:ext>
            </a:extLst>
          </p:cNvPr>
          <p:cNvCxnSpPr>
            <a:cxnSpLocks/>
          </p:cNvCxnSpPr>
          <p:nvPr/>
        </p:nvCxnSpPr>
        <p:spPr>
          <a:xfrm rot="5400000" flipH="1">
            <a:off x="4327499" y="7082384"/>
            <a:ext cx="1642552" cy="543157"/>
          </a:xfrm>
          <a:prstGeom prst="line">
            <a:avLst/>
          </a:prstGeom>
          <a:ln w="952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15A7FAC-2F51-41A0-A509-964ED0E0D6BE}"/>
              </a:ext>
            </a:extLst>
          </p:cNvPr>
          <p:cNvCxnSpPr>
            <a:cxnSpLocks/>
          </p:cNvCxnSpPr>
          <p:nvPr/>
        </p:nvCxnSpPr>
        <p:spPr>
          <a:xfrm flipH="1" flipV="1">
            <a:off x="11509916" y="6559858"/>
            <a:ext cx="1926783" cy="145187"/>
          </a:xfrm>
          <a:prstGeom prst="line">
            <a:avLst/>
          </a:prstGeom>
          <a:ln w="952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DA7FADA-E532-43CA-A782-FBA76759FE8D}"/>
              </a:ext>
            </a:extLst>
          </p:cNvPr>
          <p:cNvCxnSpPr>
            <a:cxnSpLocks/>
          </p:cNvCxnSpPr>
          <p:nvPr/>
        </p:nvCxnSpPr>
        <p:spPr>
          <a:xfrm flipH="1" flipV="1">
            <a:off x="11691664" y="5889496"/>
            <a:ext cx="1926783" cy="145187"/>
          </a:xfrm>
          <a:prstGeom prst="line">
            <a:avLst/>
          </a:prstGeom>
          <a:ln w="952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4115CE5F-09B8-45AE-A40A-0ECEA8EF7D30}"/>
              </a:ext>
            </a:extLst>
          </p:cNvPr>
          <p:cNvSpPr/>
          <p:nvPr/>
        </p:nvSpPr>
        <p:spPr>
          <a:xfrm>
            <a:off x="1538287" y="2002688"/>
            <a:ext cx="13296900" cy="1794625"/>
          </a:xfrm>
          <a:prstGeom prst="wedgeRoundRectCallout">
            <a:avLst>
              <a:gd name="adj1" fmla="val 54865"/>
              <a:gd name="adj2" fmla="val -27024"/>
              <a:gd name="adj3" fmla="val 16667"/>
            </a:avLst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4400" dirty="0">
                <a:solidFill>
                  <a:schemeClr val="tx1"/>
                </a:solidFill>
                <a:latin typeface="Century Gothic" panose="020B0502020202020204" pitchFamily="34" charset="0"/>
              </a:rPr>
              <a:t>With 20 matchsticks you can make 5 triangles. </a:t>
            </a:r>
            <a:br>
              <a:rPr lang="en-GB" sz="44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GB" sz="4400" dirty="0">
                <a:solidFill>
                  <a:schemeClr val="tx1"/>
                </a:solidFill>
                <a:latin typeface="Century Gothic" panose="020B0502020202020204" pitchFamily="34" charset="0"/>
              </a:rPr>
              <a:t>5 matchsticks are left over.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44129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A35671-F8C9-45C9-A3CB-DEDAF4B0FF77}"/>
              </a:ext>
            </a:extLst>
          </p:cNvPr>
          <p:cNvSpPr txBox="1"/>
          <p:nvPr/>
        </p:nvSpPr>
        <p:spPr>
          <a:xfrm>
            <a:off x="270666" y="8769992"/>
            <a:ext cx="1532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RECAP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BF9904-9113-4F08-BB18-9A14A4DCD2AF}"/>
              </a:ext>
            </a:extLst>
          </p:cNvPr>
          <p:cNvSpPr/>
          <p:nvPr/>
        </p:nvSpPr>
        <p:spPr>
          <a:xfrm>
            <a:off x="458689" y="836804"/>
            <a:ext cx="140040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>
                <a:latin typeface="Century Gothic" panose="020B0502020202020204" pitchFamily="34" charset="0"/>
              </a:rPr>
              <a:t>With        matchsticks I can make </a:t>
            </a:r>
            <a:r>
              <a:rPr lang="en-GB" sz="4400" b="1" dirty="0">
                <a:latin typeface="Century Gothic" panose="020B0502020202020204" pitchFamily="34" charset="0"/>
              </a:rPr>
              <a:t>       </a:t>
            </a:r>
            <a:r>
              <a:rPr lang="en-GB" sz="2000" b="1" dirty="0">
                <a:latin typeface="Century Gothic" panose="020B0502020202020204" pitchFamily="34" charset="0"/>
              </a:rPr>
              <a:t> </a:t>
            </a:r>
            <a:r>
              <a:rPr lang="en-GB" sz="4400" b="1" dirty="0">
                <a:latin typeface="Century Gothic" panose="020B0502020202020204" pitchFamily="34" charset="0"/>
              </a:rPr>
              <a:t>hexagons</a:t>
            </a:r>
            <a:r>
              <a:rPr lang="en-GB" sz="4400" dirty="0">
                <a:latin typeface="Century Gothic" panose="020B0502020202020204" pitchFamily="34" charset="0"/>
              </a:rPr>
              <a:t> and </a:t>
            </a:r>
            <a:r>
              <a:rPr lang="en-GB" sz="4400" b="1" dirty="0">
                <a:latin typeface="Century Gothic" panose="020B0502020202020204" pitchFamily="34" charset="0"/>
              </a:rPr>
              <a:t>4 matchsticks </a:t>
            </a:r>
            <a:r>
              <a:rPr lang="en-GB" sz="4400" dirty="0">
                <a:latin typeface="Century Gothic" panose="020B0502020202020204" pitchFamily="34" charset="0"/>
              </a:rPr>
              <a:t>are left over.</a:t>
            </a:r>
            <a:endParaRPr lang="en-GB" sz="4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E1F4C6-191C-44D2-B397-7547128188EA}"/>
              </a:ext>
            </a:extLst>
          </p:cNvPr>
          <p:cNvSpPr/>
          <p:nvPr/>
        </p:nvSpPr>
        <p:spPr>
          <a:xfrm>
            <a:off x="1871509" y="836804"/>
            <a:ext cx="936000" cy="720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8FF95C-7055-4C2A-A1CD-82FACB82037C}"/>
              </a:ext>
            </a:extLst>
          </p:cNvPr>
          <p:cNvSpPr/>
          <p:nvPr/>
        </p:nvSpPr>
        <p:spPr>
          <a:xfrm>
            <a:off x="9537229" y="836804"/>
            <a:ext cx="936000" cy="720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60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1DCEA9-8050-44AC-84C0-A7F889AA2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39" t="9274" r="25957" b="11476"/>
          <a:stretch/>
        </p:blipFill>
        <p:spPr>
          <a:xfrm>
            <a:off x="2047302" y="194580"/>
            <a:ext cx="10553129" cy="916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21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543239-79E0-4AD4-B1AD-371B509CF3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5" t="11949" r="19685" b="16385"/>
          <a:stretch/>
        </p:blipFill>
        <p:spPr>
          <a:xfrm>
            <a:off x="849085" y="114300"/>
            <a:ext cx="12377058" cy="9245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879CA8-2F12-4241-8DA9-55549B215820}"/>
              </a:ext>
            </a:extLst>
          </p:cNvPr>
          <p:cNvSpPr txBox="1"/>
          <p:nvPr/>
        </p:nvSpPr>
        <p:spPr>
          <a:xfrm>
            <a:off x="849085" y="8236962"/>
            <a:ext cx="580644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entury Gothic" panose="020B0502020202020204" pitchFamily="34" charset="0"/>
              </a:rPr>
              <a:t>The big toy car is four times as long as the small toy car.</a:t>
            </a:r>
          </a:p>
        </p:txBody>
      </p:sp>
    </p:spTree>
    <p:extLst>
      <p:ext uri="{BB962C8B-B14F-4D97-AF65-F5344CB8AC3E}">
        <p14:creationId xmlns:p14="http://schemas.microsoft.com/office/powerpoint/2010/main" val="36652019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EABF47-C757-4570-AEF1-2B45591C601C}"/>
              </a:ext>
            </a:extLst>
          </p:cNvPr>
          <p:cNvSpPr/>
          <p:nvPr/>
        </p:nvSpPr>
        <p:spPr>
          <a:xfrm>
            <a:off x="1268560" y="1574302"/>
            <a:ext cx="28845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47973">
              <a:spcAft>
                <a:spcPts val="1638"/>
              </a:spcAft>
            </a:pPr>
            <a:r>
              <a:rPr lang="en-GB" sz="6000" b="1" dirty="0">
                <a:solidFill>
                  <a:prstClr val="black"/>
                </a:solidFill>
                <a:latin typeface="Century Gothic"/>
              </a:rPr>
              <a:t>80 ÷ 10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AAA9BE-1B5E-4AC7-8FB6-21A6497EA66A}"/>
              </a:ext>
            </a:extLst>
          </p:cNvPr>
          <p:cNvSpPr/>
          <p:nvPr/>
        </p:nvSpPr>
        <p:spPr>
          <a:xfrm>
            <a:off x="6503331" y="4842678"/>
            <a:ext cx="28845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47973">
              <a:spcAft>
                <a:spcPts val="1638"/>
              </a:spcAft>
            </a:pPr>
            <a:r>
              <a:rPr lang="en-GB" sz="6000" b="1" dirty="0">
                <a:solidFill>
                  <a:prstClr val="black"/>
                </a:solidFill>
                <a:latin typeface="Century Gothic"/>
              </a:rPr>
              <a:t>80 ÷ 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797CA4-8F2F-402C-844A-8DD1649B4B2C}"/>
              </a:ext>
            </a:extLst>
          </p:cNvPr>
          <p:cNvSpPr/>
          <p:nvPr/>
        </p:nvSpPr>
        <p:spPr>
          <a:xfrm>
            <a:off x="11044851" y="1574302"/>
            <a:ext cx="28845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47973">
              <a:spcAft>
                <a:spcPts val="1638"/>
              </a:spcAft>
            </a:pPr>
            <a:r>
              <a:rPr lang="en-GB" sz="6000" b="1" dirty="0">
                <a:solidFill>
                  <a:prstClr val="black"/>
                </a:solidFill>
                <a:latin typeface="Century Gothic"/>
              </a:rPr>
              <a:t>80 ÷ 4</a:t>
            </a:r>
          </a:p>
        </p:txBody>
      </p:sp>
    </p:spTree>
    <p:extLst>
      <p:ext uri="{BB962C8B-B14F-4D97-AF65-F5344CB8AC3E}">
        <p14:creationId xmlns:p14="http://schemas.microsoft.com/office/powerpoint/2010/main" val="39847758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EABF47-C757-4570-AEF1-2B45591C601C}"/>
              </a:ext>
            </a:extLst>
          </p:cNvPr>
          <p:cNvSpPr/>
          <p:nvPr/>
        </p:nvSpPr>
        <p:spPr>
          <a:xfrm>
            <a:off x="620691" y="583702"/>
            <a:ext cx="10854133" cy="2718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47973">
              <a:spcAft>
                <a:spcPts val="1638"/>
              </a:spcAft>
            </a:pPr>
            <a:r>
              <a:rPr lang="en-GB" sz="4800" dirty="0">
                <a:solidFill>
                  <a:prstClr val="black"/>
                </a:solidFill>
                <a:latin typeface="Century Gothic"/>
              </a:rPr>
              <a:t>480 people go to a football match.</a:t>
            </a:r>
          </a:p>
          <a:p>
            <a:pPr defTabSz="1247973">
              <a:spcAft>
                <a:spcPts val="1638"/>
              </a:spcAft>
            </a:pPr>
            <a:r>
              <a:rPr lang="en-GB" sz="4800" dirty="0">
                <a:solidFill>
                  <a:prstClr val="black"/>
                </a:solidFill>
                <a:latin typeface="Century Gothic"/>
              </a:rPr>
              <a:t>4 people go in each car.</a:t>
            </a:r>
          </a:p>
          <a:p>
            <a:pPr defTabSz="1247973">
              <a:spcAft>
                <a:spcPts val="1638"/>
              </a:spcAft>
            </a:pPr>
            <a:r>
              <a:rPr lang="en-GB" sz="4800" b="1" dirty="0">
                <a:solidFill>
                  <a:prstClr val="black"/>
                </a:solidFill>
                <a:latin typeface="Century Gothic"/>
              </a:rPr>
              <a:t>How many cars are needed?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367E0-40C5-4E09-8EBC-065A0B718E4E}"/>
              </a:ext>
            </a:extLst>
          </p:cNvPr>
          <p:cNvSpPr/>
          <p:nvPr/>
        </p:nvSpPr>
        <p:spPr>
          <a:xfrm>
            <a:off x="620692" y="4652782"/>
            <a:ext cx="8852492" cy="1774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47973">
              <a:spcAft>
                <a:spcPts val="1638"/>
              </a:spcAft>
            </a:pPr>
            <a:r>
              <a:rPr lang="en-GB" sz="4800" dirty="0">
                <a:solidFill>
                  <a:prstClr val="black"/>
                </a:solidFill>
                <a:latin typeface="Century Gothic"/>
              </a:rPr>
              <a:t>15 children share 60 grapes.</a:t>
            </a:r>
          </a:p>
          <a:p>
            <a:pPr defTabSz="1247973">
              <a:spcAft>
                <a:spcPts val="1638"/>
              </a:spcAft>
            </a:pPr>
            <a:r>
              <a:rPr lang="en-GB" sz="4800" b="1" dirty="0">
                <a:solidFill>
                  <a:prstClr val="black"/>
                </a:solidFill>
                <a:latin typeface="Century Gothic"/>
              </a:rPr>
              <a:t>How many grapes each? </a:t>
            </a:r>
          </a:p>
        </p:txBody>
      </p:sp>
    </p:spTree>
    <p:extLst>
      <p:ext uri="{BB962C8B-B14F-4D97-AF65-F5344CB8AC3E}">
        <p14:creationId xmlns:p14="http://schemas.microsoft.com/office/powerpoint/2010/main" val="32430941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5779" y="8769992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 SEE MATHS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532750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7693DC-3AA9-41E8-939A-F6902D7899A4}"/>
              </a:ext>
            </a:extLst>
          </p:cNvPr>
          <p:cNvSpPr/>
          <p:nvPr/>
        </p:nvSpPr>
        <p:spPr>
          <a:xfrm>
            <a:off x="0" y="295878"/>
            <a:ext cx="16640175" cy="18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537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405024-6611-4FE9-8510-CCCC7CF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063" r="6854" b="6063"/>
          <a:stretch/>
        </p:blipFill>
        <p:spPr>
          <a:xfrm>
            <a:off x="15568706" y="44154"/>
            <a:ext cx="711798" cy="720000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59B27F22-3199-4EC8-8A00-35BBA0E9ABCA}"/>
              </a:ext>
            </a:extLst>
          </p:cNvPr>
          <p:cNvSpPr txBox="1"/>
          <p:nvPr/>
        </p:nvSpPr>
        <p:spPr>
          <a:xfrm>
            <a:off x="270666" y="8769992"/>
            <a:ext cx="5198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FINDING FACTORS PART 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3DBE81-07B6-4391-B169-305CD420A31F}"/>
              </a:ext>
            </a:extLst>
          </p:cNvPr>
          <p:cNvSpPr/>
          <p:nvPr/>
        </p:nvSpPr>
        <p:spPr>
          <a:xfrm>
            <a:off x="2511638" y="4050491"/>
            <a:ext cx="11616898" cy="91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1     2     3     4     5     6     7     8     9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AD75981-0AA9-4038-A2E2-8EC1A902CDFD}"/>
              </a:ext>
            </a:extLst>
          </p:cNvPr>
          <p:cNvSpPr/>
          <p:nvPr/>
        </p:nvSpPr>
        <p:spPr>
          <a:xfrm>
            <a:off x="2389718" y="4050491"/>
            <a:ext cx="780202" cy="91018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222FF28-D762-450D-B0E4-84BF1ABDA13F}"/>
              </a:ext>
            </a:extLst>
          </p:cNvPr>
          <p:cNvGrpSpPr/>
          <p:nvPr/>
        </p:nvGrpSpPr>
        <p:grpSpPr>
          <a:xfrm>
            <a:off x="12039142" y="4236867"/>
            <a:ext cx="331076" cy="537434"/>
            <a:chOff x="2490952" y="4520387"/>
            <a:chExt cx="331076" cy="537434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BDF2FC8-7DA6-425F-9B9D-AE923C59718E}"/>
                </a:ext>
              </a:extLst>
            </p:cNvPr>
            <p:cNvCxnSpPr/>
            <p:nvPr/>
          </p:nvCxnSpPr>
          <p:spPr>
            <a:xfrm>
              <a:off x="2490952" y="4520387"/>
              <a:ext cx="331076" cy="52488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6A4615-1276-4B14-859F-AA2C469401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90952" y="4532935"/>
              <a:ext cx="331076" cy="52488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A5771F03-3C28-415B-929E-B25940478FD9}"/>
              </a:ext>
            </a:extLst>
          </p:cNvPr>
          <p:cNvSpPr/>
          <p:nvPr/>
        </p:nvSpPr>
        <p:spPr>
          <a:xfrm>
            <a:off x="5111120" y="2492272"/>
            <a:ext cx="7023199" cy="758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Single-digit factors of 90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E424CD-A4FC-42F4-99DE-9065CACA2EB7}"/>
              </a:ext>
            </a:extLst>
          </p:cNvPr>
          <p:cNvSpPr/>
          <p:nvPr/>
        </p:nvSpPr>
        <p:spPr>
          <a:xfrm>
            <a:off x="3746078" y="4050491"/>
            <a:ext cx="780202" cy="91018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9835B0B-FE8A-4608-BF50-54A7AC25CEE3}"/>
              </a:ext>
            </a:extLst>
          </p:cNvPr>
          <p:cNvSpPr/>
          <p:nvPr/>
        </p:nvSpPr>
        <p:spPr>
          <a:xfrm>
            <a:off x="7781557" y="4050491"/>
            <a:ext cx="780202" cy="91018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3D4D932-C9FD-498D-B4CB-80C8167FBB3B}"/>
              </a:ext>
            </a:extLst>
          </p:cNvPr>
          <p:cNvSpPr/>
          <p:nvPr/>
        </p:nvSpPr>
        <p:spPr>
          <a:xfrm>
            <a:off x="13182231" y="4050491"/>
            <a:ext cx="780202" cy="91018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1887E1-264D-4F2D-9A61-5A3E2C520708}"/>
              </a:ext>
            </a:extLst>
          </p:cNvPr>
          <p:cNvSpPr/>
          <p:nvPr/>
        </p:nvSpPr>
        <p:spPr>
          <a:xfrm>
            <a:off x="648445" y="922177"/>
            <a:ext cx="13480091" cy="819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8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can we work out with no calculation?</a:t>
            </a:r>
          </a:p>
        </p:txBody>
      </p:sp>
    </p:spTree>
    <p:extLst>
      <p:ext uri="{BB962C8B-B14F-4D97-AF65-F5344CB8AC3E}">
        <p14:creationId xmlns:p14="http://schemas.microsoft.com/office/powerpoint/2010/main" val="14406636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8DF20F-8319-4378-84D9-B1BCEA12E587}"/>
              </a:ext>
            </a:extLst>
          </p:cNvPr>
          <p:cNvSpPr txBox="1"/>
          <p:nvPr/>
        </p:nvSpPr>
        <p:spPr>
          <a:xfrm>
            <a:off x="1228181" y="874937"/>
            <a:ext cx="5424883" cy="848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913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Rank by Difficulty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6FB1B5-D8B0-4D66-B7DB-7C6E2949FFDB}"/>
              </a:ext>
            </a:extLst>
          </p:cNvPr>
          <p:cNvSpPr/>
          <p:nvPr/>
        </p:nvSpPr>
        <p:spPr>
          <a:xfrm>
            <a:off x="8951357" y="2641405"/>
            <a:ext cx="2206053" cy="942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913" b="1" dirty="0">
                <a:latin typeface="Century Gothic" panose="020B0502020202020204" pitchFamily="34" charset="0"/>
              </a:rPr>
              <a:t> </a:t>
            </a:r>
            <a:r>
              <a:rPr lang="en-GB" sz="5527" b="1" dirty="0">
                <a:latin typeface="Century Gothic" panose="020B0502020202020204" pitchFamily="34" charset="0"/>
              </a:rPr>
              <a:t>12</a:t>
            </a:r>
            <a:r>
              <a:rPr lang="en-GB" sz="3685" b="1" dirty="0">
                <a:latin typeface="Century Gothic" panose="020B0502020202020204" pitchFamily="34" charset="0"/>
              </a:rPr>
              <a:t> </a:t>
            </a:r>
            <a:r>
              <a:rPr lang="en-GB" sz="5527" b="1" dirty="0">
                <a:latin typeface="Century Gothic" panose="020B0502020202020204" pitchFamily="34" charset="0"/>
              </a:rPr>
              <a:t>÷</a:t>
            </a:r>
            <a:r>
              <a:rPr lang="en-GB" sz="3685" b="1" dirty="0">
                <a:latin typeface="Century Gothic" panose="020B0502020202020204" pitchFamily="34" charset="0"/>
              </a:rPr>
              <a:t> </a:t>
            </a:r>
            <a:r>
              <a:rPr lang="en-GB" sz="5527" b="1" dirty="0">
                <a:latin typeface="Century Gothic" panose="020B0502020202020204" pitchFamily="34" charset="0"/>
              </a:rPr>
              <a:t>4</a:t>
            </a:r>
            <a:endParaRPr lang="en-GB" sz="1842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ED20F2-AF01-4011-A240-04F81656CAFD}"/>
              </a:ext>
            </a:extLst>
          </p:cNvPr>
          <p:cNvSpPr/>
          <p:nvPr/>
        </p:nvSpPr>
        <p:spPr>
          <a:xfrm>
            <a:off x="8951357" y="5608604"/>
            <a:ext cx="2206053" cy="942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913" b="1" dirty="0">
                <a:latin typeface="Century Gothic" panose="020B0502020202020204" pitchFamily="34" charset="0"/>
              </a:rPr>
              <a:t> </a:t>
            </a:r>
            <a:r>
              <a:rPr lang="en-GB" sz="5527" b="1" dirty="0">
                <a:latin typeface="Century Gothic" panose="020B0502020202020204" pitchFamily="34" charset="0"/>
              </a:rPr>
              <a:t>40</a:t>
            </a:r>
            <a:r>
              <a:rPr lang="en-GB" sz="3685" b="1" dirty="0">
                <a:latin typeface="Century Gothic" panose="020B0502020202020204" pitchFamily="34" charset="0"/>
              </a:rPr>
              <a:t> </a:t>
            </a:r>
            <a:r>
              <a:rPr lang="en-GB" sz="5527" b="1" dirty="0">
                <a:latin typeface="Century Gothic" panose="020B0502020202020204" pitchFamily="34" charset="0"/>
              </a:rPr>
              <a:t>÷</a:t>
            </a:r>
            <a:r>
              <a:rPr lang="en-GB" sz="3685" b="1" dirty="0">
                <a:latin typeface="Century Gothic" panose="020B0502020202020204" pitchFamily="34" charset="0"/>
              </a:rPr>
              <a:t> </a:t>
            </a:r>
            <a:r>
              <a:rPr lang="en-GB" sz="5527" b="1" dirty="0">
                <a:latin typeface="Century Gothic" panose="020B0502020202020204" pitchFamily="34" charset="0"/>
              </a:rPr>
              <a:t>4</a:t>
            </a:r>
            <a:endParaRPr lang="en-GB" sz="1842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DABDB2-E90B-42C5-B728-2DF2F0683FBA}"/>
              </a:ext>
            </a:extLst>
          </p:cNvPr>
          <p:cNvSpPr/>
          <p:nvPr/>
        </p:nvSpPr>
        <p:spPr>
          <a:xfrm>
            <a:off x="1919614" y="2641405"/>
            <a:ext cx="2206053" cy="942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913" b="1" dirty="0">
                <a:latin typeface="Century Gothic" panose="020B0502020202020204" pitchFamily="34" charset="0"/>
              </a:rPr>
              <a:t> </a:t>
            </a:r>
            <a:r>
              <a:rPr lang="en-GB" sz="5527" b="1" dirty="0">
                <a:latin typeface="Century Gothic" panose="020B0502020202020204" pitchFamily="34" charset="0"/>
              </a:rPr>
              <a:t>18</a:t>
            </a:r>
            <a:r>
              <a:rPr lang="en-GB" sz="3685" b="1" dirty="0">
                <a:latin typeface="Century Gothic" panose="020B0502020202020204" pitchFamily="34" charset="0"/>
              </a:rPr>
              <a:t> </a:t>
            </a:r>
            <a:r>
              <a:rPr lang="en-GB" sz="5527" b="1" dirty="0">
                <a:latin typeface="Century Gothic" panose="020B0502020202020204" pitchFamily="34" charset="0"/>
              </a:rPr>
              <a:t>÷</a:t>
            </a:r>
            <a:r>
              <a:rPr lang="en-GB" sz="3685" b="1" dirty="0">
                <a:latin typeface="Century Gothic" panose="020B0502020202020204" pitchFamily="34" charset="0"/>
              </a:rPr>
              <a:t> </a:t>
            </a:r>
            <a:r>
              <a:rPr lang="en-GB" sz="5527" b="1" dirty="0">
                <a:latin typeface="Century Gothic" panose="020B0502020202020204" pitchFamily="34" charset="0"/>
              </a:rPr>
              <a:t>4</a:t>
            </a:r>
            <a:endParaRPr lang="en-GB" sz="1842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39A774-9A92-45EC-8E36-0BCB4868B7B3}"/>
              </a:ext>
            </a:extLst>
          </p:cNvPr>
          <p:cNvSpPr/>
          <p:nvPr/>
        </p:nvSpPr>
        <p:spPr>
          <a:xfrm>
            <a:off x="2118156" y="5608604"/>
            <a:ext cx="2206053" cy="942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913" b="1" dirty="0">
                <a:latin typeface="Century Gothic" panose="020B0502020202020204" pitchFamily="34" charset="0"/>
              </a:rPr>
              <a:t> </a:t>
            </a:r>
            <a:r>
              <a:rPr lang="en-GB" sz="5527" b="1" dirty="0">
                <a:latin typeface="Century Gothic" panose="020B0502020202020204" pitchFamily="34" charset="0"/>
              </a:rPr>
              <a:t>52</a:t>
            </a:r>
            <a:r>
              <a:rPr lang="en-GB" sz="3685" b="1" dirty="0">
                <a:latin typeface="Century Gothic" panose="020B0502020202020204" pitchFamily="34" charset="0"/>
              </a:rPr>
              <a:t> </a:t>
            </a:r>
            <a:r>
              <a:rPr lang="en-GB" sz="5527" b="1" dirty="0">
                <a:latin typeface="Century Gothic" panose="020B0502020202020204" pitchFamily="34" charset="0"/>
              </a:rPr>
              <a:t>÷</a:t>
            </a:r>
            <a:r>
              <a:rPr lang="en-GB" sz="3685" b="1" dirty="0">
                <a:latin typeface="Century Gothic" panose="020B0502020202020204" pitchFamily="34" charset="0"/>
              </a:rPr>
              <a:t> </a:t>
            </a:r>
            <a:r>
              <a:rPr lang="en-GB" sz="5527" b="1" dirty="0">
                <a:latin typeface="Century Gothic" panose="020B0502020202020204" pitchFamily="34" charset="0"/>
              </a:rPr>
              <a:t>4</a:t>
            </a:r>
            <a:endParaRPr lang="en-GB" sz="1842" dirty="0"/>
          </a:p>
        </p:txBody>
      </p:sp>
    </p:spTree>
    <p:extLst>
      <p:ext uri="{BB962C8B-B14F-4D97-AF65-F5344CB8AC3E}">
        <p14:creationId xmlns:p14="http://schemas.microsoft.com/office/powerpoint/2010/main" val="22314526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8DF20F-8319-4378-84D9-B1BCEA12E587}"/>
              </a:ext>
            </a:extLst>
          </p:cNvPr>
          <p:cNvSpPr txBox="1"/>
          <p:nvPr/>
        </p:nvSpPr>
        <p:spPr>
          <a:xfrm>
            <a:off x="1170549" y="665084"/>
            <a:ext cx="7074373" cy="848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913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Split numbers to divide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39A774-9A92-45EC-8E36-0BCB4868B7B3}"/>
              </a:ext>
            </a:extLst>
          </p:cNvPr>
          <p:cNvSpPr/>
          <p:nvPr/>
        </p:nvSpPr>
        <p:spPr>
          <a:xfrm>
            <a:off x="9852336" y="665085"/>
            <a:ext cx="2206053" cy="942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913" b="1" dirty="0">
                <a:latin typeface="Century Gothic" panose="020B0502020202020204" pitchFamily="34" charset="0"/>
              </a:rPr>
              <a:t> </a:t>
            </a:r>
            <a:r>
              <a:rPr lang="en-GB" sz="5527" b="1" dirty="0">
                <a:latin typeface="Century Gothic" panose="020B0502020202020204" pitchFamily="34" charset="0"/>
              </a:rPr>
              <a:t>52</a:t>
            </a:r>
            <a:r>
              <a:rPr lang="en-GB" sz="3685" b="1" dirty="0">
                <a:latin typeface="Century Gothic" panose="020B0502020202020204" pitchFamily="34" charset="0"/>
              </a:rPr>
              <a:t> </a:t>
            </a:r>
            <a:r>
              <a:rPr lang="en-GB" sz="5527" b="1" dirty="0">
                <a:latin typeface="Century Gothic" panose="020B0502020202020204" pitchFamily="34" charset="0"/>
              </a:rPr>
              <a:t>÷</a:t>
            </a:r>
            <a:r>
              <a:rPr lang="en-GB" sz="3685" b="1" dirty="0">
                <a:latin typeface="Century Gothic" panose="020B0502020202020204" pitchFamily="34" charset="0"/>
              </a:rPr>
              <a:t> </a:t>
            </a:r>
            <a:r>
              <a:rPr lang="en-GB" sz="5527" b="1" dirty="0">
                <a:latin typeface="Century Gothic" panose="020B0502020202020204" pitchFamily="34" charset="0"/>
              </a:rPr>
              <a:t>4</a:t>
            </a:r>
            <a:endParaRPr lang="en-GB" sz="1842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660CB1-7885-4BE4-B3CB-1EEBAB675631}"/>
              </a:ext>
            </a:extLst>
          </p:cNvPr>
          <p:cNvSpPr/>
          <p:nvPr/>
        </p:nvSpPr>
        <p:spPr>
          <a:xfrm>
            <a:off x="976287" y="1981699"/>
            <a:ext cx="117367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913" b="1" dirty="0">
                <a:solidFill>
                  <a:schemeClr val="tx1"/>
                </a:solidFill>
                <a:latin typeface="Century Gothic" panose="020B0502020202020204" pitchFamily="34" charset="0"/>
              </a:rPr>
              <a:t>52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00FE9-54E9-4FDB-98CC-AD68CEFA18A5}"/>
              </a:ext>
            </a:extLst>
          </p:cNvPr>
          <p:cNvSpPr/>
          <p:nvPr/>
        </p:nvSpPr>
        <p:spPr>
          <a:xfrm>
            <a:off x="976287" y="2832317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327204-757C-44F1-8AD1-9669C945C777}"/>
              </a:ext>
            </a:extLst>
          </p:cNvPr>
          <p:cNvSpPr/>
          <p:nvPr/>
        </p:nvSpPr>
        <p:spPr>
          <a:xfrm>
            <a:off x="1879112" y="2832316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2C5D47-7FAE-4A69-93BE-0E8620BBBCCE}"/>
              </a:ext>
            </a:extLst>
          </p:cNvPr>
          <p:cNvSpPr/>
          <p:nvPr/>
        </p:nvSpPr>
        <p:spPr>
          <a:xfrm>
            <a:off x="2781937" y="2832316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2229D1-B128-43AC-9AA8-F991A58AE921}"/>
              </a:ext>
            </a:extLst>
          </p:cNvPr>
          <p:cNvSpPr/>
          <p:nvPr/>
        </p:nvSpPr>
        <p:spPr>
          <a:xfrm>
            <a:off x="3684762" y="2832316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314E63-308D-4544-B3B7-60D82B917B4B}"/>
              </a:ext>
            </a:extLst>
          </p:cNvPr>
          <p:cNvSpPr/>
          <p:nvPr/>
        </p:nvSpPr>
        <p:spPr>
          <a:xfrm>
            <a:off x="4587587" y="2832314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04DE3F-50E7-4119-BF26-7056505FDB54}"/>
              </a:ext>
            </a:extLst>
          </p:cNvPr>
          <p:cNvSpPr/>
          <p:nvPr/>
        </p:nvSpPr>
        <p:spPr>
          <a:xfrm>
            <a:off x="5490412" y="2832314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1D9F99-929F-45B6-BE1E-73FC32D7D825}"/>
              </a:ext>
            </a:extLst>
          </p:cNvPr>
          <p:cNvSpPr/>
          <p:nvPr/>
        </p:nvSpPr>
        <p:spPr>
          <a:xfrm>
            <a:off x="6393237" y="2832313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26D9A3-9723-44D9-9B6F-6303B4551D38}"/>
              </a:ext>
            </a:extLst>
          </p:cNvPr>
          <p:cNvSpPr/>
          <p:nvPr/>
        </p:nvSpPr>
        <p:spPr>
          <a:xfrm>
            <a:off x="7296062" y="2832316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DD468A-432F-4F07-B8C8-2F35A6619B83}"/>
              </a:ext>
            </a:extLst>
          </p:cNvPr>
          <p:cNvSpPr/>
          <p:nvPr/>
        </p:nvSpPr>
        <p:spPr>
          <a:xfrm>
            <a:off x="8198887" y="2832314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CEB1D1-EFC2-43F9-A687-B2F92CAB83EB}"/>
              </a:ext>
            </a:extLst>
          </p:cNvPr>
          <p:cNvSpPr/>
          <p:nvPr/>
        </p:nvSpPr>
        <p:spPr>
          <a:xfrm>
            <a:off x="9101712" y="2832313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EA0D99-0E5D-4652-AB6F-ACD2B44CC309}"/>
              </a:ext>
            </a:extLst>
          </p:cNvPr>
          <p:cNvSpPr/>
          <p:nvPr/>
        </p:nvSpPr>
        <p:spPr>
          <a:xfrm>
            <a:off x="10004537" y="2832313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014824-FBE8-49E4-8584-8BD55EEE41A0}"/>
              </a:ext>
            </a:extLst>
          </p:cNvPr>
          <p:cNvSpPr/>
          <p:nvPr/>
        </p:nvSpPr>
        <p:spPr>
          <a:xfrm>
            <a:off x="10907362" y="2832312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D415FB-D09D-45E9-8622-612DBC6B4B20}"/>
              </a:ext>
            </a:extLst>
          </p:cNvPr>
          <p:cNvSpPr/>
          <p:nvPr/>
        </p:nvSpPr>
        <p:spPr>
          <a:xfrm>
            <a:off x="11810187" y="2832312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102616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8DF20F-8319-4378-84D9-B1BCEA12E587}"/>
              </a:ext>
            </a:extLst>
          </p:cNvPr>
          <p:cNvSpPr txBox="1"/>
          <p:nvPr/>
        </p:nvSpPr>
        <p:spPr>
          <a:xfrm>
            <a:off x="1170549" y="665084"/>
            <a:ext cx="7074373" cy="848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913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Split numbers to divide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39A774-9A92-45EC-8E36-0BCB4868B7B3}"/>
              </a:ext>
            </a:extLst>
          </p:cNvPr>
          <p:cNvSpPr/>
          <p:nvPr/>
        </p:nvSpPr>
        <p:spPr>
          <a:xfrm>
            <a:off x="9852336" y="665085"/>
            <a:ext cx="2206053" cy="942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913" b="1" dirty="0">
                <a:latin typeface="Century Gothic" panose="020B0502020202020204" pitchFamily="34" charset="0"/>
              </a:rPr>
              <a:t> </a:t>
            </a:r>
            <a:r>
              <a:rPr lang="en-GB" sz="5527" b="1" dirty="0">
                <a:latin typeface="Century Gothic" panose="020B0502020202020204" pitchFamily="34" charset="0"/>
              </a:rPr>
              <a:t>52</a:t>
            </a:r>
            <a:r>
              <a:rPr lang="en-GB" sz="3685" b="1" dirty="0">
                <a:latin typeface="Century Gothic" panose="020B0502020202020204" pitchFamily="34" charset="0"/>
              </a:rPr>
              <a:t> </a:t>
            </a:r>
            <a:r>
              <a:rPr lang="en-GB" sz="5527" b="1" dirty="0">
                <a:latin typeface="Century Gothic" panose="020B0502020202020204" pitchFamily="34" charset="0"/>
              </a:rPr>
              <a:t>÷</a:t>
            </a:r>
            <a:r>
              <a:rPr lang="en-GB" sz="3685" b="1" dirty="0">
                <a:latin typeface="Century Gothic" panose="020B0502020202020204" pitchFamily="34" charset="0"/>
              </a:rPr>
              <a:t> </a:t>
            </a:r>
            <a:r>
              <a:rPr lang="en-GB" sz="5527" b="1" dirty="0">
                <a:latin typeface="Century Gothic" panose="020B0502020202020204" pitchFamily="34" charset="0"/>
              </a:rPr>
              <a:t>4</a:t>
            </a:r>
            <a:endParaRPr lang="en-GB" sz="1842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660CB1-7885-4BE4-B3CB-1EEBAB675631}"/>
              </a:ext>
            </a:extLst>
          </p:cNvPr>
          <p:cNvSpPr/>
          <p:nvPr/>
        </p:nvSpPr>
        <p:spPr>
          <a:xfrm>
            <a:off x="976287" y="1981699"/>
            <a:ext cx="117367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913" b="1" dirty="0">
                <a:solidFill>
                  <a:schemeClr val="tx1"/>
                </a:solidFill>
                <a:latin typeface="Century Gothic" panose="020B0502020202020204" pitchFamily="34" charset="0"/>
              </a:rPr>
              <a:t>52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00FE9-54E9-4FDB-98CC-AD68CEFA18A5}"/>
              </a:ext>
            </a:extLst>
          </p:cNvPr>
          <p:cNvSpPr/>
          <p:nvPr/>
        </p:nvSpPr>
        <p:spPr>
          <a:xfrm>
            <a:off x="976287" y="2832317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327204-757C-44F1-8AD1-9669C945C777}"/>
              </a:ext>
            </a:extLst>
          </p:cNvPr>
          <p:cNvSpPr/>
          <p:nvPr/>
        </p:nvSpPr>
        <p:spPr>
          <a:xfrm>
            <a:off x="1879112" y="2832316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2C5D47-7FAE-4A69-93BE-0E8620BBBCCE}"/>
              </a:ext>
            </a:extLst>
          </p:cNvPr>
          <p:cNvSpPr/>
          <p:nvPr/>
        </p:nvSpPr>
        <p:spPr>
          <a:xfrm>
            <a:off x="2781937" y="2832316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2229D1-B128-43AC-9AA8-F991A58AE921}"/>
              </a:ext>
            </a:extLst>
          </p:cNvPr>
          <p:cNvSpPr/>
          <p:nvPr/>
        </p:nvSpPr>
        <p:spPr>
          <a:xfrm>
            <a:off x="3684762" y="2832316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314E63-308D-4544-B3B7-60D82B917B4B}"/>
              </a:ext>
            </a:extLst>
          </p:cNvPr>
          <p:cNvSpPr/>
          <p:nvPr/>
        </p:nvSpPr>
        <p:spPr>
          <a:xfrm>
            <a:off x="4587587" y="2832314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04DE3F-50E7-4119-BF26-7056505FDB54}"/>
              </a:ext>
            </a:extLst>
          </p:cNvPr>
          <p:cNvSpPr/>
          <p:nvPr/>
        </p:nvSpPr>
        <p:spPr>
          <a:xfrm>
            <a:off x="5490412" y="2832314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1D9F99-929F-45B6-BE1E-73FC32D7D825}"/>
              </a:ext>
            </a:extLst>
          </p:cNvPr>
          <p:cNvSpPr/>
          <p:nvPr/>
        </p:nvSpPr>
        <p:spPr>
          <a:xfrm>
            <a:off x="6393237" y="2832313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26D9A3-9723-44D9-9B6F-6303B4551D38}"/>
              </a:ext>
            </a:extLst>
          </p:cNvPr>
          <p:cNvSpPr/>
          <p:nvPr/>
        </p:nvSpPr>
        <p:spPr>
          <a:xfrm>
            <a:off x="7296062" y="2832316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DD468A-432F-4F07-B8C8-2F35A6619B83}"/>
              </a:ext>
            </a:extLst>
          </p:cNvPr>
          <p:cNvSpPr/>
          <p:nvPr/>
        </p:nvSpPr>
        <p:spPr>
          <a:xfrm>
            <a:off x="8198887" y="2832314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CEB1D1-EFC2-43F9-A687-B2F92CAB83EB}"/>
              </a:ext>
            </a:extLst>
          </p:cNvPr>
          <p:cNvSpPr/>
          <p:nvPr/>
        </p:nvSpPr>
        <p:spPr>
          <a:xfrm>
            <a:off x="9101712" y="2832313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EA0D99-0E5D-4652-AB6F-ACD2B44CC309}"/>
              </a:ext>
            </a:extLst>
          </p:cNvPr>
          <p:cNvSpPr/>
          <p:nvPr/>
        </p:nvSpPr>
        <p:spPr>
          <a:xfrm>
            <a:off x="10004537" y="2832313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014824-FBE8-49E4-8584-8BD55EEE41A0}"/>
              </a:ext>
            </a:extLst>
          </p:cNvPr>
          <p:cNvSpPr/>
          <p:nvPr/>
        </p:nvSpPr>
        <p:spPr>
          <a:xfrm>
            <a:off x="10907362" y="2832312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D415FB-D09D-45E9-8622-612DBC6B4B20}"/>
              </a:ext>
            </a:extLst>
          </p:cNvPr>
          <p:cNvSpPr/>
          <p:nvPr/>
        </p:nvSpPr>
        <p:spPr>
          <a:xfrm>
            <a:off x="11810187" y="2832312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F64F3B-9253-4A53-92DA-5930D3E66E97}"/>
              </a:ext>
            </a:extLst>
          </p:cNvPr>
          <p:cNvSpPr/>
          <p:nvPr/>
        </p:nvSpPr>
        <p:spPr>
          <a:xfrm>
            <a:off x="731147" y="5832753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965D68-0EBD-466B-BB6F-7834E636E22A}"/>
              </a:ext>
            </a:extLst>
          </p:cNvPr>
          <p:cNvSpPr/>
          <p:nvPr/>
        </p:nvSpPr>
        <p:spPr>
          <a:xfrm>
            <a:off x="1633972" y="5832752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01E026C-5816-4023-BDF7-14246A4ED2CC}"/>
              </a:ext>
            </a:extLst>
          </p:cNvPr>
          <p:cNvSpPr/>
          <p:nvPr/>
        </p:nvSpPr>
        <p:spPr>
          <a:xfrm>
            <a:off x="2536797" y="5832752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FB978D9-3963-46F5-811B-DEE2CB836C76}"/>
              </a:ext>
            </a:extLst>
          </p:cNvPr>
          <p:cNvSpPr/>
          <p:nvPr/>
        </p:nvSpPr>
        <p:spPr>
          <a:xfrm>
            <a:off x="3439622" y="5832750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60021A1-8805-4AA3-B4EB-5D72ED72D37D}"/>
              </a:ext>
            </a:extLst>
          </p:cNvPr>
          <p:cNvSpPr/>
          <p:nvPr/>
        </p:nvSpPr>
        <p:spPr>
          <a:xfrm>
            <a:off x="4342447" y="5832749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4B70008-AE68-447F-B0BF-B76DAB9F035B}"/>
              </a:ext>
            </a:extLst>
          </p:cNvPr>
          <p:cNvSpPr/>
          <p:nvPr/>
        </p:nvSpPr>
        <p:spPr>
          <a:xfrm>
            <a:off x="5245272" y="5832749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834097D-D057-4F9B-822D-7F5CCBDE9EEA}"/>
              </a:ext>
            </a:extLst>
          </p:cNvPr>
          <p:cNvSpPr/>
          <p:nvPr/>
        </p:nvSpPr>
        <p:spPr>
          <a:xfrm>
            <a:off x="6148097" y="5832749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127B4A0-A833-47BA-92AF-B06FE84A0B16}"/>
              </a:ext>
            </a:extLst>
          </p:cNvPr>
          <p:cNvSpPr/>
          <p:nvPr/>
        </p:nvSpPr>
        <p:spPr>
          <a:xfrm>
            <a:off x="7050922" y="5832750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F9C1440-E604-4123-B301-7DB13D2CE6E4}"/>
              </a:ext>
            </a:extLst>
          </p:cNvPr>
          <p:cNvSpPr/>
          <p:nvPr/>
        </p:nvSpPr>
        <p:spPr>
          <a:xfrm>
            <a:off x="7953747" y="5832749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8F089E-4A03-46B7-A9D1-67A3FBB441C7}"/>
              </a:ext>
            </a:extLst>
          </p:cNvPr>
          <p:cNvSpPr/>
          <p:nvPr/>
        </p:nvSpPr>
        <p:spPr>
          <a:xfrm>
            <a:off x="8856572" y="5832749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7A86820-12C0-4D51-97EA-6A7B062F0FA0}"/>
              </a:ext>
            </a:extLst>
          </p:cNvPr>
          <p:cNvSpPr/>
          <p:nvPr/>
        </p:nvSpPr>
        <p:spPr>
          <a:xfrm>
            <a:off x="10224029" y="5832750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930D6F1-4087-4262-A593-79E338E53973}"/>
              </a:ext>
            </a:extLst>
          </p:cNvPr>
          <p:cNvSpPr/>
          <p:nvPr/>
        </p:nvSpPr>
        <p:spPr>
          <a:xfrm>
            <a:off x="11126854" y="5832749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E210F7E-404A-4F22-9486-8016C845D64B}"/>
              </a:ext>
            </a:extLst>
          </p:cNvPr>
          <p:cNvSpPr/>
          <p:nvPr/>
        </p:nvSpPr>
        <p:spPr>
          <a:xfrm>
            <a:off x="12029679" y="5832749"/>
            <a:ext cx="90282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85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4F01245-510B-4548-97D4-965477FDE59E}"/>
              </a:ext>
            </a:extLst>
          </p:cNvPr>
          <p:cNvSpPr/>
          <p:nvPr/>
        </p:nvSpPr>
        <p:spPr>
          <a:xfrm>
            <a:off x="731147" y="4982134"/>
            <a:ext cx="9028250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913" b="1" dirty="0">
                <a:solidFill>
                  <a:schemeClr val="tx1"/>
                </a:solidFill>
                <a:latin typeface="Century Gothic" panose="020B0502020202020204" pitchFamily="34" charset="0"/>
              </a:rPr>
              <a:t>40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FCBEBA5-4399-4D5D-8DAA-DA90B0B97AA0}"/>
              </a:ext>
            </a:extLst>
          </p:cNvPr>
          <p:cNvSpPr/>
          <p:nvPr/>
        </p:nvSpPr>
        <p:spPr>
          <a:xfrm>
            <a:off x="10224029" y="4982130"/>
            <a:ext cx="2708475" cy="85061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913" b="1" dirty="0">
                <a:solidFill>
                  <a:schemeClr val="tx1"/>
                </a:solidFill>
                <a:latin typeface="Century Gothic" panose="020B0502020202020204" pitchFamily="34" charset="0"/>
              </a:rPr>
              <a:t>12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978DF6B-FC20-4D89-BD97-E6CF81F5AE2A}"/>
              </a:ext>
            </a:extLst>
          </p:cNvPr>
          <p:cNvCxnSpPr/>
          <p:nvPr/>
        </p:nvCxnSpPr>
        <p:spPr>
          <a:xfrm>
            <a:off x="6872287" y="3765552"/>
            <a:ext cx="0" cy="11092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4838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8DF20F-8319-4378-84D9-B1BCEA12E587}"/>
              </a:ext>
            </a:extLst>
          </p:cNvPr>
          <p:cNvSpPr txBox="1"/>
          <p:nvPr/>
        </p:nvSpPr>
        <p:spPr>
          <a:xfrm>
            <a:off x="1002909" y="710804"/>
            <a:ext cx="7074373" cy="848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913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Split numbers to divide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39A774-9A92-45EC-8E36-0BCB4868B7B3}"/>
              </a:ext>
            </a:extLst>
          </p:cNvPr>
          <p:cNvSpPr/>
          <p:nvPr/>
        </p:nvSpPr>
        <p:spPr>
          <a:xfrm>
            <a:off x="5132205" y="5052981"/>
            <a:ext cx="2206053" cy="942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913" b="1" dirty="0">
                <a:latin typeface="Century Gothic" panose="020B0502020202020204" pitchFamily="34" charset="0"/>
              </a:rPr>
              <a:t> </a:t>
            </a:r>
            <a:r>
              <a:rPr lang="en-GB" sz="5527" b="1" dirty="0">
                <a:solidFill>
                  <a:srgbClr val="FF0000"/>
                </a:solidFill>
                <a:latin typeface="Century Gothic" panose="020B0502020202020204" pitchFamily="34" charset="0"/>
              </a:rPr>
              <a:t>70</a:t>
            </a:r>
            <a:r>
              <a:rPr lang="en-GB" sz="3685" b="1" dirty="0">
                <a:latin typeface="Century Gothic" panose="020B0502020202020204" pitchFamily="34" charset="0"/>
              </a:rPr>
              <a:t> </a:t>
            </a:r>
            <a:r>
              <a:rPr lang="en-GB" sz="5527" b="1" dirty="0">
                <a:latin typeface="Century Gothic" panose="020B0502020202020204" pitchFamily="34" charset="0"/>
              </a:rPr>
              <a:t>÷</a:t>
            </a:r>
            <a:r>
              <a:rPr lang="en-GB" sz="3685" b="1" dirty="0">
                <a:latin typeface="Century Gothic" panose="020B0502020202020204" pitchFamily="34" charset="0"/>
              </a:rPr>
              <a:t> </a:t>
            </a:r>
            <a:r>
              <a:rPr lang="en-GB" sz="5527" b="1" dirty="0">
                <a:latin typeface="Century Gothic" panose="020B0502020202020204" pitchFamily="34" charset="0"/>
              </a:rPr>
              <a:t>5</a:t>
            </a:r>
            <a:endParaRPr lang="en-GB" sz="1842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B480A7-206A-4B24-A0D6-4496D2C434D7}"/>
              </a:ext>
            </a:extLst>
          </p:cNvPr>
          <p:cNvSpPr/>
          <p:nvPr/>
        </p:nvSpPr>
        <p:spPr>
          <a:xfrm>
            <a:off x="5132205" y="2569561"/>
            <a:ext cx="2206053" cy="942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913" b="1" dirty="0">
                <a:latin typeface="Century Gothic" panose="020B0502020202020204" pitchFamily="34" charset="0"/>
              </a:rPr>
              <a:t> </a:t>
            </a:r>
            <a:r>
              <a:rPr lang="en-GB" sz="5527" b="1" dirty="0">
                <a:solidFill>
                  <a:srgbClr val="FF0000"/>
                </a:solidFill>
                <a:latin typeface="Century Gothic" panose="020B0502020202020204" pitchFamily="34" charset="0"/>
              </a:rPr>
              <a:t>45</a:t>
            </a:r>
            <a:r>
              <a:rPr lang="en-GB" sz="3685" b="1" dirty="0">
                <a:latin typeface="Century Gothic" panose="020B0502020202020204" pitchFamily="34" charset="0"/>
              </a:rPr>
              <a:t> </a:t>
            </a:r>
            <a:r>
              <a:rPr lang="en-GB" sz="5527" b="1" dirty="0">
                <a:latin typeface="Century Gothic" panose="020B0502020202020204" pitchFamily="34" charset="0"/>
              </a:rPr>
              <a:t>÷</a:t>
            </a:r>
            <a:r>
              <a:rPr lang="en-GB" sz="3685" b="1" dirty="0">
                <a:latin typeface="Century Gothic" panose="020B0502020202020204" pitchFamily="34" charset="0"/>
              </a:rPr>
              <a:t> </a:t>
            </a:r>
            <a:r>
              <a:rPr lang="en-GB" sz="5527" b="1" dirty="0">
                <a:latin typeface="Century Gothic" panose="020B0502020202020204" pitchFamily="34" charset="0"/>
              </a:rPr>
              <a:t>3</a:t>
            </a:r>
            <a:endParaRPr lang="en-GB" sz="1842" dirty="0"/>
          </a:p>
        </p:txBody>
      </p:sp>
    </p:spTree>
    <p:extLst>
      <p:ext uri="{BB962C8B-B14F-4D97-AF65-F5344CB8AC3E}">
        <p14:creationId xmlns:p14="http://schemas.microsoft.com/office/powerpoint/2010/main" val="36317729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8F0C8D-DF5C-41D1-9648-DBFC937506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26" t="31791" r="24800" b="20586"/>
          <a:stretch/>
        </p:blipFill>
        <p:spPr>
          <a:xfrm>
            <a:off x="897867" y="491331"/>
            <a:ext cx="12417990" cy="639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860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EDD8E2-85FB-4E10-8385-AB07E3C77B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8" t="13583" r="17713" b="16384"/>
          <a:stretch/>
        </p:blipFill>
        <p:spPr>
          <a:xfrm>
            <a:off x="967230" y="362574"/>
            <a:ext cx="11596755" cy="690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110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999171-5921-40E8-BAEA-D4FBE74A38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07" t="22774" r="27504" b="22942"/>
          <a:stretch/>
        </p:blipFill>
        <p:spPr>
          <a:xfrm>
            <a:off x="1190815" y="482805"/>
            <a:ext cx="11942064" cy="687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97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543239-79E0-4AD4-B1AD-371B509CF3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5" t="11949" r="19685" b="16385"/>
          <a:stretch/>
        </p:blipFill>
        <p:spPr>
          <a:xfrm>
            <a:off x="849085" y="114300"/>
            <a:ext cx="12377058" cy="9245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879CA8-2F12-4241-8DA9-55549B215820}"/>
              </a:ext>
            </a:extLst>
          </p:cNvPr>
          <p:cNvSpPr txBox="1"/>
          <p:nvPr/>
        </p:nvSpPr>
        <p:spPr>
          <a:xfrm>
            <a:off x="849085" y="8236962"/>
            <a:ext cx="580644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entury Gothic" panose="020B0502020202020204" pitchFamily="34" charset="0"/>
              </a:rPr>
              <a:t>The big toy car is four times as long as the small toy car.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71868D-4E17-4B79-8A53-994975E1F1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29" t="29652" r="30577" b="24515"/>
          <a:stretch/>
        </p:blipFill>
        <p:spPr>
          <a:xfrm>
            <a:off x="13536704" y="3478306"/>
            <a:ext cx="2653553" cy="335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043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160DC-16A2-4D88-B4B2-3F21FD957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44" t="21025" r="19492" b="36975"/>
          <a:stretch/>
        </p:blipFill>
        <p:spPr>
          <a:xfrm>
            <a:off x="286103" y="365760"/>
            <a:ext cx="16067967" cy="616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598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F7A58B-40AE-4914-A383-A515087339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26" t="29024" r="25676" b="27976"/>
          <a:stretch/>
        </p:blipFill>
        <p:spPr>
          <a:xfrm>
            <a:off x="694416" y="384048"/>
            <a:ext cx="14629549" cy="64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01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DDC368-33BC-43EF-90A0-1EB095E054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66" t="22275" r="19773" b="17226"/>
          <a:stretch/>
        </p:blipFill>
        <p:spPr>
          <a:xfrm>
            <a:off x="693991" y="417790"/>
            <a:ext cx="15252192" cy="852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680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F125AC-C4FE-4BF9-9F03-B9D7E7C528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15" t="30608" r="23170" b="26476"/>
          <a:stretch/>
        </p:blipFill>
        <p:spPr>
          <a:xfrm>
            <a:off x="560831" y="371856"/>
            <a:ext cx="14413193" cy="597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944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8DF20F-8319-4378-84D9-B1BCEA12E587}"/>
              </a:ext>
            </a:extLst>
          </p:cNvPr>
          <p:cNvSpPr txBox="1"/>
          <p:nvPr/>
        </p:nvSpPr>
        <p:spPr>
          <a:xfrm>
            <a:off x="850509" y="710804"/>
            <a:ext cx="65806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Rank by Difficulty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B480A7-206A-4B24-A0D6-4496D2C434D7}"/>
              </a:ext>
            </a:extLst>
          </p:cNvPr>
          <p:cNvSpPr/>
          <p:nvPr/>
        </p:nvSpPr>
        <p:spPr>
          <a:xfrm>
            <a:off x="1790671" y="2721961"/>
            <a:ext cx="31053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dirty="0">
                <a:latin typeface="Century Gothic" panose="020B0502020202020204" pitchFamily="34" charset="0"/>
              </a:rPr>
              <a:t>200</a:t>
            </a:r>
            <a:r>
              <a:rPr lang="en-GB" sz="4800" b="1" dirty="0">
                <a:latin typeface="Century Gothic" panose="020B0502020202020204" pitchFamily="34" charset="0"/>
              </a:rPr>
              <a:t> </a:t>
            </a:r>
            <a:r>
              <a:rPr lang="en-GB" sz="6000" b="1" dirty="0">
                <a:latin typeface="Century Gothic" panose="020B0502020202020204" pitchFamily="34" charset="0"/>
              </a:rPr>
              <a:t>÷</a:t>
            </a:r>
            <a:r>
              <a:rPr lang="en-GB" sz="4800" b="1" dirty="0">
                <a:latin typeface="Century Gothic" panose="020B0502020202020204" pitchFamily="34" charset="0"/>
              </a:rPr>
              <a:t> </a:t>
            </a:r>
            <a:r>
              <a:rPr lang="en-GB" sz="6000" b="1" dirty="0">
                <a:latin typeface="Century Gothic" panose="020B0502020202020204" pitchFamily="34" charset="0"/>
              </a:rPr>
              <a:t>24</a:t>
            </a:r>
            <a:endParaRPr lang="en-GB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062894-F0F1-4D0B-B3A0-B1E9305E6ED1}"/>
              </a:ext>
            </a:extLst>
          </p:cNvPr>
          <p:cNvSpPr/>
          <p:nvPr/>
        </p:nvSpPr>
        <p:spPr>
          <a:xfrm>
            <a:off x="8676435" y="5373719"/>
            <a:ext cx="31053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dirty="0">
                <a:latin typeface="Century Gothic" panose="020B0502020202020204" pitchFamily="34" charset="0"/>
              </a:rPr>
              <a:t>500</a:t>
            </a:r>
            <a:r>
              <a:rPr lang="en-GB" sz="4800" b="1" dirty="0">
                <a:latin typeface="Century Gothic" panose="020B0502020202020204" pitchFamily="34" charset="0"/>
              </a:rPr>
              <a:t> </a:t>
            </a:r>
            <a:r>
              <a:rPr lang="en-GB" sz="6000" b="1" dirty="0">
                <a:latin typeface="Century Gothic" panose="020B0502020202020204" pitchFamily="34" charset="0"/>
              </a:rPr>
              <a:t>÷</a:t>
            </a:r>
            <a:r>
              <a:rPr lang="en-GB" sz="4800" b="1" dirty="0">
                <a:latin typeface="Century Gothic" panose="020B0502020202020204" pitchFamily="34" charset="0"/>
              </a:rPr>
              <a:t> </a:t>
            </a:r>
            <a:r>
              <a:rPr lang="en-GB" sz="6000" b="1" dirty="0">
                <a:latin typeface="Century Gothic" panose="020B0502020202020204" pitchFamily="34" charset="0"/>
              </a:rPr>
              <a:t>24</a:t>
            </a:r>
            <a:endParaRPr lang="en-GB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57C7BB-99B7-403E-89C2-BB154BF34C74}"/>
              </a:ext>
            </a:extLst>
          </p:cNvPr>
          <p:cNvSpPr/>
          <p:nvPr/>
        </p:nvSpPr>
        <p:spPr>
          <a:xfrm>
            <a:off x="1575066" y="5373720"/>
            <a:ext cx="35365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dirty="0">
                <a:latin typeface="Century Gothic" panose="020B0502020202020204" pitchFamily="34" charset="0"/>
              </a:rPr>
              <a:t>2424</a:t>
            </a:r>
            <a:r>
              <a:rPr lang="en-GB" sz="4800" b="1" dirty="0">
                <a:latin typeface="Century Gothic" panose="020B0502020202020204" pitchFamily="34" charset="0"/>
              </a:rPr>
              <a:t> </a:t>
            </a:r>
            <a:r>
              <a:rPr lang="en-GB" sz="6000" b="1" dirty="0">
                <a:latin typeface="Century Gothic" panose="020B0502020202020204" pitchFamily="34" charset="0"/>
              </a:rPr>
              <a:t>÷</a:t>
            </a:r>
            <a:r>
              <a:rPr lang="en-GB" sz="4800" b="1" dirty="0">
                <a:latin typeface="Century Gothic" panose="020B0502020202020204" pitchFamily="34" charset="0"/>
              </a:rPr>
              <a:t> </a:t>
            </a:r>
            <a:r>
              <a:rPr lang="en-GB" sz="6000" b="1" dirty="0">
                <a:latin typeface="Century Gothic" panose="020B0502020202020204" pitchFamily="34" charset="0"/>
              </a:rPr>
              <a:t>24</a:t>
            </a:r>
            <a:endParaRPr lang="en-GB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7EA99B-CB64-4A5A-B639-B5755C449237}"/>
              </a:ext>
            </a:extLst>
          </p:cNvPr>
          <p:cNvSpPr/>
          <p:nvPr/>
        </p:nvSpPr>
        <p:spPr>
          <a:xfrm>
            <a:off x="8676435" y="2721960"/>
            <a:ext cx="31053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dirty="0">
                <a:latin typeface="Century Gothic" panose="020B0502020202020204" pitchFamily="34" charset="0"/>
              </a:rPr>
              <a:t>120</a:t>
            </a:r>
            <a:r>
              <a:rPr lang="en-GB" sz="4800" b="1" dirty="0">
                <a:latin typeface="Century Gothic" panose="020B0502020202020204" pitchFamily="34" charset="0"/>
              </a:rPr>
              <a:t> </a:t>
            </a:r>
            <a:r>
              <a:rPr lang="en-GB" sz="6000" b="1" dirty="0">
                <a:latin typeface="Century Gothic" panose="020B0502020202020204" pitchFamily="34" charset="0"/>
              </a:rPr>
              <a:t>÷</a:t>
            </a:r>
            <a:r>
              <a:rPr lang="en-GB" sz="4800" b="1" dirty="0">
                <a:latin typeface="Century Gothic" panose="020B0502020202020204" pitchFamily="34" charset="0"/>
              </a:rPr>
              <a:t> </a:t>
            </a:r>
            <a:r>
              <a:rPr lang="en-GB" sz="6000" b="1" dirty="0">
                <a:latin typeface="Century Gothic" panose="020B0502020202020204" pitchFamily="34" charset="0"/>
              </a:rPr>
              <a:t>24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7888203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Image result for 2:45">
            <a:extLst>
              <a:ext uri="{FF2B5EF4-FFF2-40B4-BE49-F238E27FC236}">
                <a16:creationId xmlns:a16="http://schemas.microsoft.com/office/drawing/2014/main" id="{395CC88A-6991-4227-AE2E-24B8FD275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843" y="622722"/>
            <a:ext cx="8114455" cy="811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8329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2AAD5F69-E8BC-4C1C-84CB-23968EEEAF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49" t="12275" r="44370" b="15226"/>
          <a:stretch/>
        </p:blipFill>
        <p:spPr>
          <a:xfrm>
            <a:off x="3547872" y="232727"/>
            <a:ext cx="8833104" cy="889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628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4169B3-111D-42FC-BEFC-2E7CBB11F4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755" y="561354"/>
            <a:ext cx="11796615" cy="677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635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01199A-E26D-46F9-8DA6-57FFACEC8D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50" t="40196" r="59513" b="20586"/>
          <a:stretch/>
        </p:blipFill>
        <p:spPr>
          <a:xfrm>
            <a:off x="1177460" y="406729"/>
            <a:ext cx="8682820" cy="761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227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EFA500-5EF7-433A-A60D-8589EFA516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3" t="26189" r="29525" b="24787"/>
          <a:stretch/>
        </p:blipFill>
        <p:spPr>
          <a:xfrm>
            <a:off x="708149" y="438773"/>
            <a:ext cx="14320301" cy="705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43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0629A4-EC85-4148-A38C-CFF785563D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56" t="17944" r="27981" b="8619"/>
          <a:stretch/>
        </p:blipFill>
        <p:spPr>
          <a:xfrm>
            <a:off x="326571" y="340945"/>
            <a:ext cx="12687301" cy="867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550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05B7E0-2A2B-472C-AE2A-9C95CBB37E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88" t="12182" r="29525" b="9381"/>
          <a:stretch/>
        </p:blipFill>
        <p:spPr>
          <a:xfrm>
            <a:off x="3701041" y="30013"/>
            <a:ext cx="9434648" cy="926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690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8396">
            <a:off x="4347115" y="706978"/>
            <a:ext cx="7945944" cy="794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125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E183B6-E5B4-40B6-AB45-DC9C2DCB42C6}"/>
              </a:ext>
            </a:extLst>
          </p:cNvPr>
          <p:cNvSpPr/>
          <p:nvPr/>
        </p:nvSpPr>
        <p:spPr>
          <a:xfrm>
            <a:off x="-10498" y="364454"/>
            <a:ext cx="4363838" cy="3056664"/>
          </a:xfrm>
          <a:prstGeom prst="rect">
            <a:avLst/>
          </a:prstGeom>
          <a:solidFill>
            <a:srgbClr val="00359E"/>
          </a:solidFill>
          <a:ln>
            <a:solidFill>
              <a:srgbClr val="609E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52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C11F5D-522B-44ED-9A33-3749D166A4A2}"/>
              </a:ext>
            </a:extLst>
          </p:cNvPr>
          <p:cNvSpPr txBox="1"/>
          <p:nvPr/>
        </p:nvSpPr>
        <p:spPr>
          <a:xfrm>
            <a:off x="489186" y="5122045"/>
            <a:ext cx="15661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GB" sz="5400" b="1" dirty="0">
                <a:latin typeface="Century Gothic" panose="020B0502020202020204" pitchFamily="34" charset="0"/>
              </a:rPr>
              <a:t>Equipment/images to build abstract thinking</a:t>
            </a:r>
            <a:endParaRPr lang="en-GB" sz="5400" dirty="0"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177D18-B62A-4B6F-B154-7043B18DD3FB}"/>
              </a:ext>
            </a:extLst>
          </p:cNvPr>
          <p:cNvSpPr txBox="1"/>
          <p:nvPr/>
        </p:nvSpPr>
        <p:spPr>
          <a:xfrm>
            <a:off x="504426" y="642173"/>
            <a:ext cx="39039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25"/>
              </a:spcAft>
            </a:pPr>
            <a:r>
              <a:rPr lang="en-GB" sz="8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Recap</a:t>
            </a:r>
            <a:br>
              <a:rPr lang="en-GB" sz="80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sz="8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</a:t>
            </a:r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8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&amp;</a:t>
            </a:r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8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4115B8-106B-48AD-A1C1-9F7143F5D861}"/>
              </a:ext>
            </a:extLst>
          </p:cNvPr>
          <p:cNvSpPr txBox="1"/>
          <p:nvPr/>
        </p:nvSpPr>
        <p:spPr>
          <a:xfrm>
            <a:off x="489186" y="6459095"/>
            <a:ext cx="9259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GB" sz="5400" b="1" dirty="0">
                <a:latin typeface="Century Gothic" panose="020B0502020202020204" pitchFamily="34" charset="0"/>
              </a:rPr>
              <a:t>Variation</a:t>
            </a:r>
            <a:endParaRPr lang="en-GB" sz="5400" dirty="0"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5187A6-4E89-4A6F-B642-DA7602C1107F}"/>
              </a:ext>
            </a:extLst>
          </p:cNvPr>
          <p:cNvSpPr txBox="1"/>
          <p:nvPr/>
        </p:nvSpPr>
        <p:spPr>
          <a:xfrm>
            <a:off x="489186" y="7796145"/>
            <a:ext cx="10849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GB" sz="5400" b="1" dirty="0">
                <a:latin typeface="Century Gothic" panose="020B0502020202020204" pitchFamily="34" charset="0"/>
              </a:rPr>
              <a:t>Other maths curriculum areas</a:t>
            </a:r>
            <a:endParaRPr lang="en-GB" sz="5400" dirty="0"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ADCF35-3826-410D-8793-E2780D8D196E}"/>
              </a:ext>
            </a:extLst>
          </p:cNvPr>
          <p:cNvSpPr txBox="1"/>
          <p:nvPr/>
        </p:nvSpPr>
        <p:spPr>
          <a:xfrm>
            <a:off x="489186" y="3784995"/>
            <a:ext cx="8654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GB" sz="5400" b="1" dirty="0">
                <a:latin typeface="Century Gothic" panose="020B0502020202020204" pitchFamily="34" charset="0"/>
              </a:rPr>
              <a:t>Sequences of lessons</a:t>
            </a:r>
            <a:endParaRPr lang="en-GB" sz="5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24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924A41-BAC3-4AF2-A00E-AFAB54484F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35" t="20583" r="30853" b="14221"/>
          <a:stretch/>
        </p:blipFill>
        <p:spPr>
          <a:xfrm>
            <a:off x="303284" y="330851"/>
            <a:ext cx="8738462" cy="5075178"/>
          </a:xfrm>
          <a:prstGeom prst="rect">
            <a:avLst/>
          </a:prstGeom>
        </p:spPr>
      </p:pic>
      <p:pic>
        <p:nvPicPr>
          <p:cNvPr id="4" name="Picture 3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DED6CD5B-E496-4BF0-B406-DB8332ADB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58" t="12231" r="31132" b="57646"/>
          <a:stretch/>
        </p:blipFill>
        <p:spPr>
          <a:xfrm>
            <a:off x="9041746" y="1911757"/>
            <a:ext cx="6843911" cy="3994082"/>
          </a:xfrm>
          <a:prstGeom prst="rect">
            <a:avLst/>
          </a:prstGeom>
        </p:spPr>
      </p:pic>
      <p:pic>
        <p:nvPicPr>
          <p:cNvPr id="5" name="Picture 4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B5667EEA-9610-4F45-BEF5-CB752EA466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4" t="50006" r="29966" b="21031"/>
          <a:stretch/>
        </p:blipFill>
        <p:spPr>
          <a:xfrm>
            <a:off x="4189484" y="6136443"/>
            <a:ext cx="8738462" cy="298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567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F071AE-9184-41E7-B533-1CF89F9EA13B}"/>
              </a:ext>
            </a:extLst>
          </p:cNvPr>
          <p:cNvSpPr/>
          <p:nvPr/>
        </p:nvSpPr>
        <p:spPr>
          <a:xfrm>
            <a:off x="677493" y="851872"/>
            <a:ext cx="42082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latin typeface="Century Gothic" panose="020B0502020202020204" pitchFamily="34" charset="0"/>
              </a:rPr>
              <a:t>I know… so…</a:t>
            </a:r>
            <a:endParaRPr lang="en-GB" sz="48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A9782C-B0B4-4A15-8B1C-73E78FCE0D2C}"/>
              </a:ext>
            </a:extLst>
          </p:cNvPr>
          <p:cNvSpPr/>
          <p:nvPr/>
        </p:nvSpPr>
        <p:spPr>
          <a:xfrm>
            <a:off x="6322850" y="1099434"/>
            <a:ext cx="3243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latin typeface="Century Gothic" panose="020B0502020202020204" pitchFamily="34" charset="0"/>
              </a:rPr>
              <a:t>6 × 5 = 30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76CCCC8-9243-4CA9-A9EA-B87D33739C6A}"/>
              </a:ext>
            </a:extLst>
          </p:cNvPr>
          <p:cNvSpPr/>
          <p:nvPr/>
        </p:nvSpPr>
        <p:spPr>
          <a:xfrm>
            <a:off x="6362013" y="2220512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AB25503-9E9F-45F4-8EA6-2E11B502D052}"/>
              </a:ext>
            </a:extLst>
          </p:cNvPr>
          <p:cNvSpPr/>
          <p:nvPr/>
        </p:nvSpPr>
        <p:spPr>
          <a:xfrm>
            <a:off x="7095038" y="221870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FD1F16-726A-4B0E-AB00-0155D281167F}"/>
              </a:ext>
            </a:extLst>
          </p:cNvPr>
          <p:cNvSpPr/>
          <p:nvPr/>
        </p:nvSpPr>
        <p:spPr>
          <a:xfrm>
            <a:off x="7828063" y="221870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E323536-3FC0-400C-B566-3D822E3C02C5}"/>
              </a:ext>
            </a:extLst>
          </p:cNvPr>
          <p:cNvSpPr/>
          <p:nvPr/>
        </p:nvSpPr>
        <p:spPr>
          <a:xfrm>
            <a:off x="8561088" y="221870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EA1CF2B-C4E3-429D-AF4A-D8D634D550C9}"/>
              </a:ext>
            </a:extLst>
          </p:cNvPr>
          <p:cNvSpPr/>
          <p:nvPr/>
        </p:nvSpPr>
        <p:spPr>
          <a:xfrm>
            <a:off x="9294113" y="221870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C8F62BE-CB31-43F0-ABFC-6AC73E4158E7}"/>
              </a:ext>
            </a:extLst>
          </p:cNvPr>
          <p:cNvSpPr/>
          <p:nvPr/>
        </p:nvSpPr>
        <p:spPr>
          <a:xfrm>
            <a:off x="10027138" y="221870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9DB962C-473F-4075-9861-7B862E3BAFC1}"/>
              </a:ext>
            </a:extLst>
          </p:cNvPr>
          <p:cNvSpPr/>
          <p:nvPr/>
        </p:nvSpPr>
        <p:spPr>
          <a:xfrm>
            <a:off x="6362013" y="2904788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1226D8-670C-4BAA-BCE6-DD775C7852FE}"/>
              </a:ext>
            </a:extLst>
          </p:cNvPr>
          <p:cNvSpPr/>
          <p:nvPr/>
        </p:nvSpPr>
        <p:spPr>
          <a:xfrm>
            <a:off x="7095038" y="2902983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C8F51DF-E8E8-4306-B17F-5843F0172F2D}"/>
              </a:ext>
            </a:extLst>
          </p:cNvPr>
          <p:cNvSpPr/>
          <p:nvPr/>
        </p:nvSpPr>
        <p:spPr>
          <a:xfrm>
            <a:off x="7828063" y="2902983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2381BF-808A-47F5-ABC8-170DD486D42D}"/>
              </a:ext>
            </a:extLst>
          </p:cNvPr>
          <p:cNvSpPr/>
          <p:nvPr/>
        </p:nvSpPr>
        <p:spPr>
          <a:xfrm>
            <a:off x="8561088" y="2902983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C143540-0BF5-4627-BD01-6C4A7A8B3CA8}"/>
              </a:ext>
            </a:extLst>
          </p:cNvPr>
          <p:cNvSpPr/>
          <p:nvPr/>
        </p:nvSpPr>
        <p:spPr>
          <a:xfrm>
            <a:off x="9294113" y="2902983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BCCBBA5-108A-499D-BBAD-973F740CD258}"/>
              </a:ext>
            </a:extLst>
          </p:cNvPr>
          <p:cNvSpPr/>
          <p:nvPr/>
        </p:nvSpPr>
        <p:spPr>
          <a:xfrm>
            <a:off x="10027138" y="2902983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1CAEE2B-CC03-460F-BE13-A36F2F6DAE37}"/>
              </a:ext>
            </a:extLst>
          </p:cNvPr>
          <p:cNvSpPr/>
          <p:nvPr/>
        </p:nvSpPr>
        <p:spPr>
          <a:xfrm>
            <a:off x="6362013" y="3611176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2BB9E09-DEC3-4D73-8DDE-0D58EAE5A9B9}"/>
              </a:ext>
            </a:extLst>
          </p:cNvPr>
          <p:cNvSpPr/>
          <p:nvPr/>
        </p:nvSpPr>
        <p:spPr>
          <a:xfrm>
            <a:off x="7095038" y="3609371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BE285AA-4B26-4534-9294-330B11606E7C}"/>
              </a:ext>
            </a:extLst>
          </p:cNvPr>
          <p:cNvSpPr/>
          <p:nvPr/>
        </p:nvSpPr>
        <p:spPr>
          <a:xfrm>
            <a:off x="7828063" y="3609371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ADE972D-CF95-49C1-A837-5F04B3950DAE}"/>
              </a:ext>
            </a:extLst>
          </p:cNvPr>
          <p:cNvSpPr/>
          <p:nvPr/>
        </p:nvSpPr>
        <p:spPr>
          <a:xfrm>
            <a:off x="8561088" y="3609371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FF047BA-7BEA-483F-B5DC-ACD5ED4E42E5}"/>
              </a:ext>
            </a:extLst>
          </p:cNvPr>
          <p:cNvSpPr/>
          <p:nvPr/>
        </p:nvSpPr>
        <p:spPr>
          <a:xfrm>
            <a:off x="9294113" y="3609371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26FB390-A1B2-420A-8D5F-62447940EE52}"/>
              </a:ext>
            </a:extLst>
          </p:cNvPr>
          <p:cNvSpPr/>
          <p:nvPr/>
        </p:nvSpPr>
        <p:spPr>
          <a:xfrm>
            <a:off x="10027138" y="3609371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A5A0A10-58C5-4FB6-B45A-64DD8279CE7B}"/>
              </a:ext>
            </a:extLst>
          </p:cNvPr>
          <p:cNvSpPr/>
          <p:nvPr/>
        </p:nvSpPr>
        <p:spPr>
          <a:xfrm>
            <a:off x="6362013" y="4295452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EEBDC7-E5F3-4597-837A-A6A1843392B1}"/>
              </a:ext>
            </a:extLst>
          </p:cNvPr>
          <p:cNvSpPr/>
          <p:nvPr/>
        </p:nvSpPr>
        <p:spPr>
          <a:xfrm>
            <a:off x="7095038" y="429364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4FA2C0C-5EB7-4283-BD51-E3FF269C6C0C}"/>
              </a:ext>
            </a:extLst>
          </p:cNvPr>
          <p:cNvSpPr/>
          <p:nvPr/>
        </p:nvSpPr>
        <p:spPr>
          <a:xfrm>
            <a:off x="7828063" y="429364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C2622A6-B143-4625-BC3A-51055D4D3BBA}"/>
              </a:ext>
            </a:extLst>
          </p:cNvPr>
          <p:cNvSpPr/>
          <p:nvPr/>
        </p:nvSpPr>
        <p:spPr>
          <a:xfrm>
            <a:off x="8561088" y="429364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E2E40C0-6699-40E1-ADAF-1E9229B0C483}"/>
              </a:ext>
            </a:extLst>
          </p:cNvPr>
          <p:cNvSpPr/>
          <p:nvPr/>
        </p:nvSpPr>
        <p:spPr>
          <a:xfrm>
            <a:off x="9294113" y="429364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3D4DF88-F0B0-48D9-9A4F-C544DA73DC7B}"/>
              </a:ext>
            </a:extLst>
          </p:cNvPr>
          <p:cNvSpPr/>
          <p:nvPr/>
        </p:nvSpPr>
        <p:spPr>
          <a:xfrm>
            <a:off x="10027138" y="429364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A787427-6374-4C1E-96D1-34780812FB39}"/>
              </a:ext>
            </a:extLst>
          </p:cNvPr>
          <p:cNvSpPr/>
          <p:nvPr/>
        </p:nvSpPr>
        <p:spPr>
          <a:xfrm>
            <a:off x="6362013" y="5003257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7283342-B441-4A79-AB3E-8B151C03404F}"/>
              </a:ext>
            </a:extLst>
          </p:cNvPr>
          <p:cNvSpPr/>
          <p:nvPr/>
        </p:nvSpPr>
        <p:spPr>
          <a:xfrm>
            <a:off x="7095038" y="5001452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F54241A-F9B3-4AAC-B23B-D755E4D2FFDE}"/>
              </a:ext>
            </a:extLst>
          </p:cNvPr>
          <p:cNvSpPr/>
          <p:nvPr/>
        </p:nvSpPr>
        <p:spPr>
          <a:xfrm>
            <a:off x="7828063" y="5001452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5BE97DC-4709-4D95-9ED8-8AE1D5E3BF1D}"/>
              </a:ext>
            </a:extLst>
          </p:cNvPr>
          <p:cNvSpPr/>
          <p:nvPr/>
        </p:nvSpPr>
        <p:spPr>
          <a:xfrm>
            <a:off x="8561088" y="5001452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7CF1249-E48D-4812-B730-1E58DCF016A9}"/>
              </a:ext>
            </a:extLst>
          </p:cNvPr>
          <p:cNvSpPr/>
          <p:nvPr/>
        </p:nvSpPr>
        <p:spPr>
          <a:xfrm>
            <a:off x="9294113" y="5001452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BC3E2D8-FE7F-4F4C-AB4A-346C118C516D}"/>
              </a:ext>
            </a:extLst>
          </p:cNvPr>
          <p:cNvSpPr/>
          <p:nvPr/>
        </p:nvSpPr>
        <p:spPr>
          <a:xfrm>
            <a:off x="10027138" y="5001452"/>
            <a:ext cx="396000" cy="39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A861E25-E661-49F6-86E2-9CA100F91947}"/>
              </a:ext>
            </a:extLst>
          </p:cNvPr>
          <p:cNvSpPr/>
          <p:nvPr/>
        </p:nvSpPr>
        <p:spPr>
          <a:xfrm>
            <a:off x="669022" y="2322580"/>
            <a:ext cx="324317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GB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6</a:t>
            </a:r>
            <a:r>
              <a:rPr lang="en-GB" sz="4800" b="1" dirty="0">
                <a:latin typeface="Century Gothic" panose="020B0502020202020204" pitchFamily="34" charset="0"/>
              </a:rPr>
              <a:t> × </a:t>
            </a:r>
            <a:r>
              <a:rPr lang="en-GB" sz="4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5</a:t>
            </a:r>
            <a:r>
              <a:rPr lang="en-GB" sz="4800" b="1" dirty="0">
                <a:latin typeface="Century Gothic" panose="020B0502020202020204" pitchFamily="34" charset="0"/>
              </a:rPr>
              <a:t> = 30</a:t>
            </a:r>
          </a:p>
          <a:p>
            <a:r>
              <a:rPr lang="en-GB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9</a:t>
            </a:r>
            <a:r>
              <a:rPr lang="en-GB" sz="4800" b="1" dirty="0">
                <a:latin typeface="Century Gothic" panose="020B0502020202020204" pitchFamily="34" charset="0"/>
              </a:rPr>
              <a:t> × </a:t>
            </a:r>
            <a:r>
              <a:rPr lang="en-GB" sz="4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5</a:t>
            </a:r>
            <a:r>
              <a:rPr lang="en-GB" sz="4800" b="1" dirty="0">
                <a:latin typeface="Century Gothic" panose="020B0502020202020204" pitchFamily="34" charset="0"/>
              </a:rPr>
              <a:t> =</a:t>
            </a:r>
          </a:p>
        </p:txBody>
      </p:sp>
    </p:spTree>
    <p:extLst>
      <p:ext uri="{BB962C8B-B14F-4D97-AF65-F5344CB8AC3E}">
        <p14:creationId xmlns:p14="http://schemas.microsoft.com/office/powerpoint/2010/main" val="889096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29482</TotalTime>
  <Words>814</Words>
  <Application>Microsoft Office PowerPoint</Application>
  <PresentationFormat>Custom</PresentationFormat>
  <Paragraphs>213</Paragraphs>
  <Slides>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8" baseType="lpstr">
      <vt:lpstr>Arial</vt:lpstr>
      <vt:lpstr>Calibri</vt:lpstr>
      <vt:lpstr>Calibri Light</vt:lpstr>
      <vt:lpstr>Cambria Math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Metcalfe</dc:creator>
  <cp:lastModifiedBy>I See Maths ltd</cp:lastModifiedBy>
  <cp:revision>1468</cp:revision>
  <dcterms:created xsi:type="dcterms:W3CDTF">2017-06-14T20:19:49Z</dcterms:created>
  <dcterms:modified xsi:type="dcterms:W3CDTF">2020-05-18T22:52:19Z</dcterms:modified>
</cp:coreProperties>
</file>