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21"/>
  </p:notesMasterIdLst>
  <p:sldIdLst>
    <p:sldId id="1233" r:id="rId3"/>
    <p:sldId id="2368" r:id="rId4"/>
    <p:sldId id="2385" r:id="rId5"/>
    <p:sldId id="2386" r:id="rId6"/>
    <p:sldId id="1406" r:id="rId7"/>
    <p:sldId id="2131" r:id="rId8"/>
    <p:sldId id="2382" r:id="rId9"/>
    <p:sldId id="2383" r:id="rId10"/>
    <p:sldId id="2381" r:id="rId11"/>
    <p:sldId id="2142" r:id="rId12"/>
    <p:sldId id="262" r:id="rId13"/>
    <p:sldId id="1727" r:id="rId14"/>
    <p:sldId id="2214" r:id="rId15"/>
    <p:sldId id="2200" r:id="rId16"/>
    <p:sldId id="2215" r:id="rId17"/>
    <p:sldId id="2379" r:id="rId18"/>
    <p:sldId id="2380" r:id="rId19"/>
    <p:sldId id="2357" r:id="rId20"/>
  </p:sldIdLst>
  <p:sldSz cx="16640175" cy="93599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48" userDrawn="1">
          <p15:clr>
            <a:srgbClr val="A4A3A4"/>
          </p15:clr>
        </p15:guide>
        <p15:guide id="2" pos="524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 Metcalfe" initials="LM" lastIdx="0" clrIdx="0">
    <p:extLst>
      <p:ext uri="{19B8F6BF-5375-455C-9EA6-DF929625EA0E}">
        <p15:presenceInfo xmlns:p15="http://schemas.microsoft.com/office/powerpoint/2012/main" userId="cd9d281dcfbf615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59E"/>
    <a:srgbClr val="FF0000"/>
    <a:srgbClr val="C00000"/>
    <a:srgbClr val="FF6699"/>
    <a:srgbClr val="7030A0"/>
    <a:srgbClr val="FF99FF"/>
    <a:srgbClr val="FFFF00"/>
    <a:srgbClr val="BFBFBF"/>
    <a:srgbClr val="6E9AF4"/>
    <a:srgbClr val="54A4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09" autoAdjust="0"/>
    <p:restoredTop sz="94660"/>
  </p:normalViewPr>
  <p:slideViewPr>
    <p:cSldViewPr snapToGrid="0">
      <p:cViewPr varScale="1">
        <p:scale>
          <a:sx n="63" d="100"/>
          <a:sy n="63" d="100"/>
        </p:scale>
        <p:origin x="414" y="66"/>
      </p:cViewPr>
      <p:guideLst>
        <p:guide orient="horz" pos="2948"/>
        <p:guide pos="5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6D9FF-DBDE-41A9-89F6-544602FF08C0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228F2-BE88-41C8-8762-B768A7A959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340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0022" y="1531818"/>
            <a:ext cx="12480131" cy="3258632"/>
          </a:xfrm>
        </p:spPr>
        <p:txBody>
          <a:bodyPr anchor="b"/>
          <a:lstStyle>
            <a:lvl1pPr algn="ctr">
              <a:defRPr sz="81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0022" y="4916115"/>
            <a:ext cx="12480131" cy="2259809"/>
          </a:xfrm>
        </p:spPr>
        <p:txBody>
          <a:bodyPr/>
          <a:lstStyle>
            <a:lvl1pPr marL="0" indent="0" algn="ctr">
              <a:buNone/>
              <a:defRPr sz="3276"/>
            </a:lvl1pPr>
            <a:lvl2pPr marL="623987" indent="0" algn="ctr">
              <a:buNone/>
              <a:defRPr sz="2730"/>
            </a:lvl2pPr>
            <a:lvl3pPr marL="1247973" indent="0" algn="ctr">
              <a:buNone/>
              <a:defRPr sz="2457"/>
            </a:lvl3pPr>
            <a:lvl4pPr marL="1871960" indent="0" algn="ctr">
              <a:buNone/>
              <a:defRPr sz="2184"/>
            </a:lvl4pPr>
            <a:lvl5pPr marL="2495946" indent="0" algn="ctr">
              <a:buNone/>
              <a:defRPr sz="2184"/>
            </a:lvl5pPr>
            <a:lvl6pPr marL="3119933" indent="0" algn="ctr">
              <a:buNone/>
              <a:defRPr sz="2184"/>
            </a:lvl6pPr>
            <a:lvl7pPr marL="3743919" indent="0" algn="ctr">
              <a:buNone/>
              <a:defRPr sz="2184"/>
            </a:lvl7pPr>
            <a:lvl8pPr marL="4367906" indent="0" algn="ctr">
              <a:buNone/>
              <a:defRPr sz="2184"/>
            </a:lvl8pPr>
            <a:lvl9pPr marL="4991892" indent="0" algn="ctr">
              <a:buNone/>
              <a:defRPr sz="218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2748-632D-4E34-8DCA-7F07AF9C0704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665-926E-4E13-94EC-30AE0DCBB4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047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2748-632D-4E34-8DCA-7F07AF9C0704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665-926E-4E13-94EC-30AE0DCBB4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57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08125" y="498328"/>
            <a:ext cx="3588038" cy="793208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4012" y="498328"/>
            <a:ext cx="10556111" cy="793208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2748-632D-4E34-8DCA-7F07AF9C0704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665-926E-4E13-94EC-30AE0DCBB4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529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8013" y="2907636"/>
            <a:ext cx="14144149" cy="20063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6026" y="5303944"/>
            <a:ext cx="11648123" cy="23919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23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4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71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9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19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43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67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91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BEE0-23A1-41FC-8058-9830608F7634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35F4-BB08-40C2-894B-243C9928E2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385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BEE0-23A1-41FC-8058-9830608F7634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35F4-BB08-40C2-894B-243C9928E2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228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459" y="6014603"/>
            <a:ext cx="14144149" cy="1858980"/>
          </a:xfrm>
        </p:spPr>
        <p:txBody>
          <a:bodyPr anchor="t"/>
          <a:lstStyle>
            <a:lvl1pPr algn="l">
              <a:defRPr sz="545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4459" y="3967126"/>
            <a:ext cx="14144149" cy="2047477"/>
          </a:xfrm>
        </p:spPr>
        <p:txBody>
          <a:bodyPr anchor="b"/>
          <a:lstStyle>
            <a:lvl1pPr marL="0" indent="0">
              <a:buNone/>
              <a:defRPr sz="2730">
                <a:solidFill>
                  <a:schemeClr val="tx1">
                    <a:tint val="75000"/>
                  </a:schemeClr>
                </a:solidFill>
              </a:defRPr>
            </a:lvl1pPr>
            <a:lvl2pPr marL="623987" indent="0">
              <a:buNone/>
              <a:defRPr sz="2457">
                <a:solidFill>
                  <a:schemeClr val="tx1">
                    <a:tint val="75000"/>
                  </a:schemeClr>
                </a:solidFill>
              </a:defRPr>
            </a:lvl2pPr>
            <a:lvl3pPr marL="1247973" indent="0">
              <a:buNone/>
              <a:defRPr sz="2184">
                <a:solidFill>
                  <a:schemeClr val="tx1">
                    <a:tint val="75000"/>
                  </a:schemeClr>
                </a:solidFill>
              </a:defRPr>
            </a:lvl3pPr>
            <a:lvl4pPr marL="1871960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4pPr>
            <a:lvl5pPr marL="2495946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5pPr>
            <a:lvl6pPr marL="3119933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6pPr>
            <a:lvl7pPr marL="3743919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7pPr>
            <a:lvl8pPr marL="4367906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8pPr>
            <a:lvl9pPr marL="4991892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BEE0-23A1-41FC-8058-9830608F7634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35F4-BB08-40C2-894B-243C9928E2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38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2009" y="2183978"/>
            <a:ext cx="7349411" cy="6177101"/>
          </a:xfrm>
        </p:spPr>
        <p:txBody>
          <a:bodyPr/>
          <a:lstStyle>
            <a:lvl1pPr>
              <a:defRPr sz="3821"/>
            </a:lvl1pPr>
            <a:lvl2pPr>
              <a:defRPr sz="3276"/>
            </a:lvl2pPr>
            <a:lvl3pPr>
              <a:defRPr sz="2730"/>
            </a:lvl3pPr>
            <a:lvl4pPr>
              <a:defRPr sz="2457"/>
            </a:lvl4pPr>
            <a:lvl5pPr>
              <a:defRPr sz="2457"/>
            </a:lvl5pPr>
            <a:lvl6pPr>
              <a:defRPr sz="2457"/>
            </a:lvl6pPr>
            <a:lvl7pPr>
              <a:defRPr sz="2457"/>
            </a:lvl7pPr>
            <a:lvl8pPr>
              <a:defRPr sz="2457"/>
            </a:lvl8pPr>
            <a:lvl9pPr>
              <a:defRPr sz="245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8755" y="2183978"/>
            <a:ext cx="7349411" cy="6177101"/>
          </a:xfrm>
        </p:spPr>
        <p:txBody>
          <a:bodyPr/>
          <a:lstStyle>
            <a:lvl1pPr>
              <a:defRPr sz="3821"/>
            </a:lvl1pPr>
            <a:lvl2pPr>
              <a:defRPr sz="3276"/>
            </a:lvl2pPr>
            <a:lvl3pPr>
              <a:defRPr sz="2730"/>
            </a:lvl3pPr>
            <a:lvl4pPr>
              <a:defRPr sz="2457"/>
            </a:lvl4pPr>
            <a:lvl5pPr>
              <a:defRPr sz="2457"/>
            </a:lvl5pPr>
            <a:lvl6pPr>
              <a:defRPr sz="2457"/>
            </a:lvl6pPr>
            <a:lvl7pPr>
              <a:defRPr sz="2457"/>
            </a:lvl7pPr>
            <a:lvl8pPr>
              <a:defRPr sz="2457"/>
            </a:lvl8pPr>
            <a:lvl9pPr>
              <a:defRPr sz="245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BEE0-23A1-41FC-8058-9830608F7634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35F4-BB08-40C2-894B-243C9928E2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080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009" y="2095145"/>
            <a:ext cx="7352300" cy="873157"/>
          </a:xfrm>
        </p:spPr>
        <p:txBody>
          <a:bodyPr anchor="b"/>
          <a:lstStyle>
            <a:lvl1pPr marL="0" indent="0">
              <a:buNone/>
              <a:defRPr sz="3276" b="1"/>
            </a:lvl1pPr>
            <a:lvl2pPr marL="623987" indent="0">
              <a:buNone/>
              <a:defRPr sz="2730" b="1"/>
            </a:lvl2pPr>
            <a:lvl3pPr marL="1247973" indent="0">
              <a:buNone/>
              <a:defRPr sz="2457" b="1"/>
            </a:lvl3pPr>
            <a:lvl4pPr marL="1871960" indent="0">
              <a:buNone/>
              <a:defRPr sz="2184" b="1"/>
            </a:lvl4pPr>
            <a:lvl5pPr marL="2495946" indent="0">
              <a:buNone/>
              <a:defRPr sz="2184" b="1"/>
            </a:lvl5pPr>
            <a:lvl6pPr marL="3119933" indent="0">
              <a:buNone/>
              <a:defRPr sz="2184" b="1"/>
            </a:lvl6pPr>
            <a:lvl7pPr marL="3743919" indent="0">
              <a:buNone/>
              <a:defRPr sz="2184" b="1"/>
            </a:lvl7pPr>
            <a:lvl8pPr marL="4367906" indent="0">
              <a:buNone/>
              <a:defRPr sz="2184" b="1"/>
            </a:lvl8pPr>
            <a:lvl9pPr marL="4991892" indent="0">
              <a:buNone/>
              <a:defRPr sz="218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2009" y="2968302"/>
            <a:ext cx="7352300" cy="5392776"/>
          </a:xfrm>
        </p:spPr>
        <p:txBody>
          <a:bodyPr/>
          <a:lstStyle>
            <a:lvl1pPr>
              <a:defRPr sz="3276"/>
            </a:lvl1pPr>
            <a:lvl2pPr>
              <a:defRPr sz="2730"/>
            </a:lvl2pPr>
            <a:lvl3pPr>
              <a:defRPr sz="2457"/>
            </a:lvl3pPr>
            <a:lvl4pPr>
              <a:defRPr sz="2184"/>
            </a:lvl4pPr>
            <a:lvl5pPr>
              <a:defRPr sz="2184"/>
            </a:lvl5pPr>
            <a:lvl6pPr>
              <a:defRPr sz="2184"/>
            </a:lvl6pPr>
            <a:lvl7pPr>
              <a:defRPr sz="2184"/>
            </a:lvl7pPr>
            <a:lvl8pPr>
              <a:defRPr sz="2184"/>
            </a:lvl8pPr>
            <a:lvl9pPr>
              <a:defRPr sz="21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452979" y="2095145"/>
            <a:ext cx="7355188" cy="873157"/>
          </a:xfrm>
        </p:spPr>
        <p:txBody>
          <a:bodyPr anchor="b"/>
          <a:lstStyle>
            <a:lvl1pPr marL="0" indent="0">
              <a:buNone/>
              <a:defRPr sz="3276" b="1"/>
            </a:lvl1pPr>
            <a:lvl2pPr marL="623987" indent="0">
              <a:buNone/>
              <a:defRPr sz="2730" b="1"/>
            </a:lvl2pPr>
            <a:lvl3pPr marL="1247973" indent="0">
              <a:buNone/>
              <a:defRPr sz="2457" b="1"/>
            </a:lvl3pPr>
            <a:lvl4pPr marL="1871960" indent="0">
              <a:buNone/>
              <a:defRPr sz="2184" b="1"/>
            </a:lvl4pPr>
            <a:lvl5pPr marL="2495946" indent="0">
              <a:buNone/>
              <a:defRPr sz="2184" b="1"/>
            </a:lvl5pPr>
            <a:lvl6pPr marL="3119933" indent="0">
              <a:buNone/>
              <a:defRPr sz="2184" b="1"/>
            </a:lvl6pPr>
            <a:lvl7pPr marL="3743919" indent="0">
              <a:buNone/>
              <a:defRPr sz="2184" b="1"/>
            </a:lvl7pPr>
            <a:lvl8pPr marL="4367906" indent="0">
              <a:buNone/>
              <a:defRPr sz="2184" b="1"/>
            </a:lvl8pPr>
            <a:lvl9pPr marL="4991892" indent="0">
              <a:buNone/>
              <a:defRPr sz="218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452979" y="2968302"/>
            <a:ext cx="7355188" cy="5392776"/>
          </a:xfrm>
        </p:spPr>
        <p:txBody>
          <a:bodyPr/>
          <a:lstStyle>
            <a:lvl1pPr>
              <a:defRPr sz="3276"/>
            </a:lvl1pPr>
            <a:lvl2pPr>
              <a:defRPr sz="2730"/>
            </a:lvl2pPr>
            <a:lvl3pPr>
              <a:defRPr sz="2457"/>
            </a:lvl3pPr>
            <a:lvl4pPr>
              <a:defRPr sz="2184"/>
            </a:lvl4pPr>
            <a:lvl5pPr>
              <a:defRPr sz="2184"/>
            </a:lvl5pPr>
            <a:lvl6pPr>
              <a:defRPr sz="2184"/>
            </a:lvl6pPr>
            <a:lvl7pPr>
              <a:defRPr sz="2184"/>
            </a:lvl7pPr>
            <a:lvl8pPr>
              <a:defRPr sz="2184"/>
            </a:lvl8pPr>
            <a:lvl9pPr>
              <a:defRPr sz="21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BEE0-23A1-41FC-8058-9830608F7634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35F4-BB08-40C2-894B-243C9928E2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248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BEE0-23A1-41FC-8058-9830608F7634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35F4-BB08-40C2-894B-243C9928E2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3447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BEE0-23A1-41FC-8058-9830608F7634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35F4-BB08-40C2-894B-243C9928E2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608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010" y="372663"/>
            <a:ext cx="5474503" cy="1585983"/>
          </a:xfrm>
        </p:spPr>
        <p:txBody>
          <a:bodyPr anchor="b"/>
          <a:lstStyle>
            <a:lvl1pPr algn="l">
              <a:defRPr sz="273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5846" y="372664"/>
            <a:ext cx="9302320" cy="7988415"/>
          </a:xfrm>
        </p:spPr>
        <p:txBody>
          <a:bodyPr/>
          <a:lstStyle>
            <a:lvl1pPr>
              <a:defRPr sz="4367"/>
            </a:lvl1pPr>
            <a:lvl2pPr>
              <a:defRPr sz="3821"/>
            </a:lvl2pPr>
            <a:lvl3pPr>
              <a:defRPr sz="3276"/>
            </a:lvl3pPr>
            <a:lvl4pPr>
              <a:defRPr sz="2730"/>
            </a:lvl4pPr>
            <a:lvl5pPr>
              <a:defRPr sz="2730"/>
            </a:lvl5pPr>
            <a:lvl6pPr>
              <a:defRPr sz="2730"/>
            </a:lvl6pPr>
            <a:lvl7pPr>
              <a:defRPr sz="2730"/>
            </a:lvl7pPr>
            <a:lvl8pPr>
              <a:defRPr sz="2730"/>
            </a:lvl8pPr>
            <a:lvl9pPr>
              <a:defRPr sz="27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2010" y="1958647"/>
            <a:ext cx="5474503" cy="6402432"/>
          </a:xfrm>
        </p:spPr>
        <p:txBody>
          <a:bodyPr/>
          <a:lstStyle>
            <a:lvl1pPr marL="0" indent="0">
              <a:buNone/>
              <a:defRPr sz="1911"/>
            </a:lvl1pPr>
            <a:lvl2pPr marL="623987" indent="0">
              <a:buNone/>
              <a:defRPr sz="1638"/>
            </a:lvl2pPr>
            <a:lvl3pPr marL="1247973" indent="0">
              <a:buNone/>
              <a:defRPr sz="1365"/>
            </a:lvl3pPr>
            <a:lvl4pPr marL="1871960" indent="0">
              <a:buNone/>
              <a:defRPr sz="1228"/>
            </a:lvl4pPr>
            <a:lvl5pPr marL="2495946" indent="0">
              <a:buNone/>
              <a:defRPr sz="1228"/>
            </a:lvl5pPr>
            <a:lvl6pPr marL="3119933" indent="0">
              <a:buNone/>
              <a:defRPr sz="1228"/>
            </a:lvl6pPr>
            <a:lvl7pPr marL="3743919" indent="0">
              <a:buNone/>
              <a:defRPr sz="1228"/>
            </a:lvl7pPr>
            <a:lvl8pPr marL="4367906" indent="0">
              <a:buNone/>
              <a:defRPr sz="1228"/>
            </a:lvl8pPr>
            <a:lvl9pPr marL="4991892" indent="0">
              <a:buNone/>
              <a:defRPr sz="122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BEE0-23A1-41FC-8058-9830608F7634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35F4-BB08-40C2-894B-243C9928E2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047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2748-632D-4E34-8DCA-7F07AF9C0704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665-926E-4E13-94EC-30AE0DCBB4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658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1591" y="6551930"/>
            <a:ext cx="9984105" cy="773492"/>
          </a:xfrm>
        </p:spPr>
        <p:txBody>
          <a:bodyPr anchor="b"/>
          <a:lstStyle>
            <a:lvl1pPr algn="l">
              <a:defRPr sz="273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61591" y="836324"/>
            <a:ext cx="9984105" cy="5615940"/>
          </a:xfrm>
        </p:spPr>
        <p:txBody>
          <a:bodyPr/>
          <a:lstStyle>
            <a:lvl1pPr marL="0" indent="0">
              <a:buNone/>
              <a:defRPr sz="4367"/>
            </a:lvl1pPr>
            <a:lvl2pPr marL="623987" indent="0">
              <a:buNone/>
              <a:defRPr sz="3821"/>
            </a:lvl2pPr>
            <a:lvl3pPr marL="1247973" indent="0">
              <a:buNone/>
              <a:defRPr sz="3276"/>
            </a:lvl3pPr>
            <a:lvl4pPr marL="1871960" indent="0">
              <a:buNone/>
              <a:defRPr sz="2730"/>
            </a:lvl4pPr>
            <a:lvl5pPr marL="2495946" indent="0">
              <a:buNone/>
              <a:defRPr sz="2730"/>
            </a:lvl5pPr>
            <a:lvl6pPr marL="3119933" indent="0">
              <a:buNone/>
              <a:defRPr sz="2730"/>
            </a:lvl6pPr>
            <a:lvl7pPr marL="3743919" indent="0">
              <a:buNone/>
              <a:defRPr sz="2730"/>
            </a:lvl7pPr>
            <a:lvl8pPr marL="4367906" indent="0">
              <a:buNone/>
              <a:defRPr sz="2730"/>
            </a:lvl8pPr>
            <a:lvl9pPr marL="4991892" indent="0">
              <a:buNone/>
              <a:defRPr sz="273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61591" y="7325422"/>
            <a:ext cx="9984105" cy="1098488"/>
          </a:xfrm>
        </p:spPr>
        <p:txBody>
          <a:bodyPr/>
          <a:lstStyle>
            <a:lvl1pPr marL="0" indent="0">
              <a:buNone/>
              <a:defRPr sz="1911"/>
            </a:lvl1pPr>
            <a:lvl2pPr marL="623987" indent="0">
              <a:buNone/>
              <a:defRPr sz="1638"/>
            </a:lvl2pPr>
            <a:lvl3pPr marL="1247973" indent="0">
              <a:buNone/>
              <a:defRPr sz="1365"/>
            </a:lvl3pPr>
            <a:lvl4pPr marL="1871960" indent="0">
              <a:buNone/>
              <a:defRPr sz="1228"/>
            </a:lvl4pPr>
            <a:lvl5pPr marL="2495946" indent="0">
              <a:buNone/>
              <a:defRPr sz="1228"/>
            </a:lvl5pPr>
            <a:lvl6pPr marL="3119933" indent="0">
              <a:buNone/>
              <a:defRPr sz="1228"/>
            </a:lvl6pPr>
            <a:lvl7pPr marL="3743919" indent="0">
              <a:buNone/>
              <a:defRPr sz="1228"/>
            </a:lvl7pPr>
            <a:lvl8pPr marL="4367906" indent="0">
              <a:buNone/>
              <a:defRPr sz="1228"/>
            </a:lvl8pPr>
            <a:lvl9pPr marL="4991892" indent="0">
              <a:buNone/>
              <a:defRPr sz="122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BEE0-23A1-41FC-8058-9830608F7634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35F4-BB08-40C2-894B-243C9928E2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230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BEE0-23A1-41FC-8058-9830608F7634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35F4-BB08-40C2-894B-243C9928E2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7755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064127" y="374831"/>
            <a:ext cx="3744039" cy="798624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2009" y="374831"/>
            <a:ext cx="10954782" cy="798624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BEE0-23A1-41FC-8058-9830608F7634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35F4-BB08-40C2-894B-243C9928E2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289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345" y="2333476"/>
            <a:ext cx="14352151" cy="3893458"/>
          </a:xfrm>
        </p:spPr>
        <p:txBody>
          <a:bodyPr anchor="b"/>
          <a:lstStyle>
            <a:lvl1pPr>
              <a:defRPr sz="81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5345" y="6263768"/>
            <a:ext cx="14352151" cy="2047477"/>
          </a:xfrm>
        </p:spPr>
        <p:txBody>
          <a:bodyPr/>
          <a:lstStyle>
            <a:lvl1pPr marL="0" indent="0">
              <a:buNone/>
              <a:defRPr sz="3276">
                <a:solidFill>
                  <a:schemeClr val="tx1">
                    <a:tint val="75000"/>
                  </a:schemeClr>
                </a:solidFill>
              </a:defRPr>
            </a:lvl1pPr>
            <a:lvl2pPr marL="623987" indent="0">
              <a:buNone/>
              <a:defRPr sz="2730">
                <a:solidFill>
                  <a:schemeClr val="tx1">
                    <a:tint val="75000"/>
                  </a:schemeClr>
                </a:solidFill>
              </a:defRPr>
            </a:lvl2pPr>
            <a:lvl3pPr marL="1247973" indent="0">
              <a:buNone/>
              <a:defRPr sz="2457">
                <a:solidFill>
                  <a:schemeClr val="tx1">
                    <a:tint val="75000"/>
                  </a:schemeClr>
                </a:solidFill>
              </a:defRPr>
            </a:lvl3pPr>
            <a:lvl4pPr marL="1871960" indent="0">
              <a:buNone/>
              <a:defRPr sz="2184">
                <a:solidFill>
                  <a:schemeClr val="tx1">
                    <a:tint val="75000"/>
                  </a:schemeClr>
                </a:solidFill>
              </a:defRPr>
            </a:lvl4pPr>
            <a:lvl5pPr marL="2495946" indent="0">
              <a:buNone/>
              <a:defRPr sz="2184">
                <a:solidFill>
                  <a:schemeClr val="tx1">
                    <a:tint val="75000"/>
                  </a:schemeClr>
                </a:solidFill>
              </a:defRPr>
            </a:lvl5pPr>
            <a:lvl6pPr marL="3119933" indent="0">
              <a:buNone/>
              <a:defRPr sz="2184">
                <a:solidFill>
                  <a:schemeClr val="tx1">
                    <a:tint val="75000"/>
                  </a:schemeClr>
                </a:solidFill>
              </a:defRPr>
            </a:lvl6pPr>
            <a:lvl7pPr marL="3743919" indent="0">
              <a:buNone/>
              <a:defRPr sz="2184">
                <a:solidFill>
                  <a:schemeClr val="tx1">
                    <a:tint val="75000"/>
                  </a:schemeClr>
                </a:solidFill>
              </a:defRPr>
            </a:lvl7pPr>
            <a:lvl8pPr marL="4367906" indent="0">
              <a:buNone/>
              <a:defRPr sz="2184">
                <a:solidFill>
                  <a:schemeClr val="tx1">
                    <a:tint val="75000"/>
                  </a:schemeClr>
                </a:solidFill>
              </a:defRPr>
            </a:lvl8pPr>
            <a:lvl9pPr marL="4991892" indent="0">
              <a:buNone/>
              <a:defRPr sz="218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2748-632D-4E34-8DCA-7F07AF9C0704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665-926E-4E13-94EC-30AE0DCBB4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697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4012" y="2491640"/>
            <a:ext cx="7072074" cy="59387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24089" y="2491640"/>
            <a:ext cx="7072074" cy="59387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2748-632D-4E34-8DCA-7F07AF9C0704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665-926E-4E13-94EC-30AE0DCBB4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02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179" y="498329"/>
            <a:ext cx="14352151" cy="18091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180" y="2294476"/>
            <a:ext cx="7039573" cy="1124487"/>
          </a:xfrm>
        </p:spPr>
        <p:txBody>
          <a:bodyPr anchor="b"/>
          <a:lstStyle>
            <a:lvl1pPr marL="0" indent="0">
              <a:buNone/>
              <a:defRPr sz="3276" b="1"/>
            </a:lvl1pPr>
            <a:lvl2pPr marL="623987" indent="0">
              <a:buNone/>
              <a:defRPr sz="2730" b="1"/>
            </a:lvl2pPr>
            <a:lvl3pPr marL="1247973" indent="0">
              <a:buNone/>
              <a:defRPr sz="2457" b="1"/>
            </a:lvl3pPr>
            <a:lvl4pPr marL="1871960" indent="0">
              <a:buNone/>
              <a:defRPr sz="2184" b="1"/>
            </a:lvl4pPr>
            <a:lvl5pPr marL="2495946" indent="0">
              <a:buNone/>
              <a:defRPr sz="2184" b="1"/>
            </a:lvl5pPr>
            <a:lvl6pPr marL="3119933" indent="0">
              <a:buNone/>
              <a:defRPr sz="2184" b="1"/>
            </a:lvl6pPr>
            <a:lvl7pPr marL="3743919" indent="0">
              <a:buNone/>
              <a:defRPr sz="2184" b="1"/>
            </a:lvl7pPr>
            <a:lvl8pPr marL="4367906" indent="0">
              <a:buNone/>
              <a:defRPr sz="2184" b="1"/>
            </a:lvl8pPr>
            <a:lvl9pPr marL="4991892" indent="0">
              <a:buNone/>
              <a:defRPr sz="218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6180" y="3418964"/>
            <a:ext cx="7039573" cy="50287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424088" y="2294476"/>
            <a:ext cx="7074242" cy="1124487"/>
          </a:xfrm>
        </p:spPr>
        <p:txBody>
          <a:bodyPr anchor="b"/>
          <a:lstStyle>
            <a:lvl1pPr marL="0" indent="0">
              <a:buNone/>
              <a:defRPr sz="3276" b="1"/>
            </a:lvl1pPr>
            <a:lvl2pPr marL="623987" indent="0">
              <a:buNone/>
              <a:defRPr sz="2730" b="1"/>
            </a:lvl2pPr>
            <a:lvl3pPr marL="1247973" indent="0">
              <a:buNone/>
              <a:defRPr sz="2457" b="1"/>
            </a:lvl3pPr>
            <a:lvl4pPr marL="1871960" indent="0">
              <a:buNone/>
              <a:defRPr sz="2184" b="1"/>
            </a:lvl4pPr>
            <a:lvl5pPr marL="2495946" indent="0">
              <a:buNone/>
              <a:defRPr sz="2184" b="1"/>
            </a:lvl5pPr>
            <a:lvl6pPr marL="3119933" indent="0">
              <a:buNone/>
              <a:defRPr sz="2184" b="1"/>
            </a:lvl6pPr>
            <a:lvl7pPr marL="3743919" indent="0">
              <a:buNone/>
              <a:defRPr sz="2184" b="1"/>
            </a:lvl7pPr>
            <a:lvl8pPr marL="4367906" indent="0">
              <a:buNone/>
              <a:defRPr sz="2184" b="1"/>
            </a:lvl8pPr>
            <a:lvl9pPr marL="4991892" indent="0">
              <a:buNone/>
              <a:defRPr sz="218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424088" y="3418964"/>
            <a:ext cx="7074242" cy="50287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2748-632D-4E34-8DCA-7F07AF9C0704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665-926E-4E13-94EC-30AE0DCBB4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55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2748-632D-4E34-8DCA-7F07AF9C0704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665-926E-4E13-94EC-30AE0DCBB4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499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2748-632D-4E34-8DCA-7F07AF9C0704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665-926E-4E13-94EC-30AE0DCBB4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8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180" y="623993"/>
            <a:ext cx="5366889" cy="2183977"/>
          </a:xfrm>
        </p:spPr>
        <p:txBody>
          <a:bodyPr anchor="b"/>
          <a:lstStyle>
            <a:lvl1pPr>
              <a:defRPr sz="43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4242" y="1347653"/>
            <a:ext cx="8424089" cy="6651596"/>
          </a:xfrm>
        </p:spPr>
        <p:txBody>
          <a:bodyPr/>
          <a:lstStyle>
            <a:lvl1pPr>
              <a:defRPr sz="4367"/>
            </a:lvl1pPr>
            <a:lvl2pPr>
              <a:defRPr sz="3821"/>
            </a:lvl2pPr>
            <a:lvl3pPr>
              <a:defRPr sz="3276"/>
            </a:lvl3pPr>
            <a:lvl4pPr>
              <a:defRPr sz="2730"/>
            </a:lvl4pPr>
            <a:lvl5pPr>
              <a:defRPr sz="2730"/>
            </a:lvl5pPr>
            <a:lvl6pPr>
              <a:defRPr sz="2730"/>
            </a:lvl6pPr>
            <a:lvl7pPr>
              <a:defRPr sz="2730"/>
            </a:lvl7pPr>
            <a:lvl8pPr>
              <a:defRPr sz="2730"/>
            </a:lvl8pPr>
            <a:lvl9pPr>
              <a:defRPr sz="27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180" y="2807970"/>
            <a:ext cx="5366889" cy="5202112"/>
          </a:xfrm>
        </p:spPr>
        <p:txBody>
          <a:bodyPr/>
          <a:lstStyle>
            <a:lvl1pPr marL="0" indent="0">
              <a:buNone/>
              <a:defRPr sz="2184"/>
            </a:lvl1pPr>
            <a:lvl2pPr marL="623987" indent="0">
              <a:buNone/>
              <a:defRPr sz="1911"/>
            </a:lvl2pPr>
            <a:lvl3pPr marL="1247973" indent="0">
              <a:buNone/>
              <a:defRPr sz="1638"/>
            </a:lvl3pPr>
            <a:lvl4pPr marL="1871960" indent="0">
              <a:buNone/>
              <a:defRPr sz="1365"/>
            </a:lvl4pPr>
            <a:lvl5pPr marL="2495946" indent="0">
              <a:buNone/>
              <a:defRPr sz="1365"/>
            </a:lvl5pPr>
            <a:lvl6pPr marL="3119933" indent="0">
              <a:buNone/>
              <a:defRPr sz="1365"/>
            </a:lvl6pPr>
            <a:lvl7pPr marL="3743919" indent="0">
              <a:buNone/>
              <a:defRPr sz="1365"/>
            </a:lvl7pPr>
            <a:lvl8pPr marL="4367906" indent="0">
              <a:buNone/>
              <a:defRPr sz="1365"/>
            </a:lvl8pPr>
            <a:lvl9pPr marL="4991892" indent="0">
              <a:buNone/>
              <a:defRPr sz="13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2748-632D-4E34-8DCA-7F07AF9C0704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665-926E-4E13-94EC-30AE0DCBB4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744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180" y="623993"/>
            <a:ext cx="5366889" cy="2183977"/>
          </a:xfrm>
        </p:spPr>
        <p:txBody>
          <a:bodyPr anchor="b"/>
          <a:lstStyle>
            <a:lvl1pPr>
              <a:defRPr sz="43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074242" y="1347653"/>
            <a:ext cx="8424089" cy="6651596"/>
          </a:xfrm>
        </p:spPr>
        <p:txBody>
          <a:bodyPr anchor="t"/>
          <a:lstStyle>
            <a:lvl1pPr marL="0" indent="0">
              <a:buNone/>
              <a:defRPr sz="4367"/>
            </a:lvl1pPr>
            <a:lvl2pPr marL="623987" indent="0">
              <a:buNone/>
              <a:defRPr sz="3821"/>
            </a:lvl2pPr>
            <a:lvl3pPr marL="1247973" indent="0">
              <a:buNone/>
              <a:defRPr sz="3276"/>
            </a:lvl3pPr>
            <a:lvl4pPr marL="1871960" indent="0">
              <a:buNone/>
              <a:defRPr sz="2730"/>
            </a:lvl4pPr>
            <a:lvl5pPr marL="2495946" indent="0">
              <a:buNone/>
              <a:defRPr sz="2730"/>
            </a:lvl5pPr>
            <a:lvl6pPr marL="3119933" indent="0">
              <a:buNone/>
              <a:defRPr sz="2730"/>
            </a:lvl6pPr>
            <a:lvl7pPr marL="3743919" indent="0">
              <a:buNone/>
              <a:defRPr sz="2730"/>
            </a:lvl7pPr>
            <a:lvl8pPr marL="4367906" indent="0">
              <a:buNone/>
              <a:defRPr sz="2730"/>
            </a:lvl8pPr>
            <a:lvl9pPr marL="4991892" indent="0">
              <a:buNone/>
              <a:defRPr sz="273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180" y="2807970"/>
            <a:ext cx="5366889" cy="5202112"/>
          </a:xfrm>
        </p:spPr>
        <p:txBody>
          <a:bodyPr/>
          <a:lstStyle>
            <a:lvl1pPr marL="0" indent="0">
              <a:buNone/>
              <a:defRPr sz="2184"/>
            </a:lvl1pPr>
            <a:lvl2pPr marL="623987" indent="0">
              <a:buNone/>
              <a:defRPr sz="1911"/>
            </a:lvl2pPr>
            <a:lvl3pPr marL="1247973" indent="0">
              <a:buNone/>
              <a:defRPr sz="1638"/>
            </a:lvl3pPr>
            <a:lvl4pPr marL="1871960" indent="0">
              <a:buNone/>
              <a:defRPr sz="1365"/>
            </a:lvl4pPr>
            <a:lvl5pPr marL="2495946" indent="0">
              <a:buNone/>
              <a:defRPr sz="1365"/>
            </a:lvl5pPr>
            <a:lvl6pPr marL="3119933" indent="0">
              <a:buNone/>
              <a:defRPr sz="1365"/>
            </a:lvl6pPr>
            <a:lvl7pPr marL="3743919" indent="0">
              <a:buNone/>
              <a:defRPr sz="1365"/>
            </a:lvl7pPr>
            <a:lvl8pPr marL="4367906" indent="0">
              <a:buNone/>
              <a:defRPr sz="1365"/>
            </a:lvl8pPr>
            <a:lvl9pPr marL="4991892" indent="0">
              <a:buNone/>
              <a:defRPr sz="13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2748-632D-4E34-8DCA-7F07AF9C0704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665-926E-4E13-94EC-30AE0DCBB4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180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4012" y="498329"/>
            <a:ext cx="14352151" cy="1809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4012" y="2491640"/>
            <a:ext cx="14352151" cy="5938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4012" y="8675241"/>
            <a:ext cx="3744039" cy="49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82748-632D-4E34-8DCA-7F07AF9C0704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12058" y="8675241"/>
            <a:ext cx="5616059" cy="49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52124" y="8675241"/>
            <a:ext cx="3744039" cy="49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59665-926E-4E13-94EC-30AE0DCBB4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57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247973" rtl="0" eaLnBrk="1" latinLnBrk="0" hangingPunct="1">
        <a:lnSpc>
          <a:spcPct val="90000"/>
        </a:lnSpc>
        <a:spcBef>
          <a:spcPct val="0"/>
        </a:spcBef>
        <a:buNone/>
        <a:defRPr sz="60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1993" indent="-311993" algn="l" defTabSz="1247973" rtl="0" eaLnBrk="1" latinLnBrk="0" hangingPunct="1">
        <a:lnSpc>
          <a:spcPct val="90000"/>
        </a:lnSpc>
        <a:spcBef>
          <a:spcPts val="1365"/>
        </a:spcBef>
        <a:buFont typeface="Arial" panose="020B0604020202020204" pitchFamily="34" charset="0"/>
        <a:buChar char="•"/>
        <a:defRPr sz="3821" kern="1200">
          <a:solidFill>
            <a:schemeClr val="tx1"/>
          </a:solidFill>
          <a:latin typeface="+mn-lt"/>
          <a:ea typeface="+mn-ea"/>
          <a:cs typeface="+mn-cs"/>
        </a:defRPr>
      </a:lvl1pPr>
      <a:lvl2pPr marL="935980" indent="-311993" algn="l" defTabSz="1247973" rtl="0" eaLnBrk="1" latinLnBrk="0" hangingPunct="1">
        <a:lnSpc>
          <a:spcPct val="90000"/>
        </a:lnSpc>
        <a:spcBef>
          <a:spcPts val="682"/>
        </a:spcBef>
        <a:buFont typeface="Arial" panose="020B0604020202020204" pitchFamily="34" charset="0"/>
        <a:buChar char="•"/>
        <a:defRPr sz="3276" kern="1200">
          <a:solidFill>
            <a:schemeClr val="tx1"/>
          </a:solidFill>
          <a:latin typeface="+mn-lt"/>
          <a:ea typeface="+mn-ea"/>
          <a:cs typeface="+mn-cs"/>
        </a:defRPr>
      </a:lvl2pPr>
      <a:lvl3pPr marL="1559966" indent="-311993" algn="l" defTabSz="1247973" rtl="0" eaLnBrk="1" latinLnBrk="0" hangingPunct="1">
        <a:lnSpc>
          <a:spcPct val="90000"/>
        </a:lnSpc>
        <a:spcBef>
          <a:spcPts val="682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3pPr>
      <a:lvl4pPr marL="2183953" indent="-311993" algn="l" defTabSz="1247973" rtl="0" eaLnBrk="1" latinLnBrk="0" hangingPunct="1">
        <a:lnSpc>
          <a:spcPct val="90000"/>
        </a:lnSpc>
        <a:spcBef>
          <a:spcPts val="682"/>
        </a:spcBef>
        <a:buFont typeface="Arial" panose="020B0604020202020204" pitchFamily="34" charset="0"/>
        <a:buChar char="•"/>
        <a:defRPr sz="2457" kern="1200">
          <a:solidFill>
            <a:schemeClr val="tx1"/>
          </a:solidFill>
          <a:latin typeface="+mn-lt"/>
          <a:ea typeface="+mn-ea"/>
          <a:cs typeface="+mn-cs"/>
        </a:defRPr>
      </a:lvl4pPr>
      <a:lvl5pPr marL="2807940" indent="-311993" algn="l" defTabSz="1247973" rtl="0" eaLnBrk="1" latinLnBrk="0" hangingPunct="1">
        <a:lnSpc>
          <a:spcPct val="90000"/>
        </a:lnSpc>
        <a:spcBef>
          <a:spcPts val="682"/>
        </a:spcBef>
        <a:buFont typeface="Arial" panose="020B0604020202020204" pitchFamily="34" charset="0"/>
        <a:buChar char="•"/>
        <a:defRPr sz="2457" kern="1200">
          <a:solidFill>
            <a:schemeClr val="tx1"/>
          </a:solidFill>
          <a:latin typeface="+mn-lt"/>
          <a:ea typeface="+mn-ea"/>
          <a:cs typeface="+mn-cs"/>
        </a:defRPr>
      </a:lvl5pPr>
      <a:lvl6pPr marL="3431926" indent="-311993" algn="l" defTabSz="1247973" rtl="0" eaLnBrk="1" latinLnBrk="0" hangingPunct="1">
        <a:lnSpc>
          <a:spcPct val="90000"/>
        </a:lnSpc>
        <a:spcBef>
          <a:spcPts val="682"/>
        </a:spcBef>
        <a:buFont typeface="Arial" panose="020B0604020202020204" pitchFamily="34" charset="0"/>
        <a:buChar char="•"/>
        <a:defRPr sz="2457" kern="1200">
          <a:solidFill>
            <a:schemeClr val="tx1"/>
          </a:solidFill>
          <a:latin typeface="+mn-lt"/>
          <a:ea typeface="+mn-ea"/>
          <a:cs typeface="+mn-cs"/>
        </a:defRPr>
      </a:lvl6pPr>
      <a:lvl7pPr marL="4055913" indent="-311993" algn="l" defTabSz="1247973" rtl="0" eaLnBrk="1" latinLnBrk="0" hangingPunct="1">
        <a:lnSpc>
          <a:spcPct val="90000"/>
        </a:lnSpc>
        <a:spcBef>
          <a:spcPts val="682"/>
        </a:spcBef>
        <a:buFont typeface="Arial" panose="020B0604020202020204" pitchFamily="34" charset="0"/>
        <a:buChar char="•"/>
        <a:defRPr sz="2457" kern="1200">
          <a:solidFill>
            <a:schemeClr val="tx1"/>
          </a:solidFill>
          <a:latin typeface="+mn-lt"/>
          <a:ea typeface="+mn-ea"/>
          <a:cs typeface="+mn-cs"/>
        </a:defRPr>
      </a:lvl7pPr>
      <a:lvl8pPr marL="4679899" indent="-311993" algn="l" defTabSz="1247973" rtl="0" eaLnBrk="1" latinLnBrk="0" hangingPunct="1">
        <a:lnSpc>
          <a:spcPct val="90000"/>
        </a:lnSpc>
        <a:spcBef>
          <a:spcPts val="682"/>
        </a:spcBef>
        <a:buFont typeface="Arial" panose="020B0604020202020204" pitchFamily="34" charset="0"/>
        <a:buChar char="•"/>
        <a:defRPr sz="2457" kern="1200">
          <a:solidFill>
            <a:schemeClr val="tx1"/>
          </a:solidFill>
          <a:latin typeface="+mn-lt"/>
          <a:ea typeface="+mn-ea"/>
          <a:cs typeface="+mn-cs"/>
        </a:defRPr>
      </a:lvl8pPr>
      <a:lvl9pPr marL="5303886" indent="-311993" algn="l" defTabSz="1247973" rtl="0" eaLnBrk="1" latinLnBrk="0" hangingPunct="1">
        <a:lnSpc>
          <a:spcPct val="90000"/>
        </a:lnSpc>
        <a:spcBef>
          <a:spcPts val="682"/>
        </a:spcBef>
        <a:buFont typeface="Arial" panose="020B0604020202020204" pitchFamily="34" charset="0"/>
        <a:buChar char="•"/>
        <a:defRPr sz="245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47973" rtl="0" eaLnBrk="1" latinLnBrk="0" hangingPunct="1">
        <a:defRPr sz="2457" kern="1200">
          <a:solidFill>
            <a:schemeClr val="tx1"/>
          </a:solidFill>
          <a:latin typeface="+mn-lt"/>
          <a:ea typeface="+mn-ea"/>
          <a:cs typeface="+mn-cs"/>
        </a:defRPr>
      </a:lvl1pPr>
      <a:lvl2pPr marL="623987" algn="l" defTabSz="1247973" rtl="0" eaLnBrk="1" latinLnBrk="0" hangingPunct="1">
        <a:defRPr sz="2457" kern="1200">
          <a:solidFill>
            <a:schemeClr val="tx1"/>
          </a:solidFill>
          <a:latin typeface="+mn-lt"/>
          <a:ea typeface="+mn-ea"/>
          <a:cs typeface="+mn-cs"/>
        </a:defRPr>
      </a:lvl2pPr>
      <a:lvl3pPr marL="1247973" algn="l" defTabSz="1247973" rtl="0" eaLnBrk="1" latinLnBrk="0" hangingPunct="1">
        <a:defRPr sz="2457" kern="1200">
          <a:solidFill>
            <a:schemeClr val="tx1"/>
          </a:solidFill>
          <a:latin typeface="+mn-lt"/>
          <a:ea typeface="+mn-ea"/>
          <a:cs typeface="+mn-cs"/>
        </a:defRPr>
      </a:lvl3pPr>
      <a:lvl4pPr marL="1871960" algn="l" defTabSz="1247973" rtl="0" eaLnBrk="1" latinLnBrk="0" hangingPunct="1">
        <a:defRPr sz="2457" kern="1200">
          <a:solidFill>
            <a:schemeClr val="tx1"/>
          </a:solidFill>
          <a:latin typeface="+mn-lt"/>
          <a:ea typeface="+mn-ea"/>
          <a:cs typeface="+mn-cs"/>
        </a:defRPr>
      </a:lvl4pPr>
      <a:lvl5pPr marL="2495946" algn="l" defTabSz="1247973" rtl="0" eaLnBrk="1" latinLnBrk="0" hangingPunct="1">
        <a:defRPr sz="2457" kern="1200">
          <a:solidFill>
            <a:schemeClr val="tx1"/>
          </a:solidFill>
          <a:latin typeface="+mn-lt"/>
          <a:ea typeface="+mn-ea"/>
          <a:cs typeface="+mn-cs"/>
        </a:defRPr>
      </a:lvl5pPr>
      <a:lvl6pPr marL="3119933" algn="l" defTabSz="1247973" rtl="0" eaLnBrk="1" latinLnBrk="0" hangingPunct="1">
        <a:defRPr sz="2457" kern="1200">
          <a:solidFill>
            <a:schemeClr val="tx1"/>
          </a:solidFill>
          <a:latin typeface="+mn-lt"/>
          <a:ea typeface="+mn-ea"/>
          <a:cs typeface="+mn-cs"/>
        </a:defRPr>
      </a:lvl6pPr>
      <a:lvl7pPr marL="3743919" algn="l" defTabSz="1247973" rtl="0" eaLnBrk="1" latinLnBrk="0" hangingPunct="1">
        <a:defRPr sz="2457" kern="1200">
          <a:solidFill>
            <a:schemeClr val="tx1"/>
          </a:solidFill>
          <a:latin typeface="+mn-lt"/>
          <a:ea typeface="+mn-ea"/>
          <a:cs typeface="+mn-cs"/>
        </a:defRPr>
      </a:lvl7pPr>
      <a:lvl8pPr marL="4367906" algn="l" defTabSz="1247973" rtl="0" eaLnBrk="1" latinLnBrk="0" hangingPunct="1">
        <a:defRPr sz="2457" kern="1200">
          <a:solidFill>
            <a:schemeClr val="tx1"/>
          </a:solidFill>
          <a:latin typeface="+mn-lt"/>
          <a:ea typeface="+mn-ea"/>
          <a:cs typeface="+mn-cs"/>
        </a:defRPr>
      </a:lvl8pPr>
      <a:lvl9pPr marL="4991892" algn="l" defTabSz="1247973" rtl="0" eaLnBrk="1" latinLnBrk="0" hangingPunct="1">
        <a:defRPr sz="24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2009" y="374830"/>
            <a:ext cx="14976158" cy="1559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009" y="2183978"/>
            <a:ext cx="14976158" cy="6177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2009" y="8675241"/>
            <a:ext cx="3882708" cy="49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BBEE0-23A1-41FC-8058-9830608F7634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85393" y="8675241"/>
            <a:ext cx="5269389" cy="49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25459" y="8675241"/>
            <a:ext cx="3882708" cy="49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A35F4-BB08-40C2-894B-243C9928E2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41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1247973" rtl="0" eaLnBrk="1" latinLnBrk="0" hangingPunct="1">
        <a:spcBef>
          <a:spcPct val="0"/>
        </a:spcBef>
        <a:buNone/>
        <a:defRPr sz="60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7990" indent="-467990" algn="l" defTabSz="1247973" rtl="0" eaLnBrk="1" latinLnBrk="0" hangingPunct="1">
        <a:spcBef>
          <a:spcPct val="20000"/>
        </a:spcBef>
        <a:buFont typeface="Arial" panose="020B0604020202020204" pitchFamily="34" charset="0"/>
        <a:buChar char="•"/>
        <a:defRPr sz="4367" kern="1200">
          <a:solidFill>
            <a:schemeClr val="tx1"/>
          </a:solidFill>
          <a:latin typeface="+mn-lt"/>
          <a:ea typeface="+mn-ea"/>
          <a:cs typeface="+mn-cs"/>
        </a:defRPr>
      </a:lvl1pPr>
      <a:lvl2pPr marL="1013978" indent="-389992" algn="l" defTabSz="1247973" rtl="0" eaLnBrk="1" latinLnBrk="0" hangingPunct="1">
        <a:spcBef>
          <a:spcPct val="20000"/>
        </a:spcBef>
        <a:buFont typeface="Arial" panose="020B0604020202020204" pitchFamily="34" charset="0"/>
        <a:buChar char="–"/>
        <a:defRPr sz="3821" kern="1200">
          <a:solidFill>
            <a:schemeClr val="tx1"/>
          </a:solidFill>
          <a:latin typeface="+mn-lt"/>
          <a:ea typeface="+mn-ea"/>
          <a:cs typeface="+mn-cs"/>
        </a:defRPr>
      </a:lvl2pPr>
      <a:lvl3pPr marL="1559966" indent="-311993" algn="l" defTabSz="124797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76" kern="1200">
          <a:solidFill>
            <a:schemeClr val="tx1"/>
          </a:solidFill>
          <a:latin typeface="+mn-lt"/>
          <a:ea typeface="+mn-ea"/>
          <a:cs typeface="+mn-cs"/>
        </a:defRPr>
      </a:lvl3pPr>
      <a:lvl4pPr marL="2183953" indent="-311993" algn="l" defTabSz="1247973" rtl="0" eaLnBrk="1" latinLnBrk="0" hangingPunct="1">
        <a:spcBef>
          <a:spcPct val="20000"/>
        </a:spcBef>
        <a:buFont typeface="Arial" panose="020B0604020202020204" pitchFamily="34" charset="0"/>
        <a:buChar char="–"/>
        <a:defRPr sz="2730" kern="1200">
          <a:solidFill>
            <a:schemeClr val="tx1"/>
          </a:solidFill>
          <a:latin typeface="+mn-lt"/>
          <a:ea typeface="+mn-ea"/>
          <a:cs typeface="+mn-cs"/>
        </a:defRPr>
      </a:lvl4pPr>
      <a:lvl5pPr marL="2807940" indent="-311993" algn="l" defTabSz="1247973" rtl="0" eaLnBrk="1" latinLnBrk="0" hangingPunct="1">
        <a:spcBef>
          <a:spcPct val="20000"/>
        </a:spcBef>
        <a:buFont typeface="Arial" panose="020B0604020202020204" pitchFamily="34" charset="0"/>
        <a:buChar char="»"/>
        <a:defRPr sz="2730" kern="1200">
          <a:solidFill>
            <a:schemeClr val="tx1"/>
          </a:solidFill>
          <a:latin typeface="+mn-lt"/>
          <a:ea typeface="+mn-ea"/>
          <a:cs typeface="+mn-cs"/>
        </a:defRPr>
      </a:lvl5pPr>
      <a:lvl6pPr marL="3431926" indent="-311993" algn="l" defTabSz="12479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6pPr>
      <a:lvl7pPr marL="4055913" indent="-311993" algn="l" defTabSz="12479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7pPr>
      <a:lvl8pPr marL="4679899" indent="-311993" algn="l" defTabSz="12479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8pPr>
      <a:lvl9pPr marL="5303886" indent="-311993" algn="l" defTabSz="12479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47973" rtl="0" eaLnBrk="1" latinLnBrk="0" hangingPunct="1">
        <a:defRPr sz="2457" kern="1200">
          <a:solidFill>
            <a:schemeClr val="tx1"/>
          </a:solidFill>
          <a:latin typeface="+mn-lt"/>
          <a:ea typeface="+mn-ea"/>
          <a:cs typeface="+mn-cs"/>
        </a:defRPr>
      </a:lvl1pPr>
      <a:lvl2pPr marL="623987" algn="l" defTabSz="1247973" rtl="0" eaLnBrk="1" latinLnBrk="0" hangingPunct="1">
        <a:defRPr sz="2457" kern="1200">
          <a:solidFill>
            <a:schemeClr val="tx1"/>
          </a:solidFill>
          <a:latin typeface="+mn-lt"/>
          <a:ea typeface="+mn-ea"/>
          <a:cs typeface="+mn-cs"/>
        </a:defRPr>
      </a:lvl2pPr>
      <a:lvl3pPr marL="1247973" algn="l" defTabSz="1247973" rtl="0" eaLnBrk="1" latinLnBrk="0" hangingPunct="1">
        <a:defRPr sz="2457" kern="1200">
          <a:solidFill>
            <a:schemeClr val="tx1"/>
          </a:solidFill>
          <a:latin typeface="+mn-lt"/>
          <a:ea typeface="+mn-ea"/>
          <a:cs typeface="+mn-cs"/>
        </a:defRPr>
      </a:lvl3pPr>
      <a:lvl4pPr marL="1871960" algn="l" defTabSz="1247973" rtl="0" eaLnBrk="1" latinLnBrk="0" hangingPunct="1">
        <a:defRPr sz="2457" kern="1200">
          <a:solidFill>
            <a:schemeClr val="tx1"/>
          </a:solidFill>
          <a:latin typeface="+mn-lt"/>
          <a:ea typeface="+mn-ea"/>
          <a:cs typeface="+mn-cs"/>
        </a:defRPr>
      </a:lvl4pPr>
      <a:lvl5pPr marL="2495946" algn="l" defTabSz="1247973" rtl="0" eaLnBrk="1" latinLnBrk="0" hangingPunct="1">
        <a:defRPr sz="2457" kern="1200">
          <a:solidFill>
            <a:schemeClr val="tx1"/>
          </a:solidFill>
          <a:latin typeface="+mn-lt"/>
          <a:ea typeface="+mn-ea"/>
          <a:cs typeface="+mn-cs"/>
        </a:defRPr>
      </a:lvl5pPr>
      <a:lvl6pPr marL="3119933" algn="l" defTabSz="1247973" rtl="0" eaLnBrk="1" latinLnBrk="0" hangingPunct="1">
        <a:defRPr sz="2457" kern="1200">
          <a:solidFill>
            <a:schemeClr val="tx1"/>
          </a:solidFill>
          <a:latin typeface="+mn-lt"/>
          <a:ea typeface="+mn-ea"/>
          <a:cs typeface="+mn-cs"/>
        </a:defRPr>
      </a:lvl6pPr>
      <a:lvl7pPr marL="3743919" algn="l" defTabSz="1247973" rtl="0" eaLnBrk="1" latinLnBrk="0" hangingPunct="1">
        <a:defRPr sz="2457" kern="1200">
          <a:solidFill>
            <a:schemeClr val="tx1"/>
          </a:solidFill>
          <a:latin typeface="+mn-lt"/>
          <a:ea typeface="+mn-ea"/>
          <a:cs typeface="+mn-cs"/>
        </a:defRPr>
      </a:lvl7pPr>
      <a:lvl8pPr marL="4367906" algn="l" defTabSz="1247973" rtl="0" eaLnBrk="1" latinLnBrk="0" hangingPunct="1">
        <a:defRPr sz="2457" kern="1200">
          <a:solidFill>
            <a:schemeClr val="tx1"/>
          </a:solidFill>
          <a:latin typeface="+mn-lt"/>
          <a:ea typeface="+mn-ea"/>
          <a:cs typeface="+mn-cs"/>
        </a:defRPr>
      </a:lvl8pPr>
      <a:lvl9pPr marL="4991892" algn="l" defTabSz="1247973" rtl="0" eaLnBrk="1" latinLnBrk="0" hangingPunct="1">
        <a:defRPr sz="24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E183B6-E5B4-40B6-AB45-DC9C2DCB42C6}"/>
              </a:ext>
            </a:extLst>
          </p:cNvPr>
          <p:cNvSpPr/>
          <p:nvPr/>
        </p:nvSpPr>
        <p:spPr>
          <a:xfrm>
            <a:off x="-10499" y="364454"/>
            <a:ext cx="8965314" cy="3056664"/>
          </a:xfrm>
          <a:prstGeom prst="rect">
            <a:avLst/>
          </a:prstGeom>
          <a:solidFill>
            <a:srgbClr val="00359E"/>
          </a:solidFill>
          <a:ln>
            <a:solidFill>
              <a:srgbClr val="609E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552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C11F5D-522B-44ED-9A33-3749D166A4A2}"/>
              </a:ext>
            </a:extLst>
          </p:cNvPr>
          <p:cNvSpPr txBox="1"/>
          <p:nvPr/>
        </p:nvSpPr>
        <p:spPr>
          <a:xfrm>
            <a:off x="399245" y="3824965"/>
            <a:ext cx="154923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GB" sz="5400" b="1" dirty="0">
                <a:latin typeface="Century Gothic" panose="020B0502020202020204" pitchFamily="34" charset="0"/>
              </a:rPr>
              <a:t>Chat, ‘All panellists’: </a:t>
            </a:r>
            <a:r>
              <a:rPr lang="en-GB" sz="5400" dirty="0">
                <a:latin typeface="Century Gothic" panose="020B0502020202020204" pitchFamily="34" charset="0"/>
              </a:rPr>
              <a:t>only I will see</a:t>
            </a:r>
          </a:p>
          <a:p>
            <a:pPr>
              <a:spcAft>
                <a:spcPts val="2400"/>
              </a:spcAft>
            </a:pPr>
            <a:r>
              <a:rPr lang="en-GB" sz="5400" b="1" dirty="0">
                <a:latin typeface="Century Gothic" panose="020B0502020202020204" pitchFamily="34" charset="0"/>
              </a:rPr>
              <a:t>Chat, ‘All panellists and attendees’: </a:t>
            </a:r>
            <a:r>
              <a:rPr lang="en-GB" sz="5400" dirty="0">
                <a:latin typeface="Century Gothic" panose="020B0502020202020204" pitchFamily="34" charset="0"/>
              </a:rPr>
              <a:t>we all see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177D18-B62A-4B6F-B154-7043B18DD3FB}"/>
              </a:ext>
            </a:extLst>
          </p:cNvPr>
          <p:cNvSpPr txBox="1"/>
          <p:nvPr/>
        </p:nvSpPr>
        <p:spPr>
          <a:xfrm>
            <a:off x="845669" y="626933"/>
            <a:ext cx="72305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25"/>
              </a:spcAft>
            </a:pPr>
            <a:r>
              <a:rPr lang="en-GB" sz="8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Early Number Sense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4FC49C85-08E4-417D-A828-72D10A4EC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977" y="991745"/>
            <a:ext cx="1765740" cy="17657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781229-E036-4A9C-82FF-3B2A0BFEFF67}"/>
              </a:ext>
            </a:extLst>
          </p:cNvPr>
          <p:cNvSpPr txBox="1"/>
          <p:nvPr/>
        </p:nvSpPr>
        <p:spPr>
          <a:xfrm>
            <a:off x="449430" y="6461706"/>
            <a:ext cx="6014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GB" sz="4600" b="1" dirty="0">
                <a:solidFill>
                  <a:srgbClr val="00359E"/>
                </a:solidFill>
                <a:latin typeface="Century Gothic" panose="020B0502020202020204" pitchFamily="34" charset="0"/>
              </a:rPr>
              <a:t>Where you teach</a:t>
            </a:r>
            <a:endParaRPr lang="en-GB" sz="4600" dirty="0">
              <a:solidFill>
                <a:srgbClr val="00359E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4473B4-1CE8-49AB-ACFC-D4DDBD0E0294}"/>
              </a:ext>
            </a:extLst>
          </p:cNvPr>
          <p:cNvSpPr txBox="1"/>
          <p:nvPr/>
        </p:nvSpPr>
        <p:spPr>
          <a:xfrm>
            <a:off x="464669" y="7867341"/>
            <a:ext cx="1604025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GB" sz="4600" b="1" dirty="0">
                <a:solidFill>
                  <a:srgbClr val="00359E"/>
                </a:solidFill>
                <a:latin typeface="Century Gothic" panose="020B0502020202020204" pitchFamily="34" charset="0"/>
              </a:rPr>
              <a:t>I’d like ideas for…			      We have introduced…</a:t>
            </a:r>
            <a:endParaRPr lang="en-GB" sz="4600" dirty="0">
              <a:solidFill>
                <a:srgbClr val="00359E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BAD4BE-1721-4D1B-89E7-908C3349B5A6}"/>
              </a:ext>
            </a:extLst>
          </p:cNvPr>
          <p:cNvSpPr txBox="1"/>
          <p:nvPr/>
        </p:nvSpPr>
        <p:spPr>
          <a:xfrm>
            <a:off x="7147560" y="6461706"/>
            <a:ext cx="828954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GB" sz="4600" b="1" dirty="0">
                <a:solidFill>
                  <a:srgbClr val="00359E"/>
                </a:solidFill>
                <a:latin typeface="Century Gothic" panose="020B0502020202020204" pitchFamily="34" charset="0"/>
              </a:rPr>
              <a:t>I’d like to help a child who…</a:t>
            </a:r>
            <a:endParaRPr lang="en-GB" sz="4600" dirty="0">
              <a:solidFill>
                <a:srgbClr val="00359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760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4FA250B-8D66-400A-B09D-A628D2E9AB07}"/>
              </a:ext>
            </a:extLst>
          </p:cNvPr>
          <p:cNvCxnSpPr>
            <a:cxnSpLocks/>
          </p:cNvCxnSpPr>
          <p:nvPr/>
        </p:nvCxnSpPr>
        <p:spPr>
          <a:xfrm flipV="1">
            <a:off x="8320087" y="1672647"/>
            <a:ext cx="0" cy="5932850"/>
          </a:xfrm>
          <a:prstGeom prst="line">
            <a:avLst/>
          </a:prstGeom>
          <a:ln w="1016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FADB125-3695-45A5-BC4A-E9ABD9B1D037}"/>
              </a:ext>
            </a:extLst>
          </p:cNvPr>
          <p:cNvCxnSpPr>
            <a:cxnSpLocks/>
          </p:cNvCxnSpPr>
          <p:nvPr/>
        </p:nvCxnSpPr>
        <p:spPr>
          <a:xfrm>
            <a:off x="8134026" y="7604908"/>
            <a:ext cx="372122" cy="0"/>
          </a:xfrm>
          <a:prstGeom prst="line">
            <a:avLst/>
          </a:prstGeom>
          <a:ln w="1016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5338C75-DC96-4153-B8B9-A559F3FECBD4}"/>
              </a:ext>
            </a:extLst>
          </p:cNvPr>
          <p:cNvCxnSpPr>
            <a:cxnSpLocks/>
          </p:cNvCxnSpPr>
          <p:nvPr/>
        </p:nvCxnSpPr>
        <p:spPr>
          <a:xfrm>
            <a:off x="8116152" y="1672647"/>
            <a:ext cx="372122" cy="0"/>
          </a:xfrm>
          <a:prstGeom prst="line">
            <a:avLst/>
          </a:prstGeom>
          <a:ln w="1016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475F3A-82DA-492D-B235-B9F10C441F8A}"/>
              </a:ext>
            </a:extLst>
          </p:cNvPr>
          <p:cNvCxnSpPr>
            <a:cxnSpLocks/>
          </p:cNvCxnSpPr>
          <p:nvPr/>
        </p:nvCxnSpPr>
        <p:spPr>
          <a:xfrm>
            <a:off x="8134026" y="5849426"/>
            <a:ext cx="372122" cy="0"/>
          </a:xfrm>
          <a:prstGeom prst="line">
            <a:avLst/>
          </a:prstGeom>
          <a:ln w="1016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A21E845-2301-4B84-9B54-F70DFB955C08}"/>
              </a:ext>
            </a:extLst>
          </p:cNvPr>
          <p:cNvSpPr txBox="1"/>
          <p:nvPr/>
        </p:nvSpPr>
        <p:spPr>
          <a:xfrm>
            <a:off x="8525271" y="7325565"/>
            <a:ext cx="389850" cy="5333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66" b="1" dirty="0">
                <a:latin typeface="Century Gothic" panose="020B0502020202020204" pitchFamily="34" charset="0"/>
              </a:rPr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033C1C-527F-4223-87EA-A064E45FE817}"/>
              </a:ext>
            </a:extLst>
          </p:cNvPr>
          <p:cNvSpPr txBox="1"/>
          <p:nvPr/>
        </p:nvSpPr>
        <p:spPr>
          <a:xfrm>
            <a:off x="8531059" y="1419104"/>
            <a:ext cx="595035" cy="5333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66" b="1" dirty="0"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3573F4-8677-4495-8E13-2D653CA7BBB3}"/>
              </a:ext>
            </a:extLst>
          </p:cNvPr>
          <p:cNvSpPr/>
          <p:nvPr/>
        </p:nvSpPr>
        <p:spPr>
          <a:xfrm>
            <a:off x="2521709" y="257459"/>
            <a:ext cx="6879431" cy="848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913" b="1" dirty="0">
                <a:latin typeface="Century Gothic" panose="020B0502020202020204" pitchFamily="34" charset="0"/>
              </a:rPr>
              <a:t>Number as length</a:t>
            </a:r>
            <a:endParaRPr lang="en-GB" sz="4367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395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4FA250B-8D66-400A-B09D-A628D2E9AB07}"/>
              </a:ext>
            </a:extLst>
          </p:cNvPr>
          <p:cNvCxnSpPr>
            <a:cxnSpLocks/>
          </p:cNvCxnSpPr>
          <p:nvPr/>
        </p:nvCxnSpPr>
        <p:spPr>
          <a:xfrm flipV="1">
            <a:off x="8320087" y="1672647"/>
            <a:ext cx="0" cy="5932850"/>
          </a:xfrm>
          <a:prstGeom prst="line">
            <a:avLst/>
          </a:prstGeom>
          <a:ln w="1016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FADB125-3695-45A5-BC4A-E9ABD9B1D037}"/>
              </a:ext>
            </a:extLst>
          </p:cNvPr>
          <p:cNvCxnSpPr>
            <a:cxnSpLocks/>
          </p:cNvCxnSpPr>
          <p:nvPr/>
        </p:nvCxnSpPr>
        <p:spPr>
          <a:xfrm>
            <a:off x="8134026" y="7604908"/>
            <a:ext cx="372122" cy="0"/>
          </a:xfrm>
          <a:prstGeom prst="line">
            <a:avLst/>
          </a:prstGeom>
          <a:ln w="1016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5338C75-DC96-4153-B8B9-A559F3FECBD4}"/>
              </a:ext>
            </a:extLst>
          </p:cNvPr>
          <p:cNvCxnSpPr>
            <a:cxnSpLocks/>
          </p:cNvCxnSpPr>
          <p:nvPr/>
        </p:nvCxnSpPr>
        <p:spPr>
          <a:xfrm>
            <a:off x="8116152" y="1672647"/>
            <a:ext cx="372122" cy="0"/>
          </a:xfrm>
          <a:prstGeom prst="line">
            <a:avLst/>
          </a:prstGeom>
          <a:ln w="1016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475F3A-82DA-492D-B235-B9F10C441F8A}"/>
              </a:ext>
            </a:extLst>
          </p:cNvPr>
          <p:cNvCxnSpPr>
            <a:cxnSpLocks/>
          </p:cNvCxnSpPr>
          <p:nvPr/>
        </p:nvCxnSpPr>
        <p:spPr>
          <a:xfrm>
            <a:off x="8134026" y="5849426"/>
            <a:ext cx="372122" cy="0"/>
          </a:xfrm>
          <a:prstGeom prst="line">
            <a:avLst/>
          </a:prstGeom>
          <a:ln w="1016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A21E845-2301-4B84-9B54-F70DFB955C08}"/>
              </a:ext>
            </a:extLst>
          </p:cNvPr>
          <p:cNvSpPr txBox="1"/>
          <p:nvPr/>
        </p:nvSpPr>
        <p:spPr>
          <a:xfrm>
            <a:off x="8525271" y="7325565"/>
            <a:ext cx="389850" cy="5333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66" b="1" dirty="0">
                <a:latin typeface="Century Gothic" panose="020B0502020202020204" pitchFamily="34" charset="0"/>
              </a:rPr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033C1C-527F-4223-87EA-A064E45FE817}"/>
              </a:ext>
            </a:extLst>
          </p:cNvPr>
          <p:cNvSpPr txBox="1"/>
          <p:nvPr/>
        </p:nvSpPr>
        <p:spPr>
          <a:xfrm>
            <a:off x="8531059" y="1419104"/>
            <a:ext cx="595035" cy="5333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66" b="1" dirty="0">
                <a:latin typeface="Century Gothic" panose="020B0502020202020204" pitchFamily="34" charset="0"/>
              </a:rPr>
              <a:t>10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F2C797-3EAB-41CB-8F32-08F39DCAD55A}"/>
              </a:ext>
            </a:extLst>
          </p:cNvPr>
          <p:cNvCxnSpPr>
            <a:cxnSpLocks/>
          </p:cNvCxnSpPr>
          <p:nvPr/>
        </p:nvCxnSpPr>
        <p:spPr>
          <a:xfrm>
            <a:off x="8134026" y="4679950"/>
            <a:ext cx="372122" cy="0"/>
          </a:xfrm>
          <a:prstGeom prst="line">
            <a:avLst/>
          </a:prstGeom>
          <a:ln w="1016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DAE9D8B-D1C4-4131-819C-0A9E25A30962}"/>
              </a:ext>
            </a:extLst>
          </p:cNvPr>
          <p:cNvSpPr txBox="1"/>
          <p:nvPr/>
        </p:nvSpPr>
        <p:spPr>
          <a:xfrm>
            <a:off x="8524023" y="4409221"/>
            <a:ext cx="389850" cy="5333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66" b="1" dirty="0"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991205-D36C-4946-BA0E-A024DA816B04}"/>
              </a:ext>
            </a:extLst>
          </p:cNvPr>
          <p:cNvSpPr/>
          <p:nvPr/>
        </p:nvSpPr>
        <p:spPr>
          <a:xfrm>
            <a:off x="2521709" y="257459"/>
            <a:ext cx="6879431" cy="848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913" b="1" dirty="0">
                <a:latin typeface="Century Gothic" panose="020B0502020202020204" pitchFamily="34" charset="0"/>
              </a:rPr>
              <a:t>Number as length</a:t>
            </a:r>
            <a:endParaRPr lang="en-GB" sz="4367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199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F54DA4-97E6-46C8-9B03-57238BAA8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154" y="1604940"/>
            <a:ext cx="12479867" cy="615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649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50FD7-2E2B-49D9-89D6-47ED5F640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147" y="645296"/>
            <a:ext cx="11512595" cy="1559983"/>
          </a:xfrm>
        </p:spPr>
        <p:txBody>
          <a:bodyPr>
            <a:noAutofit/>
          </a:bodyPr>
          <a:lstStyle/>
          <a:p>
            <a:pPr algn="l"/>
            <a:r>
              <a:rPr lang="en-GB" sz="6000" b="1" dirty="0">
                <a:latin typeface="Century Gothic" panose="020B0502020202020204" pitchFamily="34" charset="0"/>
              </a:rPr>
              <a:t>Big Ideas of Mathematics: </a:t>
            </a:r>
            <a:br>
              <a:rPr lang="en-GB" sz="6000" b="1" dirty="0">
                <a:latin typeface="Century Gothic" panose="020B0502020202020204" pitchFamily="34" charset="0"/>
              </a:rPr>
            </a:br>
            <a:r>
              <a:rPr lang="en-GB" sz="5400" i="1" dirty="0">
                <a:latin typeface="Century Gothic" panose="020B0502020202020204" pitchFamily="34" charset="0"/>
              </a:rPr>
              <a:t>Additive Reasoning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EABF47-C757-4570-AEF1-2B45591C601C}"/>
              </a:ext>
            </a:extLst>
          </p:cNvPr>
          <p:cNvSpPr/>
          <p:nvPr/>
        </p:nvSpPr>
        <p:spPr>
          <a:xfrm>
            <a:off x="1561147" y="2951401"/>
            <a:ext cx="13572174" cy="5310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7973">
              <a:lnSpc>
                <a:spcPct val="115000"/>
              </a:lnSpc>
              <a:spcBef>
                <a:spcPts val="1638"/>
              </a:spcBef>
              <a:spcAft>
                <a:spcPts val="819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Example A:</a:t>
            </a:r>
            <a:r>
              <a:rPr lang="en-GB" sz="4400" dirty="0">
                <a:solidFill>
                  <a:prstClr val="black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Jen has 8 sweets. Kim has 5 sweets. How many more sweets does Jen have?</a:t>
            </a:r>
          </a:p>
          <a:p>
            <a:pPr defTabSz="1247973">
              <a:lnSpc>
                <a:spcPct val="115000"/>
              </a:lnSpc>
              <a:spcBef>
                <a:spcPts val="1638"/>
              </a:spcBef>
              <a:spcAft>
                <a:spcPts val="819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Example B:</a:t>
            </a:r>
            <a:r>
              <a:rPr lang="en-GB" sz="4400" dirty="0">
                <a:solidFill>
                  <a:prstClr val="black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Tim is 8. His brother Sam is 5. How much older is Tim than Sam?</a:t>
            </a:r>
          </a:p>
          <a:p>
            <a:pPr defTabSz="1247973">
              <a:lnSpc>
                <a:spcPct val="115000"/>
              </a:lnSpc>
              <a:spcBef>
                <a:spcPts val="1638"/>
              </a:spcBef>
              <a:spcAft>
                <a:spcPts val="819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Example C:</a:t>
            </a:r>
            <a:r>
              <a:rPr lang="en-GB" sz="4400" dirty="0">
                <a:solidFill>
                  <a:prstClr val="black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Kam had 8 grapes. He ate 5. How many does he have left?</a:t>
            </a:r>
          </a:p>
        </p:txBody>
      </p:sp>
    </p:spTree>
    <p:extLst>
      <p:ext uri="{BB962C8B-B14F-4D97-AF65-F5344CB8AC3E}">
        <p14:creationId xmlns:p14="http://schemas.microsoft.com/office/powerpoint/2010/main" val="2706817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C913C0-2236-4F67-817D-E8669795FB09}"/>
              </a:ext>
            </a:extLst>
          </p:cNvPr>
          <p:cNvSpPr txBox="1"/>
          <p:nvPr/>
        </p:nvSpPr>
        <p:spPr>
          <a:xfrm>
            <a:off x="2489513" y="4679950"/>
            <a:ext cx="11769569" cy="4078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457"/>
              </a:spcAft>
            </a:pPr>
            <a:r>
              <a:rPr lang="en-GB" sz="4913" b="1" dirty="0"/>
              <a:t>Continue and make patterns</a:t>
            </a:r>
          </a:p>
          <a:p>
            <a:pPr>
              <a:spcAft>
                <a:spcPts val="2457"/>
              </a:spcAft>
            </a:pPr>
            <a:r>
              <a:rPr lang="en-GB" sz="4913" b="1" dirty="0"/>
              <a:t>Spot and correct mistakes</a:t>
            </a:r>
          </a:p>
          <a:p>
            <a:pPr>
              <a:spcAft>
                <a:spcPts val="2457"/>
              </a:spcAft>
            </a:pPr>
            <a:r>
              <a:rPr lang="en-GB" sz="4913" b="1" dirty="0"/>
              <a:t>Represent a pattern with other objects</a:t>
            </a:r>
          </a:p>
          <a:p>
            <a:pPr>
              <a:spcAft>
                <a:spcPts val="2457"/>
              </a:spcAft>
            </a:pPr>
            <a:r>
              <a:rPr lang="en-GB" sz="4913" b="1" dirty="0"/>
              <a:t>Identify the ‘unit of repeat’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D02441-D4F9-4C5C-9AA5-64A99C3DA0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06990" y="-3734711"/>
            <a:ext cx="2850051" cy="1181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75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F767499-F46D-4C17-B641-F06E6ABB84E9}"/>
              </a:ext>
            </a:extLst>
          </p:cNvPr>
          <p:cNvSpPr/>
          <p:nvPr/>
        </p:nvSpPr>
        <p:spPr>
          <a:xfrm>
            <a:off x="2349935" y="1023336"/>
            <a:ext cx="4671472" cy="7643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367" b="1" dirty="0">
                <a:solidFill>
                  <a:prstClr val="black"/>
                </a:solidFill>
              </a:rPr>
              <a:t>Circular patterns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C23B77-75E8-4CDD-90FF-F72099650B31}"/>
              </a:ext>
            </a:extLst>
          </p:cNvPr>
          <p:cNvSpPr/>
          <p:nvPr/>
        </p:nvSpPr>
        <p:spPr>
          <a:xfrm>
            <a:off x="8084784" y="3403499"/>
            <a:ext cx="6209420" cy="764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367" b="1" dirty="0">
                <a:solidFill>
                  <a:prstClr val="black"/>
                </a:solidFill>
              </a:rPr>
              <a:t>Circular, fixed spaces</a:t>
            </a:r>
          </a:p>
        </p:txBody>
      </p:sp>
      <p:pic>
        <p:nvPicPr>
          <p:cNvPr id="8" name="Picture 7" descr="A close up of a toy&#10;&#10;Description automatically generated">
            <a:extLst>
              <a:ext uri="{FF2B5EF4-FFF2-40B4-BE49-F238E27FC236}">
                <a16:creationId xmlns:a16="http://schemas.microsoft.com/office/drawing/2014/main" id="{E7091E59-6E92-448A-8EBB-8AEBE5632A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971" y="1884653"/>
            <a:ext cx="4467399" cy="4188562"/>
          </a:xfrm>
          <a:prstGeom prst="rect">
            <a:avLst/>
          </a:prstGeom>
        </p:spPr>
      </p:pic>
      <p:pic>
        <p:nvPicPr>
          <p:cNvPr id="10" name="Picture 9" descr="A picture containing object, green, photo&#10;&#10;Description automatically generated">
            <a:extLst>
              <a:ext uri="{FF2B5EF4-FFF2-40B4-BE49-F238E27FC236}">
                <a16:creationId xmlns:a16="http://schemas.microsoft.com/office/drawing/2014/main" id="{FF2301EC-5899-4C53-BCD0-B649A5D5DB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618" y="4133638"/>
            <a:ext cx="4607758" cy="33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182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C913C0-2236-4F67-817D-E8669795FB09}"/>
              </a:ext>
            </a:extLst>
          </p:cNvPr>
          <p:cNvSpPr txBox="1"/>
          <p:nvPr/>
        </p:nvSpPr>
        <p:spPr>
          <a:xfrm>
            <a:off x="1409189" y="3804516"/>
            <a:ext cx="6646684" cy="451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57"/>
              </a:spcAft>
            </a:pPr>
            <a:r>
              <a:rPr lang="en-GB" sz="4913" b="1" dirty="0"/>
              <a:t>Make AB pattern</a:t>
            </a:r>
          </a:p>
          <a:p>
            <a:pPr>
              <a:spcAft>
                <a:spcPts val="2457"/>
              </a:spcAft>
            </a:pPr>
            <a:r>
              <a:rPr lang="en-GB" sz="4913" b="1" dirty="0"/>
              <a:t>Represent AB pattern (e.g. draw)</a:t>
            </a:r>
          </a:p>
          <a:p>
            <a:pPr>
              <a:spcAft>
                <a:spcPts val="2457"/>
              </a:spcAft>
            </a:pPr>
            <a:r>
              <a:rPr lang="en-GB" sz="4913" b="1" dirty="0"/>
              <a:t>Make and represent ABAB pattern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782FA0-9C12-45B0-952C-EB57412EF6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38" t="41596" r="14563" b="20586"/>
          <a:stretch/>
        </p:blipFill>
        <p:spPr>
          <a:xfrm>
            <a:off x="4732531" y="215640"/>
            <a:ext cx="7441385" cy="31393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6A29A0-A134-4E9D-9AC7-ABC02A1404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275" t="37394" r="23225" b="28990"/>
          <a:stretch/>
        </p:blipFill>
        <p:spPr>
          <a:xfrm>
            <a:off x="9502252" y="3441998"/>
            <a:ext cx="4365641" cy="26193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825943-F064-45C1-A40F-2A9704367B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387" t="38795" r="19288" b="38794"/>
          <a:stretch/>
        </p:blipFill>
        <p:spPr>
          <a:xfrm>
            <a:off x="9597696" y="6204865"/>
            <a:ext cx="4041671" cy="293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772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C913C0-2236-4F67-817D-E8669795FB09}"/>
              </a:ext>
            </a:extLst>
          </p:cNvPr>
          <p:cNvSpPr txBox="1"/>
          <p:nvPr/>
        </p:nvSpPr>
        <p:spPr>
          <a:xfrm>
            <a:off x="1779673" y="5632246"/>
            <a:ext cx="11599650" cy="3001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457"/>
              </a:spcAft>
            </a:pPr>
            <a:r>
              <a:rPr lang="en-GB" sz="4913" b="1" dirty="0"/>
              <a:t>Extend ABAB pattern</a:t>
            </a:r>
          </a:p>
          <a:p>
            <a:pPr>
              <a:spcAft>
                <a:spcPts val="2457"/>
              </a:spcAft>
            </a:pPr>
            <a:r>
              <a:rPr lang="en-GB" sz="4913" b="1" dirty="0"/>
              <a:t>Spot mistakes in repeating AB pattern</a:t>
            </a:r>
          </a:p>
          <a:p>
            <a:pPr>
              <a:spcAft>
                <a:spcPts val="2457"/>
              </a:spcAft>
            </a:pPr>
            <a:r>
              <a:rPr lang="en-GB" sz="4913" b="1" dirty="0"/>
              <a:t>Break AB pattern into repeated units</a:t>
            </a:r>
          </a:p>
        </p:txBody>
      </p:sp>
      <p:pic>
        <p:nvPicPr>
          <p:cNvPr id="3" name="Picture 2" descr="A close up of a building&#10;&#10;Description automatically generated">
            <a:extLst>
              <a:ext uri="{FF2B5EF4-FFF2-40B4-BE49-F238E27FC236}">
                <a16:creationId xmlns:a16="http://schemas.microsoft.com/office/drawing/2014/main" id="{19C8256E-7352-4F93-9EA9-BD21979624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796" y="386217"/>
            <a:ext cx="1269255" cy="4834609"/>
          </a:xfrm>
          <a:prstGeom prst="rect">
            <a:avLst/>
          </a:prstGeom>
        </p:spPr>
      </p:pic>
      <p:pic>
        <p:nvPicPr>
          <p:cNvPr id="5" name="Picture 4" descr="A close up of a speaker&#10;&#10;Description automatically generated">
            <a:extLst>
              <a:ext uri="{FF2B5EF4-FFF2-40B4-BE49-F238E27FC236}">
                <a16:creationId xmlns:a16="http://schemas.microsoft.com/office/drawing/2014/main" id="{173ED864-4FFF-4641-B1E7-DE39922FAA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698" y="438490"/>
            <a:ext cx="1276268" cy="4834609"/>
          </a:xfrm>
          <a:prstGeom prst="rect">
            <a:avLst/>
          </a:prstGeom>
        </p:spPr>
      </p:pic>
      <p:pic>
        <p:nvPicPr>
          <p:cNvPr id="8" name="Picture 7" descr="A picture containing building, yellow, toy, small&#10;&#10;Description automatically generated">
            <a:extLst>
              <a:ext uri="{FF2B5EF4-FFF2-40B4-BE49-F238E27FC236}">
                <a16:creationId xmlns:a16="http://schemas.microsoft.com/office/drawing/2014/main" id="{855A6A08-CA80-465A-9E23-39D23C71A1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614" y="404904"/>
            <a:ext cx="1280254" cy="483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10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E183B6-E5B4-40B6-AB45-DC9C2DCB42C6}"/>
              </a:ext>
            </a:extLst>
          </p:cNvPr>
          <p:cNvSpPr/>
          <p:nvPr/>
        </p:nvSpPr>
        <p:spPr>
          <a:xfrm>
            <a:off x="-10498" y="364454"/>
            <a:ext cx="4363838" cy="3056664"/>
          </a:xfrm>
          <a:prstGeom prst="rect">
            <a:avLst/>
          </a:prstGeom>
          <a:solidFill>
            <a:srgbClr val="00359E"/>
          </a:solidFill>
          <a:ln>
            <a:solidFill>
              <a:srgbClr val="609E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552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C11F5D-522B-44ED-9A33-3749D166A4A2}"/>
              </a:ext>
            </a:extLst>
          </p:cNvPr>
          <p:cNvSpPr txBox="1"/>
          <p:nvPr/>
        </p:nvSpPr>
        <p:spPr>
          <a:xfrm>
            <a:off x="489186" y="5122045"/>
            <a:ext cx="156618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GB" sz="5400" b="1" dirty="0">
                <a:latin typeface="Century Gothic" panose="020B0502020202020204" pitchFamily="34" charset="0"/>
              </a:rPr>
              <a:t>Number Foundations Assessment</a:t>
            </a:r>
            <a:endParaRPr lang="en-GB" sz="5400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177D18-B62A-4B6F-B154-7043B18DD3FB}"/>
              </a:ext>
            </a:extLst>
          </p:cNvPr>
          <p:cNvSpPr txBox="1"/>
          <p:nvPr/>
        </p:nvSpPr>
        <p:spPr>
          <a:xfrm>
            <a:off x="489186" y="642173"/>
            <a:ext cx="39039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25"/>
              </a:spcAft>
            </a:pPr>
            <a:r>
              <a:rPr lang="en-GB" sz="8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Recap</a:t>
            </a:r>
            <a:br>
              <a:rPr lang="en-GB" sz="80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GB" sz="8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Q</a:t>
            </a:r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8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&amp;</a:t>
            </a:r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8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4115B8-106B-48AD-A1C1-9F7143F5D861}"/>
              </a:ext>
            </a:extLst>
          </p:cNvPr>
          <p:cNvSpPr txBox="1"/>
          <p:nvPr/>
        </p:nvSpPr>
        <p:spPr>
          <a:xfrm>
            <a:off x="489186" y="6459095"/>
            <a:ext cx="13943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GB" sz="5400" b="1" dirty="0">
                <a:latin typeface="Century Gothic" panose="020B0502020202020204" pitchFamily="34" charset="0"/>
              </a:rPr>
              <a:t>Visuals/resources, number as length</a:t>
            </a:r>
            <a:endParaRPr lang="en-GB" sz="5400" dirty="0"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5187A6-4E89-4A6F-B642-DA7602C1107F}"/>
              </a:ext>
            </a:extLst>
          </p:cNvPr>
          <p:cNvSpPr txBox="1"/>
          <p:nvPr/>
        </p:nvSpPr>
        <p:spPr>
          <a:xfrm>
            <a:off x="489186" y="7796145"/>
            <a:ext cx="14598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GB" sz="5400" b="1" dirty="0">
                <a:latin typeface="Century Gothic" panose="020B0502020202020204" pitchFamily="34" charset="0"/>
              </a:rPr>
              <a:t>Deepening understanding of pattern</a:t>
            </a:r>
            <a:endParaRPr lang="en-GB" sz="5400" dirty="0"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ADCF35-3826-410D-8793-E2780D8D196E}"/>
              </a:ext>
            </a:extLst>
          </p:cNvPr>
          <p:cNvSpPr txBox="1"/>
          <p:nvPr/>
        </p:nvSpPr>
        <p:spPr>
          <a:xfrm>
            <a:off x="489186" y="3784995"/>
            <a:ext cx="15192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GB" sz="5400" b="1" dirty="0">
                <a:latin typeface="Century Gothic" panose="020B0502020202020204" pitchFamily="34" charset="0"/>
              </a:rPr>
              <a:t>Depth in quantity recognition and counting</a:t>
            </a:r>
            <a:endParaRPr lang="en-GB" sz="5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24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0" t="11236" r="3710" b="10773"/>
          <a:stretch/>
        </p:blipFill>
        <p:spPr>
          <a:xfrm>
            <a:off x="590702" y="546009"/>
            <a:ext cx="13049098" cy="826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9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87084D-6A8D-437A-85F1-0947C8720A55}"/>
              </a:ext>
            </a:extLst>
          </p:cNvPr>
          <p:cNvSpPr txBox="1"/>
          <p:nvPr/>
        </p:nvSpPr>
        <p:spPr>
          <a:xfrm>
            <a:off x="1242006" y="4464197"/>
            <a:ext cx="6486481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200"/>
              </a:spcAft>
            </a:pPr>
            <a:r>
              <a:rPr lang="en-GB" sz="6600" b="1" dirty="0">
                <a:latin typeface="Century Gothic" panose="020B0502020202020204" pitchFamily="34" charset="0"/>
              </a:rPr>
              <a:t>5 + 3</a:t>
            </a:r>
          </a:p>
          <a:p>
            <a:pPr>
              <a:spcAft>
                <a:spcPts val="1200"/>
              </a:spcAft>
            </a:pPr>
            <a:r>
              <a:rPr lang="en-GB" sz="6000" b="1" dirty="0">
                <a:latin typeface="Century Gothic" panose="020B0502020202020204" pitchFamily="34" charset="0"/>
              </a:rPr>
              <a:t>count in steps of 2 to 20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60BB696-7056-4D38-8B99-30B9410C9F1A}"/>
              </a:ext>
            </a:extLst>
          </p:cNvPr>
          <p:cNvGraphicFramePr>
            <a:graphicFrameLocks noGrp="1"/>
          </p:cNvGraphicFramePr>
          <p:nvPr/>
        </p:nvGraphicFramePr>
        <p:xfrm>
          <a:off x="1120087" y="774819"/>
          <a:ext cx="14400000" cy="2160000"/>
        </p:xfrm>
        <a:graphic>
          <a:graphicData uri="http://schemas.openxmlformats.org/drawingml/2006/table">
            <a:tbl>
              <a:tblPr firstRow="1" firstCol="1" bandRow="1"/>
              <a:tblGrid>
                <a:gridCol w="1440000">
                  <a:extLst>
                    <a:ext uri="{9D8B030D-6E8A-4147-A177-3AD203B41FA5}">
                      <a16:colId xmlns:a16="http://schemas.microsoft.com/office/drawing/2014/main" val="407296314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950356242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69080078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77738345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44087645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916732687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982010573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383029254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363152718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482426976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n-GB" sz="4800" b="1">
                          <a:effectLst/>
                          <a:latin typeface="Letter-join 4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n-GB" sz="4800" b="1" dirty="0">
                          <a:effectLst/>
                          <a:latin typeface="Letter-join 4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n-GB" sz="4800" b="1">
                          <a:effectLst/>
                          <a:latin typeface="Letter-join 4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n-GB" sz="4800" b="1">
                          <a:effectLst/>
                          <a:latin typeface="Letter-join 4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n-GB" sz="4800" b="1">
                          <a:solidFill>
                            <a:srgbClr val="000000"/>
                          </a:solidFill>
                          <a:effectLst/>
                          <a:latin typeface="Letter-join 4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n-GB" sz="4800" b="1">
                          <a:effectLst/>
                          <a:latin typeface="Letter-join 4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n-GB" sz="4800" b="1">
                          <a:effectLst/>
                          <a:latin typeface="Letter-join 4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n-GB" sz="4800" b="1">
                          <a:effectLst/>
                          <a:latin typeface="Letter-join 4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n-GB" sz="4800" b="1">
                          <a:effectLst/>
                          <a:latin typeface="Letter-join 4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n-GB" sz="4800" b="1">
                          <a:solidFill>
                            <a:srgbClr val="000000"/>
                          </a:solidFill>
                          <a:effectLst/>
                          <a:latin typeface="Letter-join 4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661780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n-GB" sz="4800" b="1">
                          <a:effectLst/>
                          <a:latin typeface="Letter-join 4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n-GB" sz="4800" b="1" dirty="0">
                          <a:effectLst/>
                          <a:latin typeface="Letter-join 4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n-GB" sz="4800" b="1">
                          <a:effectLst/>
                          <a:latin typeface="Letter-join 4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n-GB" sz="4800" b="1" dirty="0">
                          <a:effectLst/>
                          <a:latin typeface="Letter-join 4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n-GB" sz="4800" b="1">
                          <a:solidFill>
                            <a:srgbClr val="000000"/>
                          </a:solidFill>
                          <a:effectLst/>
                          <a:latin typeface="Letter-join 4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n-GB" sz="4800" b="1" dirty="0">
                          <a:effectLst/>
                          <a:latin typeface="Letter-join 4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n-GB" sz="4800" b="1">
                          <a:effectLst/>
                          <a:latin typeface="Letter-join 4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n-GB" sz="4800" b="1" dirty="0">
                          <a:effectLst/>
                          <a:latin typeface="Letter-join 4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n-GB" sz="4800" b="1" dirty="0">
                          <a:effectLst/>
                          <a:latin typeface="Letter-join 4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n-GB" sz="4800" b="1" dirty="0">
                          <a:solidFill>
                            <a:srgbClr val="000000"/>
                          </a:solidFill>
                          <a:effectLst/>
                          <a:latin typeface="Letter-join 4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735240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1404EA3-C8A8-4BE8-BA72-7F534BA1D6B4}"/>
              </a:ext>
            </a:extLst>
          </p:cNvPr>
          <p:cNvGraphicFramePr>
            <a:graphicFrameLocks noGrp="1"/>
          </p:cNvGraphicFramePr>
          <p:nvPr/>
        </p:nvGraphicFramePr>
        <p:xfrm>
          <a:off x="8961120" y="3657600"/>
          <a:ext cx="2304000" cy="5395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00">
                  <a:extLst>
                    <a:ext uri="{9D8B030D-6E8A-4147-A177-3AD203B41FA5}">
                      <a16:colId xmlns:a16="http://schemas.microsoft.com/office/drawing/2014/main" val="401300882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4194630549"/>
                    </a:ext>
                  </a:extLst>
                </a:gridCol>
              </a:tblGrid>
              <a:tr h="107909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451397"/>
                  </a:ext>
                </a:extLst>
              </a:tr>
              <a:tr h="107909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585483"/>
                  </a:ext>
                </a:extLst>
              </a:tr>
              <a:tr h="107909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42938"/>
                  </a:ext>
                </a:extLst>
              </a:tr>
              <a:tr h="107909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936885"/>
                  </a:ext>
                </a:extLst>
              </a:tr>
              <a:tr h="107909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86791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BBAFB28-7372-4162-80C8-856FA5879354}"/>
              </a:ext>
            </a:extLst>
          </p:cNvPr>
          <p:cNvSpPr/>
          <p:nvPr/>
        </p:nvSpPr>
        <p:spPr>
          <a:xfrm>
            <a:off x="1242006" y="4540397"/>
            <a:ext cx="678234" cy="9307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90EABB8-8D2F-418E-B490-885F9FDAE8EE}"/>
              </a:ext>
            </a:extLst>
          </p:cNvPr>
          <p:cNvSpPr/>
          <p:nvPr/>
        </p:nvSpPr>
        <p:spPr>
          <a:xfrm>
            <a:off x="2627039" y="4540397"/>
            <a:ext cx="678234" cy="9307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168521-B2DF-491E-BAE0-9C41C5B10361}"/>
              </a:ext>
            </a:extLst>
          </p:cNvPr>
          <p:cNvSpPr/>
          <p:nvPr/>
        </p:nvSpPr>
        <p:spPr>
          <a:xfrm>
            <a:off x="1120087" y="6976644"/>
            <a:ext cx="678234" cy="9307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49C30B-9C3D-4580-8B5C-EFD4E9299AD8}"/>
              </a:ext>
            </a:extLst>
          </p:cNvPr>
          <p:cNvSpPr/>
          <p:nvPr/>
        </p:nvSpPr>
        <p:spPr>
          <a:xfrm>
            <a:off x="2826966" y="6976643"/>
            <a:ext cx="998273" cy="9307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774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87084D-6A8D-437A-85F1-0947C8720A55}"/>
              </a:ext>
            </a:extLst>
          </p:cNvPr>
          <p:cNvSpPr txBox="1"/>
          <p:nvPr/>
        </p:nvSpPr>
        <p:spPr>
          <a:xfrm>
            <a:off x="1242006" y="4464197"/>
            <a:ext cx="6486481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200"/>
              </a:spcAft>
            </a:pPr>
            <a:r>
              <a:rPr lang="en-GB" sz="6600" b="1" dirty="0">
                <a:latin typeface="Century Gothic" panose="020B0502020202020204" pitchFamily="34" charset="0"/>
              </a:rPr>
              <a:t>5 + 3</a:t>
            </a:r>
          </a:p>
          <a:p>
            <a:pPr>
              <a:spcAft>
                <a:spcPts val="1200"/>
              </a:spcAft>
            </a:pPr>
            <a:r>
              <a:rPr lang="en-GB" sz="6000" b="1" dirty="0">
                <a:latin typeface="Century Gothic" panose="020B0502020202020204" pitchFamily="34" charset="0"/>
              </a:rPr>
              <a:t>count in steps of 2 to 20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60BB696-7056-4D38-8B99-30B9410C9F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154384"/>
              </p:ext>
            </p:extLst>
          </p:nvPr>
        </p:nvGraphicFramePr>
        <p:xfrm>
          <a:off x="1120087" y="774819"/>
          <a:ext cx="14400000" cy="2160000"/>
        </p:xfrm>
        <a:graphic>
          <a:graphicData uri="http://schemas.openxmlformats.org/drawingml/2006/table">
            <a:tbl>
              <a:tblPr firstRow="1" firstCol="1" bandRow="1"/>
              <a:tblGrid>
                <a:gridCol w="1440000">
                  <a:extLst>
                    <a:ext uri="{9D8B030D-6E8A-4147-A177-3AD203B41FA5}">
                      <a16:colId xmlns:a16="http://schemas.microsoft.com/office/drawing/2014/main" val="407296314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950356242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69080078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77738345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44087645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916732687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982010573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383029254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363152718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482426976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n-GB" sz="4800" b="1" dirty="0">
                          <a:effectLst/>
                          <a:latin typeface="Letter-join 4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n-GB" sz="4800" b="1" dirty="0">
                          <a:effectLst/>
                          <a:latin typeface="Letter-join 4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n-GB" sz="4800" b="1" dirty="0">
                          <a:effectLst/>
                          <a:latin typeface="Letter-join 4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n-GB" sz="4800" b="1" dirty="0">
                          <a:effectLst/>
                          <a:latin typeface="Letter-join 4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n-GB" sz="4800" b="1" dirty="0">
                          <a:solidFill>
                            <a:srgbClr val="000000"/>
                          </a:solidFill>
                          <a:effectLst/>
                          <a:latin typeface="Letter-join 4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n-GB" sz="4800" b="1" dirty="0">
                          <a:effectLst/>
                          <a:latin typeface="Letter-join 4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n-GB" sz="4800" b="1" dirty="0">
                          <a:effectLst/>
                          <a:latin typeface="Letter-join 4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n-GB" sz="4800" b="1" dirty="0">
                          <a:effectLst/>
                          <a:latin typeface="Letter-join 4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n-GB" sz="4800" b="1" dirty="0">
                          <a:effectLst/>
                          <a:latin typeface="Letter-join 4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n-GB" sz="4800" b="1" dirty="0" err="1">
                          <a:solidFill>
                            <a:srgbClr val="000000"/>
                          </a:solidFill>
                          <a:effectLst/>
                          <a:latin typeface="Letter-join 4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ao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661780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n-GB" sz="4800" b="1" dirty="0">
                          <a:effectLst/>
                          <a:latin typeface="Letter-join 4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aa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n-GB" sz="4800" b="1" dirty="0">
                          <a:effectLst/>
                          <a:latin typeface="Letter-join 4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n-GB" sz="4800" b="1" dirty="0">
                          <a:effectLst/>
                          <a:latin typeface="Letter-join 4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n-GB" sz="4800" b="1" dirty="0">
                          <a:effectLst/>
                          <a:latin typeface="Letter-join 4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n-GB" sz="4800" b="1" dirty="0">
                          <a:solidFill>
                            <a:srgbClr val="000000"/>
                          </a:solidFill>
                          <a:effectLst/>
                          <a:latin typeface="Letter-join 4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ae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n-GB" sz="4800" b="1" dirty="0" err="1">
                          <a:effectLst/>
                          <a:latin typeface="Letter-join 4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n-GB" sz="4800" b="1" dirty="0">
                          <a:effectLst/>
                          <a:latin typeface="Letter-join 4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n-GB" sz="4800" b="1" dirty="0">
                          <a:effectLst/>
                          <a:latin typeface="Letter-join 4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ah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n-GB" sz="4800" b="1" dirty="0">
                          <a:effectLst/>
                          <a:latin typeface="Letter-join 4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n-GB" sz="4800" b="1" dirty="0" err="1">
                          <a:solidFill>
                            <a:srgbClr val="000000"/>
                          </a:solidFill>
                          <a:effectLst/>
                          <a:latin typeface="Letter-join 4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735240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1404EA3-C8A8-4BE8-BA72-7F534BA1D6B4}"/>
              </a:ext>
            </a:extLst>
          </p:cNvPr>
          <p:cNvGraphicFramePr>
            <a:graphicFrameLocks noGrp="1"/>
          </p:cNvGraphicFramePr>
          <p:nvPr/>
        </p:nvGraphicFramePr>
        <p:xfrm>
          <a:off x="8961120" y="3657600"/>
          <a:ext cx="2304000" cy="5395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00">
                  <a:extLst>
                    <a:ext uri="{9D8B030D-6E8A-4147-A177-3AD203B41FA5}">
                      <a16:colId xmlns:a16="http://schemas.microsoft.com/office/drawing/2014/main" val="401300882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4194630549"/>
                    </a:ext>
                  </a:extLst>
                </a:gridCol>
              </a:tblGrid>
              <a:tr h="107909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451397"/>
                  </a:ext>
                </a:extLst>
              </a:tr>
              <a:tr h="107909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585483"/>
                  </a:ext>
                </a:extLst>
              </a:tr>
              <a:tr h="107909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42938"/>
                  </a:ext>
                </a:extLst>
              </a:tr>
              <a:tr h="107909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936885"/>
                  </a:ext>
                </a:extLst>
              </a:tr>
              <a:tr h="107909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86791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BBAFB28-7372-4162-80C8-856FA5879354}"/>
              </a:ext>
            </a:extLst>
          </p:cNvPr>
          <p:cNvSpPr/>
          <p:nvPr/>
        </p:nvSpPr>
        <p:spPr>
          <a:xfrm>
            <a:off x="1242006" y="4540397"/>
            <a:ext cx="678234" cy="9307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90EABB8-8D2F-418E-B490-885F9FDAE8EE}"/>
              </a:ext>
            </a:extLst>
          </p:cNvPr>
          <p:cNvSpPr/>
          <p:nvPr/>
        </p:nvSpPr>
        <p:spPr>
          <a:xfrm>
            <a:off x="2627039" y="4540397"/>
            <a:ext cx="678234" cy="9307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168521-B2DF-491E-BAE0-9C41C5B10361}"/>
              </a:ext>
            </a:extLst>
          </p:cNvPr>
          <p:cNvSpPr/>
          <p:nvPr/>
        </p:nvSpPr>
        <p:spPr>
          <a:xfrm>
            <a:off x="1120087" y="6976644"/>
            <a:ext cx="678234" cy="9307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49C30B-9C3D-4580-8B5C-EFD4E9299AD8}"/>
              </a:ext>
            </a:extLst>
          </p:cNvPr>
          <p:cNvSpPr/>
          <p:nvPr/>
        </p:nvSpPr>
        <p:spPr>
          <a:xfrm>
            <a:off x="2826966" y="6976643"/>
            <a:ext cx="998273" cy="9307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943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87084D-6A8D-437A-85F1-0947C8720A55}"/>
              </a:ext>
            </a:extLst>
          </p:cNvPr>
          <p:cNvSpPr txBox="1"/>
          <p:nvPr/>
        </p:nvSpPr>
        <p:spPr>
          <a:xfrm>
            <a:off x="1242006" y="4464197"/>
            <a:ext cx="6486481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200"/>
              </a:spcAft>
            </a:pPr>
            <a:r>
              <a:rPr lang="en-GB" sz="6600" b="1" dirty="0">
                <a:latin typeface="Century Gothic" panose="020B0502020202020204" pitchFamily="34" charset="0"/>
              </a:rPr>
              <a:t>e + c</a:t>
            </a:r>
          </a:p>
          <a:p>
            <a:pPr>
              <a:spcAft>
                <a:spcPts val="1200"/>
              </a:spcAft>
            </a:pPr>
            <a:r>
              <a:rPr lang="en-GB" sz="6000" b="1" dirty="0">
                <a:latin typeface="Century Gothic" panose="020B0502020202020204" pitchFamily="34" charset="0"/>
              </a:rPr>
              <a:t>count in steps of b to </a:t>
            </a:r>
            <a:r>
              <a:rPr lang="en-GB" sz="6000" b="1" dirty="0" err="1">
                <a:latin typeface="Century Gothic" panose="020B0502020202020204" pitchFamily="34" charset="0"/>
              </a:rPr>
              <a:t>bo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1404EA3-C8A8-4BE8-BA72-7F534BA1D6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974321"/>
              </p:ext>
            </p:extLst>
          </p:nvPr>
        </p:nvGraphicFramePr>
        <p:xfrm>
          <a:off x="8961120" y="3657600"/>
          <a:ext cx="2304000" cy="5395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00">
                  <a:extLst>
                    <a:ext uri="{9D8B030D-6E8A-4147-A177-3AD203B41FA5}">
                      <a16:colId xmlns:a16="http://schemas.microsoft.com/office/drawing/2014/main" val="401300882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4194630549"/>
                    </a:ext>
                  </a:extLst>
                </a:gridCol>
              </a:tblGrid>
              <a:tr h="107909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451397"/>
                  </a:ext>
                </a:extLst>
              </a:tr>
              <a:tr h="107909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585483"/>
                  </a:ext>
                </a:extLst>
              </a:tr>
              <a:tr h="107909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42938"/>
                  </a:ext>
                </a:extLst>
              </a:tr>
              <a:tr h="107909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936885"/>
                  </a:ext>
                </a:extLst>
              </a:tr>
              <a:tr h="107909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867915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4DEFDAEE-579B-429A-A13B-2DBCF6E22BBA}"/>
              </a:ext>
            </a:extLst>
          </p:cNvPr>
          <p:cNvSpPr/>
          <p:nvPr/>
        </p:nvSpPr>
        <p:spPr>
          <a:xfrm>
            <a:off x="9204960" y="3820397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646996A-E42B-4074-9EEA-93ED17E1ECEA}"/>
              </a:ext>
            </a:extLst>
          </p:cNvPr>
          <p:cNvSpPr/>
          <p:nvPr/>
        </p:nvSpPr>
        <p:spPr>
          <a:xfrm>
            <a:off x="9204960" y="4909821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A36BF80-90E8-4ACA-9FEF-014D1BA6463F}"/>
              </a:ext>
            </a:extLst>
          </p:cNvPr>
          <p:cNvSpPr/>
          <p:nvPr/>
        </p:nvSpPr>
        <p:spPr>
          <a:xfrm>
            <a:off x="9204960" y="5999245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55ACB0A-CCD3-42FD-9EED-E731158C3361}"/>
              </a:ext>
            </a:extLst>
          </p:cNvPr>
          <p:cNvSpPr/>
          <p:nvPr/>
        </p:nvSpPr>
        <p:spPr>
          <a:xfrm>
            <a:off x="9204960" y="708202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FAFFB69-F78D-4E8A-9961-3A7DC5005258}"/>
              </a:ext>
            </a:extLst>
          </p:cNvPr>
          <p:cNvSpPr/>
          <p:nvPr/>
        </p:nvSpPr>
        <p:spPr>
          <a:xfrm>
            <a:off x="9204960" y="8166742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2231CF-5238-4BE8-A3D6-D51F170AA0FC}"/>
              </a:ext>
            </a:extLst>
          </p:cNvPr>
          <p:cNvSpPr/>
          <p:nvPr/>
        </p:nvSpPr>
        <p:spPr>
          <a:xfrm>
            <a:off x="10347960" y="3820397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FE10B7E-9FC1-436F-ABBC-C0A712E308C2}"/>
              </a:ext>
            </a:extLst>
          </p:cNvPr>
          <p:cNvSpPr/>
          <p:nvPr/>
        </p:nvSpPr>
        <p:spPr>
          <a:xfrm>
            <a:off x="10347960" y="4909821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BB40E2E-F002-457D-B8D5-7DE16F633905}"/>
              </a:ext>
            </a:extLst>
          </p:cNvPr>
          <p:cNvSpPr/>
          <p:nvPr/>
        </p:nvSpPr>
        <p:spPr>
          <a:xfrm>
            <a:off x="10347960" y="5999245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B6E4F56-7FFD-41F0-9C80-0A6B544254F8}"/>
              </a:ext>
            </a:extLst>
          </p:cNvPr>
          <p:cNvSpPr/>
          <p:nvPr/>
        </p:nvSpPr>
        <p:spPr>
          <a:xfrm>
            <a:off x="10347960" y="708202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365152A-57A7-44DD-BCDC-413AAECC6CD7}"/>
              </a:ext>
            </a:extLst>
          </p:cNvPr>
          <p:cNvSpPr/>
          <p:nvPr/>
        </p:nvSpPr>
        <p:spPr>
          <a:xfrm>
            <a:off x="11841480" y="5992602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A22EA46-62B9-42D9-8EC4-8A1FECEEA8A3}"/>
              </a:ext>
            </a:extLst>
          </p:cNvPr>
          <p:cNvSpPr/>
          <p:nvPr/>
        </p:nvSpPr>
        <p:spPr>
          <a:xfrm>
            <a:off x="11841480" y="708202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DB87CBE-D474-4845-94C9-6498B532D271}"/>
              </a:ext>
            </a:extLst>
          </p:cNvPr>
          <p:cNvSpPr/>
          <p:nvPr/>
        </p:nvSpPr>
        <p:spPr>
          <a:xfrm>
            <a:off x="11841480" y="817145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B12E5FD-CB95-4215-86CE-E6ABC956FD5B}"/>
              </a:ext>
            </a:extLst>
          </p:cNvPr>
          <p:cNvSpPr/>
          <p:nvPr/>
        </p:nvSpPr>
        <p:spPr>
          <a:xfrm>
            <a:off x="12984480" y="5992602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5888EA2-D8DA-41DC-982A-6BE83A9178D6}"/>
              </a:ext>
            </a:extLst>
          </p:cNvPr>
          <p:cNvSpPr/>
          <p:nvPr/>
        </p:nvSpPr>
        <p:spPr>
          <a:xfrm>
            <a:off x="12984480" y="708202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9A60519-5057-49EA-A1B9-8BC68375F71D}"/>
              </a:ext>
            </a:extLst>
          </p:cNvPr>
          <p:cNvSpPr/>
          <p:nvPr/>
        </p:nvSpPr>
        <p:spPr>
          <a:xfrm>
            <a:off x="12984480" y="817145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5CCD985B-A1FA-4D16-A426-DFC9A1CCE8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226487"/>
              </p:ext>
            </p:extLst>
          </p:nvPr>
        </p:nvGraphicFramePr>
        <p:xfrm>
          <a:off x="1120087" y="774819"/>
          <a:ext cx="14400000" cy="2160000"/>
        </p:xfrm>
        <a:graphic>
          <a:graphicData uri="http://schemas.openxmlformats.org/drawingml/2006/table">
            <a:tbl>
              <a:tblPr firstRow="1" firstCol="1" bandRow="1"/>
              <a:tblGrid>
                <a:gridCol w="1440000">
                  <a:extLst>
                    <a:ext uri="{9D8B030D-6E8A-4147-A177-3AD203B41FA5}">
                      <a16:colId xmlns:a16="http://schemas.microsoft.com/office/drawing/2014/main" val="407296314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950356242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69080078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77738345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44087645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916732687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982010573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383029254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363152718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482426976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n-GB" sz="4800" b="1" dirty="0">
                          <a:effectLst/>
                          <a:latin typeface="Letter-join 4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n-GB" sz="4800" b="1" dirty="0">
                          <a:effectLst/>
                          <a:latin typeface="Letter-join 4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n-GB" sz="4800" b="1" dirty="0">
                          <a:effectLst/>
                          <a:latin typeface="Letter-join 4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n-GB" sz="4800" b="1" dirty="0">
                          <a:effectLst/>
                          <a:latin typeface="Letter-join 4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n-GB" sz="4800" b="1" dirty="0">
                          <a:solidFill>
                            <a:srgbClr val="000000"/>
                          </a:solidFill>
                          <a:effectLst/>
                          <a:latin typeface="Letter-join 4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n-GB" sz="4800" b="1" dirty="0">
                          <a:effectLst/>
                          <a:latin typeface="Letter-join 4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n-GB" sz="4800" b="1" dirty="0">
                          <a:effectLst/>
                          <a:latin typeface="Letter-join 4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n-GB" sz="4800" b="1" dirty="0">
                          <a:effectLst/>
                          <a:latin typeface="Letter-join 4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n-GB" sz="4800" b="1" dirty="0">
                          <a:effectLst/>
                          <a:latin typeface="Letter-join 4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n-GB" sz="4800" b="1" dirty="0" err="1">
                          <a:solidFill>
                            <a:srgbClr val="000000"/>
                          </a:solidFill>
                          <a:effectLst/>
                          <a:latin typeface="Letter-join 4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ao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661780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n-GB" sz="4800" b="1" dirty="0">
                          <a:effectLst/>
                          <a:latin typeface="Letter-join 4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aa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n-GB" sz="4800" b="1" dirty="0">
                          <a:effectLst/>
                          <a:latin typeface="Letter-join 4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n-GB" sz="4800" b="1" dirty="0">
                          <a:effectLst/>
                          <a:latin typeface="Letter-join 4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n-GB" sz="4800" b="1" dirty="0">
                          <a:effectLst/>
                          <a:latin typeface="Letter-join 4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n-GB" sz="4800" b="1" dirty="0">
                          <a:solidFill>
                            <a:srgbClr val="000000"/>
                          </a:solidFill>
                          <a:effectLst/>
                          <a:latin typeface="Letter-join 4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ae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n-GB" sz="4800" b="1" dirty="0" err="1">
                          <a:effectLst/>
                          <a:latin typeface="Letter-join 4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n-GB" sz="4800" b="1" dirty="0">
                          <a:effectLst/>
                          <a:latin typeface="Letter-join 4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n-GB" sz="4800" b="1" dirty="0">
                          <a:effectLst/>
                          <a:latin typeface="Letter-join 4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ah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n-GB" sz="4800" b="1" dirty="0">
                          <a:effectLst/>
                          <a:latin typeface="Letter-join 4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n-GB" sz="4800" b="1" dirty="0" err="1">
                          <a:solidFill>
                            <a:srgbClr val="000000"/>
                          </a:solidFill>
                          <a:effectLst/>
                          <a:latin typeface="Letter-join 4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735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1837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364761-B046-4FBF-9A39-6C7F7B5536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35" t="32348" r="19454" b="10544"/>
          <a:stretch/>
        </p:blipFill>
        <p:spPr>
          <a:xfrm>
            <a:off x="420534" y="1021080"/>
            <a:ext cx="15799106" cy="698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173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8114D3-443C-4BAE-AFD3-6A4AD30BDC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24" t="24260" r="10734" b="14221"/>
          <a:stretch/>
        </p:blipFill>
        <p:spPr>
          <a:xfrm>
            <a:off x="235771" y="1059628"/>
            <a:ext cx="16165197" cy="677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57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8D4100-6AF9-48B8-9ED7-2A4006BDA6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58" t="18940" r="20242" b="7726"/>
          <a:stretch/>
        </p:blipFill>
        <p:spPr>
          <a:xfrm>
            <a:off x="243840" y="191769"/>
            <a:ext cx="15773400" cy="905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72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4FA250B-8D66-400A-B09D-A628D2E9AB07}"/>
              </a:ext>
            </a:extLst>
          </p:cNvPr>
          <p:cNvCxnSpPr>
            <a:cxnSpLocks/>
          </p:cNvCxnSpPr>
          <p:nvPr/>
        </p:nvCxnSpPr>
        <p:spPr>
          <a:xfrm flipV="1">
            <a:off x="8320087" y="1672647"/>
            <a:ext cx="0" cy="5932850"/>
          </a:xfrm>
          <a:prstGeom prst="line">
            <a:avLst/>
          </a:prstGeom>
          <a:ln w="1016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FADB125-3695-45A5-BC4A-E9ABD9B1D037}"/>
              </a:ext>
            </a:extLst>
          </p:cNvPr>
          <p:cNvCxnSpPr>
            <a:cxnSpLocks/>
          </p:cNvCxnSpPr>
          <p:nvPr/>
        </p:nvCxnSpPr>
        <p:spPr>
          <a:xfrm>
            <a:off x="8134026" y="7604908"/>
            <a:ext cx="372122" cy="0"/>
          </a:xfrm>
          <a:prstGeom prst="line">
            <a:avLst/>
          </a:prstGeom>
          <a:ln w="1016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21CBF72-2443-4E89-A359-742EAE3479E0}"/>
              </a:ext>
            </a:extLst>
          </p:cNvPr>
          <p:cNvCxnSpPr>
            <a:cxnSpLocks/>
          </p:cNvCxnSpPr>
          <p:nvPr/>
        </p:nvCxnSpPr>
        <p:spPr>
          <a:xfrm>
            <a:off x="8134026" y="7048664"/>
            <a:ext cx="372122" cy="0"/>
          </a:xfrm>
          <a:prstGeom prst="line">
            <a:avLst/>
          </a:prstGeom>
          <a:ln w="1016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FA0C077-ED48-42F1-BBEB-03D93DFC5D1F}"/>
              </a:ext>
            </a:extLst>
          </p:cNvPr>
          <p:cNvCxnSpPr>
            <a:cxnSpLocks/>
          </p:cNvCxnSpPr>
          <p:nvPr/>
        </p:nvCxnSpPr>
        <p:spPr>
          <a:xfrm>
            <a:off x="8134026" y="6429546"/>
            <a:ext cx="372122" cy="0"/>
          </a:xfrm>
          <a:prstGeom prst="line">
            <a:avLst/>
          </a:prstGeom>
          <a:ln w="1016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39062A-46C8-466C-918B-72FDFC234841}"/>
              </a:ext>
            </a:extLst>
          </p:cNvPr>
          <p:cNvCxnSpPr>
            <a:cxnSpLocks/>
          </p:cNvCxnSpPr>
          <p:nvPr/>
        </p:nvCxnSpPr>
        <p:spPr>
          <a:xfrm>
            <a:off x="8134026" y="4679950"/>
            <a:ext cx="372122" cy="0"/>
          </a:xfrm>
          <a:prstGeom prst="line">
            <a:avLst/>
          </a:prstGeom>
          <a:ln w="1016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507D425-2B85-42DD-B692-DBF17AF78969}"/>
              </a:ext>
            </a:extLst>
          </p:cNvPr>
          <p:cNvCxnSpPr>
            <a:cxnSpLocks/>
          </p:cNvCxnSpPr>
          <p:nvPr/>
        </p:nvCxnSpPr>
        <p:spPr>
          <a:xfrm>
            <a:off x="8116152" y="4035946"/>
            <a:ext cx="372122" cy="0"/>
          </a:xfrm>
          <a:prstGeom prst="line">
            <a:avLst/>
          </a:prstGeom>
          <a:ln w="1016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0ACEB5-E262-4324-AABE-447023976719}"/>
              </a:ext>
            </a:extLst>
          </p:cNvPr>
          <p:cNvCxnSpPr>
            <a:cxnSpLocks/>
          </p:cNvCxnSpPr>
          <p:nvPr/>
        </p:nvCxnSpPr>
        <p:spPr>
          <a:xfrm>
            <a:off x="8116152" y="3460702"/>
            <a:ext cx="372122" cy="0"/>
          </a:xfrm>
          <a:prstGeom prst="line">
            <a:avLst/>
          </a:prstGeom>
          <a:ln w="1016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0529A54-EA26-4D2E-BAAC-87E49163E65F}"/>
              </a:ext>
            </a:extLst>
          </p:cNvPr>
          <p:cNvCxnSpPr>
            <a:cxnSpLocks/>
          </p:cNvCxnSpPr>
          <p:nvPr/>
        </p:nvCxnSpPr>
        <p:spPr>
          <a:xfrm>
            <a:off x="8134026" y="2856208"/>
            <a:ext cx="372122" cy="0"/>
          </a:xfrm>
          <a:prstGeom prst="line">
            <a:avLst/>
          </a:prstGeom>
          <a:ln w="1016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A9062BC-E140-46F0-80FD-5861039617B6}"/>
              </a:ext>
            </a:extLst>
          </p:cNvPr>
          <p:cNvCxnSpPr>
            <a:cxnSpLocks/>
          </p:cNvCxnSpPr>
          <p:nvPr/>
        </p:nvCxnSpPr>
        <p:spPr>
          <a:xfrm>
            <a:off x="8116152" y="2222464"/>
            <a:ext cx="372122" cy="0"/>
          </a:xfrm>
          <a:prstGeom prst="line">
            <a:avLst/>
          </a:prstGeom>
          <a:ln w="1016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5338C75-DC96-4153-B8B9-A559F3FECBD4}"/>
              </a:ext>
            </a:extLst>
          </p:cNvPr>
          <p:cNvCxnSpPr>
            <a:cxnSpLocks/>
          </p:cNvCxnSpPr>
          <p:nvPr/>
        </p:nvCxnSpPr>
        <p:spPr>
          <a:xfrm>
            <a:off x="8116152" y="1672647"/>
            <a:ext cx="372122" cy="0"/>
          </a:xfrm>
          <a:prstGeom prst="line">
            <a:avLst/>
          </a:prstGeom>
          <a:ln w="1016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25939AA-76CD-4796-BC31-76F91C64CE32}"/>
              </a:ext>
            </a:extLst>
          </p:cNvPr>
          <p:cNvCxnSpPr>
            <a:cxnSpLocks/>
          </p:cNvCxnSpPr>
          <p:nvPr/>
        </p:nvCxnSpPr>
        <p:spPr>
          <a:xfrm>
            <a:off x="8134026" y="5249808"/>
            <a:ext cx="372122" cy="0"/>
          </a:xfrm>
          <a:prstGeom prst="line">
            <a:avLst/>
          </a:prstGeom>
          <a:ln w="1016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475F3A-82DA-492D-B235-B9F10C441F8A}"/>
              </a:ext>
            </a:extLst>
          </p:cNvPr>
          <p:cNvCxnSpPr>
            <a:cxnSpLocks/>
          </p:cNvCxnSpPr>
          <p:nvPr/>
        </p:nvCxnSpPr>
        <p:spPr>
          <a:xfrm>
            <a:off x="8134026" y="5849426"/>
            <a:ext cx="372122" cy="0"/>
          </a:xfrm>
          <a:prstGeom prst="line">
            <a:avLst/>
          </a:prstGeom>
          <a:ln w="1016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A21E845-2301-4B84-9B54-F70DFB955C08}"/>
              </a:ext>
            </a:extLst>
          </p:cNvPr>
          <p:cNvSpPr txBox="1"/>
          <p:nvPr/>
        </p:nvSpPr>
        <p:spPr>
          <a:xfrm>
            <a:off x="8525271" y="7325565"/>
            <a:ext cx="389850" cy="5333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66" b="1" dirty="0">
                <a:latin typeface="Century Gothic" panose="020B0502020202020204" pitchFamily="34" charset="0"/>
              </a:rPr>
              <a:t>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8010F5-9636-4080-A0FF-843A9244C150}"/>
              </a:ext>
            </a:extLst>
          </p:cNvPr>
          <p:cNvSpPr txBox="1"/>
          <p:nvPr/>
        </p:nvSpPr>
        <p:spPr>
          <a:xfrm>
            <a:off x="8525271" y="6789991"/>
            <a:ext cx="389850" cy="5333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66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CCF35A-3F5E-41E7-973B-BC390F672194}"/>
              </a:ext>
            </a:extLst>
          </p:cNvPr>
          <p:cNvSpPr txBox="1"/>
          <p:nvPr/>
        </p:nvSpPr>
        <p:spPr>
          <a:xfrm>
            <a:off x="8523170" y="1954678"/>
            <a:ext cx="389850" cy="5333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66" b="1" dirty="0">
                <a:latin typeface="Century Gothic" panose="020B0502020202020204" pitchFamily="34" charset="0"/>
              </a:rPr>
              <a:t>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033C1C-527F-4223-87EA-A064E45FE817}"/>
              </a:ext>
            </a:extLst>
          </p:cNvPr>
          <p:cNvSpPr txBox="1"/>
          <p:nvPr/>
        </p:nvSpPr>
        <p:spPr>
          <a:xfrm>
            <a:off x="8531059" y="1419104"/>
            <a:ext cx="595035" cy="5333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66" b="1" dirty="0"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AA3DFC-34B6-4CC9-8731-FF6FBA714A3B}"/>
              </a:ext>
            </a:extLst>
          </p:cNvPr>
          <p:cNvSpPr txBox="1"/>
          <p:nvPr/>
        </p:nvSpPr>
        <p:spPr>
          <a:xfrm>
            <a:off x="8531059" y="2582124"/>
            <a:ext cx="389850" cy="5333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66" b="1" dirty="0"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10AAD13-AF80-4277-A394-27EA8609CF7A}"/>
              </a:ext>
            </a:extLst>
          </p:cNvPr>
          <p:cNvSpPr txBox="1"/>
          <p:nvPr/>
        </p:nvSpPr>
        <p:spPr>
          <a:xfrm>
            <a:off x="8523170" y="3186300"/>
            <a:ext cx="389850" cy="5333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66" b="1" dirty="0"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6812B5-8C6D-4F56-AA9F-E78A317B3550}"/>
              </a:ext>
            </a:extLst>
          </p:cNvPr>
          <p:cNvSpPr txBox="1"/>
          <p:nvPr/>
        </p:nvSpPr>
        <p:spPr>
          <a:xfrm>
            <a:off x="8524023" y="3756729"/>
            <a:ext cx="389850" cy="5333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66" b="1" dirty="0"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5B65C2D-385C-4ACF-A2F4-D0B92110DCF0}"/>
              </a:ext>
            </a:extLst>
          </p:cNvPr>
          <p:cNvSpPr txBox="1"/>
          <p:nvPr/>
        </p:nvSpPr>
        <p:spPr>
          <a:xfrm>
            <a:off x="8524023" y="4409221"/>
            <a:ext cx="389850" cy="5333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66" b="1" dirty="0"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2D6C1BE-F2EC-434A-863A-32D264E1F904}"/>
              </a:ext>
            </a:extLst>
          </p:cNvPr>
          <p:cNvSpPr txBox="1"/>
          <p:nvPr/>
        </p:nvSpPr>
        <p:spPr>
          <a:xfrm>
            <a:off x="8524023" y="4993959"/>
            <a:ext cx="389850" cy="5333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66" b="1" dirty="0"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A054946-D755-4F2E-B9B9-B8CB46986251}"/>
              </a:ext>
            </a:extLst>
          </p:cNvPr>
          <p:cNvSpPr txBox="1"/>
          <p:nvPr/>
        </p:nvSpPr>
        <p:spPr>
          <a:xfrm>
            <a:off x="8524023" y="5581639"/>
            <a:ext cx="389850" cy="5333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66" b="1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EF38FEB-1CE3-4C57-98C0-CBB3FF3C184F}"/>
              </a:ext>
            </a:extLst>
          </p:cNvPr>
          <p:cNvSpPr txBox="1"/>
          <p:nvPr/>
        </p:nvSpPr>
        <p:spPr>
          <a:xfrm>
            <a:off x="8525271" y="6150203"/>
            <a:ext cx="389850" cy="5333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66" b="1" dirty="0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02A16A7-9DEF-4C75-AF1B-8E10F3E0BA2E}"/>
              </a:ext>
            </a:extLst>
          </p:cNvPr>
          <p:cNvSpPr/>
          <p:nvPr/>
        </p:nvSpPr>
        <p:spPr>
          <a:xfrm>
            <a:off x="2521709" y="257459"/>
            <a:ext cx="6879431" cy="848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913" b="1" dirty="0">
                <a:latin typeface="Century Gothic" panose="020B0502020202020204" pitchFamily="34" charset="0"/>
              </a:rPr>
              <a:t>Number as length</a:t>
            </a:r>
            <a:endParaRPr lang="en-GB" sz="4367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219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29296</TotalTime>
  <Words>317</Words>
  <Application>Microsoft Office PowerPoint</Application>
  <PresentationFormat>Custom</PresentationFormat>
  <Paragraphs>112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Letter-join 40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Big Ideas of Mathematics:  Additive Reasoning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Metcalfe</dc:creator>
  <cp:lastModifiedBy>I See Maths ltd</cp:lastModifiedBy>
  <cp:revision>1456</cp:revision>
  <cp:lastPrinted>2020-04-28T18:03:05Z</cp:lastPrinted>
  <dcterms:created xsi:type="dcterms:W3CDTF">2017-06-14T20:19:49Z</dcterms:created>
  <dcterms:modified xsi:type="dcterms:W3CDTF">2020-04-28T18:45:10Z</dcterms:modified>
</cp:coreProperties>
</file>