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911" r:id="rId2"/>
    <p:sldId id="914" r:id="rId3"/>
    <p:sldId id="919" r:id="rId4"/>
    <p:sldId id="913" r:id="rId5"/>
    <p:sldId id="917" r:id="rId6"/>
    <p:sldId id="916" r:id="rId7"/>
    <p:sldId id="915" r:id="rId8"/>
    <p:sldId id="643" r:id="rId9"/>
    <p:sldId id="936" r:id="rId10"/>
    <p:sldId id="943" r:id="rId11"/>
    <p:sldId id="944" r:id="rId12"/>
    <p:sldId id="937" r:id="rId13"/>
    <p:sldId id="945" r:id="rId14"/>
    <p:sldId id="946" r:id="rId15"/>
    <p:sldId id="940" r:id="rId16"/>
    <p:sldId id="947" r:id="rId17"/>
    <p:sldId id="948" r:id="rId18"/>
    <p:sldId id="949" r:id="rId19"/>
    <p:sldId id="950" r:id="rId20"/>
    <p:sldId id="951" r:id="rId21"/>
    <p:sldId id="858" r:id="rId22"/>
    <p:sldId id="872" r:id="rId23"/>
    <p:sldId id="871" r:id="rId24"/>
    <p:sldId id="870" r:id="rId25"/>
    <p:sldId id="869" r:id="rId26"/>
    <p:sldId id="868" r:id="rId27"/>
    <p:sldId id="867" r:id="rId28"/>
    <p:sldId id="866" r:id="rId29"/>
    <p:sldId id="861" r:id="rId30"/>
    <p:sldId id="860" r:id="rId31"/>
    <p:sldId id="859" r:id="rId32"/>
    <p:sldId id="862" r:id="rId33"/>
    <p:sldId id="865" r:id="rId34"/>
    <p:sldId id="864" r:id="rId35"/>
    <p:sldId id="863" r:id="rId36"/>
    <p:sldId id="887" r:id="rId37"/>
    <p:sldId id="888" r:id="rId38"/>
    <p:sldId id="889" r:id="rId39"/>
    <p:sldId id="890" r:id="rId40"/>
    <p:sldId id="874" r:id="rId41"/>
    <p:sldId id="891" r:id="rId42"/>
    <p:sldId id="893" r:id="rId43"/>
    <p:sldId id="892" r:id="rId44"/>
    <p:sldId id="880" r:id="rId45"/>
    <p:sldId id="883" r:id="rId46"/>
    <p:sldId id="882" r:id="rId47"/>
    <p:sldId id="881" r:id="rId48"/>
    <p:sldId id="875" r:id="rId49"/>
    <p:sldId id="879" r:id="rId50"/>
    <p:sldId id="878" r:id="rId51"/>
    <p:sldId id="877" r:id="rId52"/>
    <p:sldId id="884" r:id="rId53"/>
    <p:sldId id="886" r:id="rId54"/>
    <p:sldId id="885" r:id="rId55"/>
    <p:sldId id="876" r:id="rId56"/>
  </p:sldIdLst>
  <p:sldSz cx="12192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sa Metcalfe" initials="LM" lastIdx="0" clrIdx="0">
    <p:extLst>
      <p:ext uri="{19B8F6BF-5375-455C-9EA6-DF929625EA0E}">
        <p15:presenceInfo xmlns:p15="http://schemas.microsoft.com/office/powerpoint/2012/main" userId="cd9d281dcfbf615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6E9AF4"/>
    <a:srgbClr val="C00000"/>
    <a:srgbClr val="54A4DC"/>
    <a:srgbClr val="3B9AF4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09" autoAdjust="0"/>
    <p:restoredTop sz="94660"/>
  </p:normalViewPr>
  <p:slideViewPr>
    <p:cSldViewPr snapToGrid="0">
      <p:cViewPr varScale="1">
        <p:scale>
          <a:sx n="64" d="100"/>
          <a:sy n="64" d="100"/>
        </p:scale>
        <p:origin x="1254" y="60"/>
      </p:cViewPr>
      <p:guideLst>
        <p:guide orient="horz" pos="28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commentAuthors" Target="commentAuthor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31/10/2019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238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31/10/2019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30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31/10/2019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30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31/10/2019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69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31/10/2019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575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31/10/2019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9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31/10/2019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95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31/10/2019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0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31/10/2019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27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31/10/2019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97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31/10/2019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153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82748-632D-4E34-8DCA-7F07AF9C0704}" type="datetimeFigureOut">
              <a:rPr lang="en-GB" smtClean="0"/>
              <a:t>31/10/2019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52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5DE9A8C4-08B2-4C2C-84FA-27ACF077AB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465279"/>
              </p:ext>
            </p:extLst>
          </p:nvPr>
        </p:nvGraphicFramePr>
        <p:xfrm>
          <a:off x="1269311" y="3742084"/>
          <a:ext cx="5760000" cy="230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1421468887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1957668954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310580637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2235080733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2958586942"/>
                    </a:ext>
                  </a:extLst>
                </a:gridCol>
              </a:tblGrid>
              <a:tr h="1152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797282"/>
                  </a:ext>
                </a:extLst>
              </a:tr>
              <a:tr h="1152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021489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4742004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NUMBER AND PLACE VALUE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48029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A: 2-digit numbers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4CE2A2F-D4A1-4AD3-81A4-D90EEC5A23FE}"/>
              </a:ext>
            </a:extLst>
          </p:cNvPr>
          <p:cNvSpPr/>
          <p:nvPr/>
        </p:nvSpPr>
        <p:spPr>
          <a:xfrm>
            <a:off x="3003072" y="1590418"/>
            <a:ext cx="32093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600"/>
              </a:spcAft>
            </a:pPr>
            <a:r>
              <a:rPr lang="en-GB" sz="5400" b="1" dirty="0">
                <a:latin typeface="Century Gothic" panose="020B0502020202020204" pitchFamily="34" charset="0"/>
              </a:rPr>
              <a:t>Is it 15?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458AB7-6246-4C64-95F2-4E2B16FE500F}"/>
              </a:ext>
            </a:extLst>
          </p:cNvPr>
          <p:cNvSpPr/>
          <p:nvPr/>
        </p:nvSpPr>
        <p:spPr>
          <a:xfrm>
            <a:off x="7315003" y="1789895"/>
            <a:ext cx="89629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or</a:t>
            </a:r>
            <a:endParaRPr lang="en-GB" dirty="0"/>
          </a:p>
        </p:txBody>
      </p:sp>
      <p:pic>
        <p:nvPicPr>
          <p:cNvPr id="14" name="Picture 4" descr="Image result for tick cross">
            <a:extLst>
              <a:ext uri="{FF2B5EF4-FFF2-40B4-BE49-F238E27FC236}">
                <a16:creationId xmlns:a16="http://schemas.microsoft.com/office/drawing/2014/main" id="{86C4C00B-6C38-4EE2-B797-287353A152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5" r="43781"/>
          <a:stretch/>
        </p:blipFill>
        <p:spPr bwMode="auto">
          <a:xfrm>
            <a:off x="6699531" y="1768137"/>
            <a:ext cx="775083" cy="707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Image result for tick cross">
            <a:extLst>
              <a:ext uri="{FF2B5EF4-FFF2-40B4-BE49-F238E27FC236}">
                <a16:creationId xmlns:a16="http://schemas.microsoft.com/office/drawing/2014/main" id="{84F7232E-73DE-41C6-A627-3729C915F6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47" t="24133" r="6053"/>
          <a:stretch/>
        </p:blipFill>
        <p:spPr bwMode="auto">
          <a:xfrm>
            <a:off x="8128704" y="1875312"/>
            <a:ext cx="622766" cy="537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id="{6CADD01B-9606-4DF0-83FA-961768B3D189}"/>
              </a:ext>
            </a:extLst>
          </p:cNvPr>
          <p:cNvSpPr/>
          <p:nvPr/>
        </p:nvSpPr>
        <p:spPr>
          <a:xfrm>
            <a:off x="1511217" y="3956473"/>
            <a:ext cx="684000" cy="684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C64C8D3-5EF8-4ACF-9676-F62D0E04E527}"/>
              </a:ext>
            </a:extLst>
          </p:cNvPr>
          <p:cNvSpPr/>
          <p:nvPr/>
        </p:nvSpPr>
        <p:spPr>
          <a:xfrm>
            <a:off x="2648852" y="3956473"/>
            <a:ext cx="684000" cy="684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A4D4123-2020-4A44-B4E6-072D9385580D}"/>
              </a:ext>
            </a:extLst>
          </p:cNvPr>
          <p:cNvSpPr/>
          <p:nvPr/>
        </p:nvSpPr>
        <p:spPr>
          <a:xfrm>
            <a:off x="3807311" y="3956473"/>
            <a:ext cx="684000" cy="684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A898415-1A16-46BC-842F-5D1D4A3AA626}"/>
              </a:ext>
            </a:extLst>
          </p:cNvPr>
          <p:cNvSpPr/>
          <p:nvPr/>
        </p:nvSpPr>
        <p:spPr>
          <a:xfrm>
            <a:off x="4940056" y="3956473"/>
            <a:ext cx="684000" cy="684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A3F271C3-A71A-4158-9206-0B0508A74BFC}"/>
              </a:ext>
            </a:extLst>
          </p:cNvPr>
          <p:cNvSpPr/>
          <p:nvPr/>
        </p:nvSpPr>
        <p:spPr>
          <a:xfrm>
            <a:off x="6098770" y="3956473"/>
            <a:ext cx="684000" cy="684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EECE99A-9A85-420F-BF5B-24883B7F64C2}"/>
              </a:ext>
            </a:extLst>
          </p:cNvPr>
          <p:cNvSpPr/>
          <p:nvPr/>
        </p:nvSpPr>
        <p:spPr>
          <a:xfrm>
            <a:off x="1511217" y="5111436"/>
            <a:ext cx="684000" cy="684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BA3BCE6-2280-4933-9C2E-908666281802}"/>
              </a:ext>
            </a:extLst>
          </p:cNvPr>
          <p:cNvSpPr/>
          <p:nvPr/>
        </p:nvSpPr>
        <p:spPr>
          <a:xfrm>
            <a:off x="2648852" y="5111436"/>
            <a:ext cx="684000" cy="684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E274C76-F91B-402D-B198-4736871F0416}"/>
              </a:ext>
            </a:extLst>
          </p:cNvPr>
          <p:cNvSpPr/>
          <p:nvPr/>
        </p:nvSpPr>
        <p:spPr>
          <a:xfrm>
            <a:off x="3807311" y="5111436"/>
            <a:ext cx="684000" cy="684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D3A4287-2BEB-4927-BFFA-4C4E9625F03F}"/>
              </a:ext>
            </a:extLst>
          </p:cNvPr>
          <p:cNvSpPr/>
          <p:nvPr/>
        </p:nvSpPr>
        <p:spPr>
          <a:xfrm>
            <a:off x="4940056" y="5111436"/>
            <a:ext cx="684000" cy="684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DC62AA64-AF55-4244-9B55-00606514D7D7}"/>
              </a:ext>
            </a:extLst>
          </p:cNvPr>
          <p:cNvSpPr/>
          <p:nvPr/>
        </p:nvSpPr>
        <p:spPr>
          <a:xfrm>
            <a:off x="6098770" y="5111436"/>
            <a:ext cx="684000" cy="684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56ED729-FB3E-43B8-9D37-B62FB6CDFE54}"/>
              </a:ext>
            </a:extLst>
          </p:cNvPr>
          <p:cNvSpPr/>
          <p:nvPr/>
        </p:nvSpPr>
        <p:spPr>
          <a:xfrm>
            <a:off x="7383367" y="3956473"/>
            <a:ext cx="684000" cy="684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0896F5C-4F6A-43CE-8D43-9AB2B9D712FF}"/>
              </a:ext>
            </a:extLst>
          </p:cNvPr>
          <p:cNvSpPr/>
          <p:nvPr/>
        </p:nvSpPr>
        <p:spPr>
          <a:xfrm>
            <a:off x="8516112" y="3956473"/>
            <a:ext cx="684000" cy="684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53771F4-F1BE-41E2-A43E-8E79DF2104A3}"/>
              </a:ext>
            </a:extLst>
          </p:cNvPr>
          <p:cNvSpPr/>
          <p:nvPr/>
        </p:nvSpPr>
        <p:spPr>
          <a:xfrm>
            <a:off x="7383367" y="5111436"/>
            <a:ext cx="684000" cy="684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847F32AE-5716-4864-ABB9-9B304C390F71}"/>
              </a:ext>
            </a:extLst>
          </p:cNvPr>
          <p:cNvSpPr/>
          <p:nvPr/>
        </p:nvSpPr>
        <p:spPr>
          <a:xfrm>
            <a:off x="8516112" y="5111436"/>
            <a:ext cx="684000" cy="684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876F174E-FB6C-46CC-858B-A391FD884D9A}"/>
              </a:ext>
            </a:extLst>
          </p:cNvPr>
          <p:cNvSpPr/>
          <p:nvPr/>
        </p:nvSpPr>
        <p:spPr>
          <a:xfrm>
            <a:off x="9674826" y="5111436"/>
            <a:ext cx="684000" cy="684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295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4742004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NUMBER AND PLACE VALUE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40959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E: Bordering 10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4F24ACC-9233-44FE-8F07-D5B0F64929A6}"/>
              </a:ext>
            </a:extLst>
          </p:cNvPr>
          <p:cNvSpPr txBox="1"/>
          <p:nvPr/>
        </p:nvSpPr>
        <p:spPr>
          <a:xfrm>
            <a:off x="4189523" y="6405331"/>
            <a:ext cx="15488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9</a:t>
            </a:r>
            <a:r>
              <a:rPr lang="en-GB" sz="24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+</a:t>
            </a:r>
            <a:r>
              <a:rPr lang="en-GB" sz="24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27B5418-251C-4442-9122-F59970101468}"/>
              </a:ext>
            </a:extLst>
          </p:cNvPr>
          <p:cNvSpPr/>
          <p:nvPr/>
        </p:nvSpPr>
        <p:spPr>
          <a:xfrm>
            <a:off x="8809216" y="646030"/>
            <a:ext cx="15584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Part 1</a:t>
            </a:r>
            <a:endParaRPr lang="en-GB" sz="4000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58FC1DA4-5ABE-472C-B38A-F19A3AC233D2}"/>
              </a:ext>
            </a:extLst>
          </p:cNvPr>
          <p:cNvGraphicFramePr>
            <a:graphicFrameLocks noGrp="1"/>
          </p:cNvGraphicFramePr>
          <p:nvPr/>
        </p:nvGraphicFramePr>
        <p:xfrm>
          <a:off x="1222531" y="3173123"/>
          <a:ext cx="5400000" cy="21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737154619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340726039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474121839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97055182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279318029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232459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174097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33F1E067-F3E1-4229-9886-A2F79025ADB0}"/>
              </a:ext>
            </a:extLst>
          </p:cNvPr>
          <p:cNvSpPr/>
          <p:nvPr/>
        </p:nvSpPr>
        <p:spPr>
          <a:xfrm>
            <a:off x="1477477" y="3440970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D5B757EC-7918-4503-85C3-4D723731A9EF}"/>
              </a:ext>
            </a:extLst>
          </p:cNvPr>
          <p:cNvSpPr/>
          <p:nvPr/>
        </p:nvSpPr>
        <p:spPr>
          <a:xfrm>
            <a:off x="2566129" y="3440970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776EE24F-4C0C-45AD-9943-E314E1C302C1}"/>
              </a:ext>
            </a:extLst>
          </p:cNvPr>
          <p:cNvSpPr/>
          <p:nvPr/>
        </p:nvSpPr>
        <p:spPr>
          <a:xfrm>
            <a:off x="3649523" y="3440970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4FFBFEAA-C8C8-457B-85CC-366FAAD399B0}"/>
              </a:ext>
            </a:extLst>
          </p:cNvPr>
          <p:cNvSpPr/>
          <p:nvPr/>
        </p:nvSpPr>
        <p:spPr>
          <a:xfrm>
            <a:off x="4738175" y="3440970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6E84C0B4-C48F-415B-864A-DD1F5515E70F}"/>
              </a:ext>
            </a:extLst>
          </p:cNvPr>
          <p:cNvSpPr/>
          <p:nvPr/>
        </p:nvSpPr>
        <p:spPr>
          <a:xfrm>
            <a:off x="5812531" y="3440970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3996D81E-AC96-42F1-850A-9174C045E2C7}"/>
              </a:ext>
            </a:extLst>
          </p:cNvPr>
          <p:cNvSpPr/>
          <p:nvPr/>
        </p:nvSpPr>
        <p:spPr>
          <a:xfrm>
            <a:off x="1477477" y="4516568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7FC7FC4A-64BC-4212-A902-4E1DD7E7BF6C}"/>
              </a:ext>
            </a:extLst>
          </p:cNvPr>
          <p:cNvSpPr/>
          <p:nvPr/>
        </p:nvSpPr>
        <p:spPr>
          <a:xfrm>
            <a:off x="2566129" y="4516568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D809484E-6D5A-4564-8EAD-3F9B274BB2DA}"/>
              </a:ext>
            </a:extLst>
          </p:cNvPr>
          <p:cNvSpPr/>
          <p:nvPr/>
        </p:nvSpPr>
        <p:spPr>
          <a:xfrm>
            <a:off x="3649523" y="4516568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F7B006F6-94DC-462A-B6BC-FDDE01DD08A7}"/>
              </a:ext>
            </a:extLst>
          </p:cNvPr>
          <p:cNvSpPr/>
          <p:nvPr/>
        </p:nvSpPr>
        <p:spPr>
          <a:xfrm>
            <a:off x="4738175" y="4516568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0759A889-1273-4D9A-87D7-38F065EEA775}"/>
              </a:ext>
            </a:extLst>
          </p:cNvPr>
          <p:cNvSpPr/>
          <p:nvPr/>
        </p:nvSpPr>
        <p:spPr>
          <a:xfrm>
            <a:off x="5812531" y="4516568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9616FB54-882E-4125-8D8C-689F71C91737}"/>
              </a:ext>
            </a:extLst>
          </p:cNvPr>
          <p:cNvSpPr/>
          <p:nvPr/>
        </p:nvSpPr>
        <p:spPr>
          <a:xfrm>
            <a:off x="8531231" y="3923297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A3CEB60-FBC8-4576-A2C7-4CC8C779D22D}"/>
              </a:ext>
            </a:extLst>
          </p:cNvPr>
          <p:cNvSpPr txBox="1"/>
          <p:nvPr/>
        </p:nvSpPr>
        <p:spPr>
          <a:xfrm>
            <a:off x="2957776" y="1616992"/>
            <a:ext cx="55611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Split 3 into 1 and 2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7148864-8092-4CF0-B6A8-754069B886A3}"/>
              </a:ext>
            </a:extLst>
          </p:cNvPr>
          <p:cNvSpPr/>
          <p:nvPr/>
        </p:nvSpPr>
        <p:spPr>
          <a:xfrm>
            <a:off x="7321890" y="3798248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C89FFC0-4101-4A3C-B133-4DCF69EE69B1}"/>
              </a:ext>
            </a:extLst>
          </p:cNvPr>
          <p:cNvCxnSpPr>
            <a:cxnSpLocks/>
          </p:cNvCxnSpPr>
          <p:nvPr/>
        </p:nvCxnSpPr>
        <p:spPr>
          <a:xfrm flipH="1">
            <a:off x="6104259" y="2503687"/>
            <a:ext cx="248273" cy="1935961"/>
          </a:xfrm>
          <a:prstGeom prst="straightConnector1">
            <a:avLst/>
          </a:prstGeom>
          <a:ln w="1016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251D332-DD86-4845-860B-F34DAB9166B7}"/>
              </a:ext>
            </a:extLst>
          </p:cNvPr>
          <p:cNvCxnSpPr>
            <a:cxnSpLocks/>
          </p:cNvCxnSpPr>
          <p:nvPr/>
        </p:nvCxnSpPr>
        <p:spPr>
          <a:xfrm>
            <a:off x="8215364" y="2497192"/>
            <a:ext cx="0" cy="1419610"/>
          </a:xfrm>
          <a:prstGeom prst="straightConnector1">
            <a:avLst/>
          </a:prstGeom>
          <a:ln w="1016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8711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4742004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NUMBER AND PLACE VALUE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40959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E: Bordering 10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4F24ACC-9233-44FE-8F07-D5B0F64929A6}"/>
              </a:ext>
            </a:extLst>
          </p:cNvPr>
          <p:cNvSpPr txBox="1"/>
          <p:nvPr/>
        </p:nvSpPr>
        <p:spPr>
          <a:xfrm>
            <a:off x="4189523" y="6405331"/>
            <a:ext cx="30283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9</a:t>
            </a:r>
            <a:r>
              <a:rPr lang="en-GB" sz="24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+</a:t>
            </a:r>
            <a:r>
              <a:rPr lang="en-GB" sz="24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3</a:t>
            </a:r>
            <a:r>
              <a:rPr lang="en-GB" sz="40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=</a:t>
            </a:r>
            <a:r>
              <a:rPr lang="en-GB" sz="40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27B5418-251C-4442-9122-F59970101468}"/>
              </a:ext>
            </a:extLst>
          </p:cNvPr>
          <p:cNvSpPr/>
          <p:nvPr/>
        </p:nvSpPr>
        <p:spPr>
          <a:xfrm>
            <a:off x="8809216" y="646030"/>
            <a:ext cx="15584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Part 1</a:t>
            </a:r>
            <a:endParaRPr lang="en-GB" sz="4000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58FC1DA4-5ABE-472C-B38A-F19A3AC233D2}"/>
              </a:ext>
            </a:extLst>
          </p:cNvPr>
          <p:cNvGraphicFramePr>
            <a:graphicFrameLocks noGrp="1"/>
          </p:cNvGraphicFramePr>
          <p:nvPr/>
        </p:nvGraphicFramePr>
        <p:xfrm>
          <a:off x="1222531" y="3173123"/>
          <a:ext cx="5400000" cy="21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737154619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340726039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474121839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97055182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279318029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232459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174097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33F1E067-F3E1-4229-9886-A2F79025ADB0}"/>
              </a:ext>
            </a:extLst>
          </p:cNvPr>
          <p:cNvSpPr/>
          <p:nvPr/>
        </p:nvSpPr>
        <p:spPr>
          <a:xfrm>
            <a:off x="1477477" y="3440970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D5B757EC-7918-4503-85C3-4D723731A9EF}"/>
              </a:ext>
            </a:extLst>
          </p:cNvPr>
          <p:cNvSpPr/>
          <p:nvPr/>
        </p:nvSpPr>
        <p:spPr>
          <a:xfrm>
            <a:off x="2566129" y="3440970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776EE24F-4C0C-45AD-9943-E314E1C302C1}"/>
              </a:ext>
            </a:extLst>
          </p:cNvPr>
          <p:cNvSpPr/>
          <p:nvPr/>
        </p:nvSpPr>
        <p:spPr>
          <a:xfrm>
            <a:off x="3649523" y="3440970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4FFBFEAA-C8C8-457B-85CC-366FAAD399B0}"/>
              </a:ext>
            </a:extLst>
          </p:cNvPr>
          <p:cNvSpPr/>
          <p:nvPr/>
        </p:nvSpPr>
        <p:spPr>
          <a:xfrm>
            <a:off x="4738175" y="3440970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6E84C0B4-C48F-415B-864A-DD1F5515E70F}"/>
              </a:ext>
            </a:extLst>
          </p:cNvPr>
          <p:cNvSpPr/>
          <p:nvPr/>
        </p:nvSpPr>
        <p:spPr>
          <a:xfrm>
            <a:off x="5812531" y="3440970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3996D81E-AC96-42F1-850A-9174C045E2C7}"/>
              </a:ext>
            </a:extLst>
          </p:cNvPr>
          <p:cNvSpPr/>
          <p:nvPr/>
        </p:nvSpPr>
        <p:spPr>
          <a:xfrm>
            <a:off x="1477477" y="4516568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7FC7FC4A-64BC-4212-A902-4E1DD7E7BF6C}"/>
              </a:ext>
            </a:extLst>
          </p:cNvPr>
          <p:cNvSpPr/>
          <p:nvPr/>
        </p:nvSpPr>
        <p:spPr>
          <a:xfrm>
            <a:off x="2566129" y="4516568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D809484E-6D5A-4564-8EAD-3F9B274BB2DA}"/>
              </a:ext>
            </a:extLst>
          </p:cNvPr>
          <p:cNvSpPr/>
          <p:nvPr/>
        </p:nvSpPr>
        <p:spPr>
          <a:xfrm>
            <a:off x="3649523" y="4516568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F7B006F6-94DC-462A-B6BC-FDDE01DD08A7}"/>
              </a:ext>
            </a:extLst>
          </p:cNvPr>
          <p:cNvSpPr/>
          <p:nvPr/>
        </p:nvSpPr>
        <p:spPr>
          <a:xfrm>
            <a:off x="4738175" y="4516568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0759A889-1273-4D9A-87D7-38F065EEA775}"/>
              </a:ext>
            </a:extLst>
          </p:cNvPr>
          <p:cNvSpPr/>
          <p:nvPr/>
        </p:nvSpPr>
        <p:spPr>
          <a:xfrm>
            <a:off x="5812531" y="4516568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9616FB54-882E-4125-8D8C-689F71C91737}"/>
              </a:ext>
            </a:extLst>
          </p:cNvPr>
          <p:cNvSpPr/>
          <p:nvPr/>
        </p:nvSpPr>
        <p:spPr>
          <a:xfrm>
            <a:off x="8531231" y="3923297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7148864-8092-4CF0-B6A8-754069B886A3}"/>
              </a:ext>
            </a:extLst>
          </p:cNvPr>
          <p:cNvSpPr/>
          <p:nvPr/>
        </p:nvSpPr>
        <p:spPr>
          <a:xfrm>
            <a:off x="7321890" y="3798248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1AC35C1-9951-43EE-9C81-3AB694489D0F}"/>
              </a:ext>
            </a:extLst>
          </p:cNvPr>
          <p:cNvSpPr txBox="1"/>
          <p:nvPr/>
        </p:nvSpPr>
        <p:spPr>
          <a:xfrm>
            <a:off x="2957776" y="1616992"/>
            <a:ext cx="55611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Split 3 into 1 and 2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B215C7A-5E2A-4ED0-8944-2E36EAA35D96}"/>
              </a:ext>
            </a:extLst>
          </p:cNvPr>
          <p:cNvCxnSpPr>
            <a:cxnSpLocks/>
          </p:cNvCxnSpPr>
          <p:nvPr/>
        </p:nvCxnSpPr>
        <p:spPr>
          <a:xfrm flipH="1">
            <a:off x="6104259" y="2503687"/>
            <a:ext cx="248273" cy="1935961"/>
          </a:xfrm>
          <a:prstGeom prst="straightConnector1">
            <a:avLst/>
          </a:prstGeom>
          <a:ln w="1016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202C2C8-05B9-4F70-981A-14BA7FA7564D}"/>
              </a:ext>
            </a:extLst>
          </p:cNvPr>
          <p:cNvCxnSpPr>
            <a:cxnSpLocks/>
          </p:cNvCxnSpPr>
          <p:nvPr/>
        </p:nvCxnSpPr>
        <p:spPr>
          <a:xfrm>
            <a:off x="8215364" y="2497192"/>
            <a:ext cx="0" cy="1419610"/>
          </a:xfrm>
          <a:prstGeom prst="straightConnector1">
            <a:avLst/>
          </a:prstGeom>
          <a:ln w="1016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6738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4742004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NUMBER AND PLACE VALUE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40959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E: Bordering 10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027B5418-251C-4442-9122-F59970101468}"/>
              </a:ext>
            </a:extLst>
          </p:cNvPr>
          <p:cNvSpPr/>
          <p:nvPr/>
        </p:nvSpPr>
        <p:spPr>
          <a:xfrm>
            <a:off x="8809216" y="646030"/>
            <a:ext cx="15584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Part 1</a:t>
            </a:r>
            <a:endParaRPr lang="en-GB" sz="4000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58FC1DA4-5ABE-472C-B38A-F19A3AC233D2}"/>
              </a:ext>
            </a:extLst>
          </p:cNvPr>
          <p:cNvGraphicFramePr>
            <a:graphicFrameLocks noGrp="1"/>
          </p:cNvGraphicFramePr>
          <p:nvPr/>
        </p:nvGraphicFramePr>
        <p:xfrm>
          <a:off x="1222531" y="3173123"/>
          <a:ext cx="5400000" cy="21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737154619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340726039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474121839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97055182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279318029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232459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174097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33F1E067-F3E1-4229-9886-A2F79025ADB0}"/>
              </a:ext>
            </a:extLst>
          </p:cNvPr>
          <p:cNvSpPr/>
          <p:nvPr/>
        </p:nvSpPr>
        <p:spPr>
          <a:xfrm>
            <a:off x="1477477" y="3440970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D5B757EC-7918-4503-85C3-4D723731A9EF}"/>
              </a:ext>
            </a:extLst>
          </p:cNvPr>
          <p:cNvSpPr/>
          <p:nvPr/>
        </p:nvSpPr>
        <p:spPr>
          <a:xfrm>
            <a:off x="2566129" y="3440970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776EE24F-4C0C-45AD-9943-E314E1C302C1}"/>
              </a:ext>
            </a:extLst>
          </p:cNvPr>
          <p:cNvSpPr/>
          <p:nvPr/>
        </p:nvSpPr>
        <p:spPr>
          <a:xfrm>
            <a:off x="3649523" y="3440970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4FFBFEAA-C8C8-457B-85CC-366FAAD399B0}"/>
              </a:ext>
            </a:extLst>
          </p:cNvPr>
          <p:cNvSpPr/>
          <p:nvPr/>
        </p:nvSpPr>
        <p:spPr>
          <a:xfrm>
            <a:off x="4738175" y="3440970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6E84C0B4-C48F-415B-864A-DD1F5515E70F}"/>
              </a:ext>
            </a:extLst>
          </p:cNvPr>
          <p:cNvSpPr/>
          <p:nvPr/>
        </p:nvSpPr>
        <p:spPr>
          <a:xfrm>
            <a:off x="5812531" y="3440970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3996D81E-AC96-42F1-850A-9174C045E2C7}"/>
              </a:ext>
            </a:extLst>
          </p:cNvPr>
          <p:cNvSpPr/>
          <p:nvPr/>
        </p:nvSpPr>
        <p:spPr>
          <a:xfrm>
            <a:off x="1477477" y="4516568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7FC7FC4A-64BC-4212-A902-4E1DD7E7BF6C}"/>
              </a:ext>
            </a:extLst>
          </p:cNvPr>
          <p:cNvSpPr/>
          <p:nvPr/>
        </p:nvSpPr>
        <p:spPr>
          <a:xfrm>
            <a:off x="2566129" y="4516568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9616FB54-882E-4125-8D8C-689F71C91737}"/>
              </a:ext>
            </a:extLst>
          </p:cNvPr>
          <p:cNvSpPr/>
          <p:nvPr/>
        </p:nvSpPr>
        <p:spPr>
          <a:xfrm>
            <a:off x="7976392" y="3746340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772D9BE-E257-4203-AE10-7EF17C68681B}"/>
              </a:ext>
            </a:extLst>
          </p:cNvPr>
          <p:cNvSpPr/>
          <p:nvPr/>
        </p:nvSpPr>
        <p:spPr>
          <a:xfrm>
            <a:off x="7156887" y="3569822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8BC5F827-21AC-48FE-9508-3D65DA873336}"/>
              </a:ext>
            </a:extLst>
          </p:cNvPr>
          <p:cNvSpPr/>
          <p:nvPr/>
        </p:nvSpPr>
        <p:spPr>
          <a:xfrm>
            <a:off x="7171183" y="4545838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119C64CC-D432-49E8-9F62-58C82AE32D7B}"/>
              </a:ext>
            </a:extLst>
          </p:cNvPr>
          <p:cNvSpPr/>
          <p:nvPr/>
        </p:nvSpPr>
        <p:spPr>
          <a:xfrm>
            <a:off x="8095440" y="4641937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48BA21F-DEEC-4F8D-AEE7-E5A564DC46DE}"/>
              </a:ext>
            </a:extLst>
          </p:cNvPr>
          <p:cNvSpPr txBox="1"/>
          <p:nvPr/>
        </p:nvSpPr>
        <p:spPr>
          <a:xfrm>
            <a:off x="4189523" y="6405331"/>
            <a:ext cx="15488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7</a:t>
            </a:r>
            <a:r>
              <a:rPr lang="en-GB" sz="24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+</a:t>
            </a:r>
            <a:r>
              <a:rPr lang="en-GB" sz="24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725946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4742004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NUMBER AND PLACE VALUE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40959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E: Bordering 10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027B5418-251C-4442-9122-F59970101468}"/>
              </a:ext>
            </a:extLst>
          </p:cNvPr>
          <p:cNvSpPr/>
          <p:nvPr/>
        </p:nvSpPr>
        <p:spPr>
          <a:xfrm>
            <a:off x="8809216" y="646030"/>
            <a:ext cx="15584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Part 1</a:t>
            </a:r>
            <a:endParaRPr lang="en-GB" sz="4000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58FC1DA4-5ABE-472C-B38A-F19A3AC233D2}"/>
              </a:ext>
            </a:extLst>
          </p:cNvPr>
          <p:cNvGraphicFramePr>
            <a:graphicFrameLocks noGrp="1"/>
          </p:cNvGraphicFramePr>
          <p:nvPr/>
        </p:nvGraphicFramePr>
        <p:xfrm>
          <a:off x="1222531" y="3173123"/>
          <a:ext cx="5400000" cy="21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737154619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340726039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474121839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97055182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279318029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232459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174097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33F1E067-F3E1-4229-9886-A2F79025ADB0}"/>
              </a:ext>
            </a:extLst>
          </p:cNvPr>
          <p:cNvSpPr/>
          <p:nvPr/>
        </p:nvSpPr>
        <p:spPr>
          <a:xfrm>
            <a:off x="1477477" y="3440970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D5B757EC-7918-4503-85C3-4D723731A9EF}"/>
              </a:ext>
            </a:extLst>
          </p:cNvPr>
          <p:cNvSpPr/>
          <p:nvPr/>
        </p:nvSpPr>
        <p:spPr>
          <a:xfrm>
            <a:off x="2566129" y="3440970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776EE24F-4C0C-45AD-9943-E314E1C302C1}"/>
              </a:ext>
            </a:extLst>
          </p:cNvPr>
          <p:cNvSpPr/>
          <p:nvPr/>
        </p:nvSpPr>
        <p:spPr>
          <a:xfrm>
            <a:off x="3649523" y="3440970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4FFBFEAA-C8C8-457B-85CC-366FAAD399B0}"/>
              </a:ext>
            </a:extLst>
          </p:cNvPr>
          <p:cNvSpPr/>
          <p:nvPr/>
        </p:nvSpPr>
        <p:spPr>
          <a:xfrm>
            <a:off x="4738175" y="3440970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6E84C0B4-C48F-415B-864A-DD1F5515E70F}"/>
              </a:ext>
            </a:extLst>
          </p:cNvPr>
          <p:cNvSpPr/>
          <p:nvPr/>
        </p:nvSpPr>
        <p:spPr>
          <a:xfrm>
            <a:off x="5812531" y="3440970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3996D81E-AC96-42F1-850A-9174C045E2C7}"/>
              </a:ext>
            </a:extLst>
          </p:cNvPr>
          <p:cNvSpPr/>
          <p:nvPr/>
        </p:nvSpPr>
        <p:spPr>
          <a:xfrm>
            <a:off x="1477477" y="4516568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7FC7FC4A-64BC-4212-A902-4E1DD7E7BF6C}"/>
              </a:ext>
            </a:extLst>
          </p:cNvPr>
          <p:cNvSpPr/>
          <p:nvPr/>
        </p:nvSpPr>
        <p:spPr>
          <a:xfrm>
            <a:off x="2566129" y="4516568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9616FB54-882E-4125-8D8C-689F71C91737}"/>
              </a:ext>
            </a:extLst>
          </p:cNvPr>
          <p:cNvSpPr/>
          <p:nvPr/>
        </p:nvSpPr>
        <p:spPr>
          <a:xfrm>
            <a:off x="7976392" y="3746340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3A7E19CA-DBA4-436E-B5B2-B6EC40B1737F}"/>
              </a:ext>
            </a:extLst>
          </p:cNvPr>
          <p:cNvSpPr/>
          <p:nvPr/>
        </p:nvSpPr>
        <p:spPr>
          <a:xfrm>
            <a:off x="5812531" y="4516568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261C8E0-0E8B-43F4-9F84-C8B84F5983C1}"/>
              </a:ext>
            </a:extLst>
          </p:cNvPr>
          <p:cNvSpPr/>
          <p:nvPr/>
        </p:nvSpPr>
        <p:spPr>
          <a:xfrm>
            <a:off x="3645743" y="4516568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A6A4580D-9AC8-4F18-B9FD-273BE53C8FE3}"/>
              </a:ext>
            </a:extLst>
          </p:cNvPr>
          <p:cNvSpPr/>
          <p:nvPr/>
        </p:nvSpPr>
        <p:spPr>
          <a:xfrm>
            <a:off x="4729137" y="4516568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48BA21F-DEEC-4F8D-AEE7-E5A564DC46DE}"/>
              </a:ext>
            </a:extLst>
          </p:cNvPr>
          <p:cNvSpPr txBox="1"/>
          <p:nvPr/>
        </p:nvSpPr>
        <p:spPr>
          <a:xfrm>
            <a:off x="4189523" y="6405331"/>
            <a:ext cx="15488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7</a:t>
            </a:r>
            <a:r>
              <a:rPr lang="en-GB" sz="24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+</a:t>
            </a:r>
            <a:r>
              <a:rPr lang="en-GB" sz="24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7138C03-0E46-4A85-A459-02AE93AA3FFF}"/>
              </a:ext>
            </a:extLst>
          </p:cNvPr>
          <p:cNvSpPr txBox="1"/>
          <p:nvPr/>
        </p:nvSpPr>
        <p:spPr>
          <a:xfrm>
            <a:off x="2957776" y="1616992"/>
            <a:ext cx="55611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Split 4 into 3 and 1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BCAFE7F-6334-46E0-9968-2B19966D3190}"/>
              </a:ext>
            </a:extLst>
          </p:cNvPr>
          <p:cNvCxnSpPr>
            <a:cxnSpLocks/>
          </p:cNvCxnSpPr>
          <p:nvPr/>
        </p:nvCxnSpPr>
        <p:spPr>
          <a:xfrm flipH="1">
            <a:off x="5042779" y="2506515"/>
            <a:ext cx="1260000" cy="1944000"/>
          </a:xfrm>
          <a:prstGeom prst="straightConnector1">
            <a:avLst/>
          </a:prstGeom>
          <a:ln w="1016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1ADCC295-2A70-4C29-8AB0-E9B3D113D01E}"/>
              </a:ext>
            </a:extLst>
          </p:cNvPr>
          <p:cNvCxnSpPr>
            <a:cxnSpLocks/>
          </p:cNvCxnSpPr>
          <p:nvPr/>
        </p:nvCxnSpPr>
        <p:spPr>
          <a:xfrm>
            <a:off x="8215364" y="2497192"/>
            <a:ext cx="36000" cy="1072630"/>
          </a:xfrm>
          <a:prstGeom prst="straightConnector1">
            <a:avLst/>
          </a:prstGeom>
          <a:ln w="1016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9122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4742004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NUMBER AND PLACE VALUE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40959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E: Bordering 10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027B5418-251C-4442-9122-F59970101468}"/>
              </a:ext>
            </a:extLst>
          </p:cNvPr>
          <p:cNvSpPr/>
          <p:nvPr/>
        </p:nvSpPr>
        <p:spPr>
          <a:xfrm>
            <a:off x="8809216" y="646030"/>
            <a:ext cx="15584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Part 1</a:t>
            </a:r>
            <a:endParaRPr lang="en-GB" sz="4000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58FC1DA4-5ABE-472C-B38A-F19A3AC233D2}"/>
              </a:ext>
            </a:extLst>
          </p:cNvPr>
          <p:cNvGraphicFramePr>
            <a:graphicFrameLocks noGrp="1"/>
          </p:cNvGraphicFramePr>
          <p:nvPr/>
        </p:nvGraphicFramePr>
        <p:xfrm>
          <a:off x="1222531" y="3173123"/>
          <a:ext cx="5400000" cy="21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737154619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340726039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474121839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97055182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279318029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232459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174097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33F1E067-F3E1-4229-9886-A2F79025ADB0}"/>
              </a:ext>
            </a:extLst>
          </p:cNvPr>
          <p:cNvSpPr/>
          <p:nvPr/>
        </p:nvSpPr>
        <p:spPr>
          <a:xfrm>
            <a:off x="1477477" y="3440970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D5B757EC-7918-4503-85C3-4D723731A9EF}"/>
              </a:ext>
            </a:extLst>
          </p:cNvPr>
          <p:cNvSpPr/>
          <p:nvPr/>
        </p:nvSpPr>
        <p:spPr>
          <a:xfrm>
            <a:off x="2566129" y="3440970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776EE24F-4C0C-45AD-9943-E314E1C302C1}"/>
              </a:ext>
            </a:extLst>
          </p:cNvPr>
          <p:cNvSpPr/>
          <p:nvPr/>
        </p:nvSpPr>
        <p:spPr>
          <a:xfrm>
            <a:off x="3649523" y="3440970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4FFBFEAA-C8C8-457B-85CC-366FAAD399B0}"/>
              </a:ext>
            </a:extLst>
          </p:cNvPr>
          <p:cNvSpPr/>
          <p:nvPr/>
        </p:nvSpPr>
        <p:spPr>
          <a:xfrm>
            <a:off x="4738175" y="3440970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6E84C0B4-C48F-415B-864A-DD1F5515E70F}"/>
              </a:ext>
            </a:extLst>
          </p:cNvPr>
          <p:cNvSpPr/>
          <p:nvPr/>
        </p:nvSpPr>
        <p:spPr>
          <a:xfrm>
            <a:off x="5812531" y="3440970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3996D81E-AC96-42F1-850A-9174C045E2C7}"/>
              </a:ext>
            </a:extLst>
          </p:cNvPr>
          <p:cNvSpPr/>
          <p:nvPr/>
        </p:nvSpPr>
        <p:spPr>
          <a:xfrm>
            <a:off x="1477477" y="4516568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7FC7FC4A-64BC-4212-A902-4E1DD7E7BF6C}"/>
              </a:ext>
            </a:extLst>
          </p:cNvPr>
          <p:cNvSpPr/>
          <p:nvPr/>
        </p:nvSpPr>
        <p:spPr>
          <a:xfrm>
            <a:off x="2566129" y="4516568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9616FB54-882E-4125-8D8C-689F71C91737}"/>
              </a:ext>
            </a:extLst>
          </p:cNvPr>
          <p:cNvSpPr/>
          <p:nvPr/>
        </p:nvSpPr>
        <p:spPr>
          <a:xfrm>
            <a:off x="7976392" y="3746340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3A7E19CA-DBA4-436E-B5B2-B6EC40B1737F}"/>
              </a:ext>
            </a:extLst>
          </p:cNvPr>
          <p:cNvSpPr/>
          <p:nvPr/>
        </p:nvSpPr>
        <p:spPr>
          <a:xfrm>
            <a:off x="5812531" y="4516568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261C8E0-0E8B-43F4-9F84-C8B84F5983C1}"/>
              </a:ext>
            </a:extLst>
          </p:cNvPr>
          <p:cNvSpPr/>
          <p:nvPr/>
        </p:nvSpPr>
        <p:spPr>
          <a:xfrm>
            <a:off x="3645743" y="4516568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A6A4580D-9AC8-4F18-B9FD-273BE53C8FE3}"/>
              </a:ext>
            </a:extLst>
          </p:cNvPr>
          <p:cNvSpPr/>
          <p:nvPr/>
        </p:nvSpPr>
        <p:spPr>
          <a:xfrm>
            <a:off x="4729137" y="4516568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48BA21F-DEEC-4F8D-AEE7-E5A564DC46DE}"/>
              </a:ext>
            </a:extLst>
          </p:cNvPr>
          <p:cNvSpPr txBox="1"/>
          <p:nvPr/>
        </p:nvSpPr>
        <p:spPr>
          <a:xfrm>
            <a:off x="4189523" y="6405331"/>
            <a:ext cx="30283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7</a:t>
            </a:r>
            <a:r>
              <a:rPr lang="en-GB" sz="24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+</a:t>
            </a:r>
            <a:r>
              <a:rPr lang="en-GB" sz="24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4</a:t>
            </a:r>
            <a:r>
              <a:rPr lang="en-GB" sz="40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=</a:t>
            </a:r>
            <a:r>
              <a:rPr lang="en-GB" sz="40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11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7138C03-0E46-4A85-A459-02AE93AA3FFF}"/>
              </a:ext>
            </a:extLst>
          </p:cNvPr>
          <p:cNvSpPr txBox="1"/>
          <p:nvPr/>
        </p:nvSpPr>
        <p:spPr>
          <a:xfrm>
            <a:off x="2957776" y="1616992"/>
            <a:ext cx="55611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Split 4 into 3 and 1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BCAFE7F-6334-46E0-9968-2B19966D3190}"/>
              </a:ext>
            </a:extLst>
          </p:cNvPr>
          <p:cNvCxnSpPr>
            <a:cxnSpLocks/>
          </p:cNvCxnSpPr>
          <p:nvPr/>
        </p:nvCxnSpPr>
        <p:spPr>
          <a:xfrm flipH="1">
            <a:off x="5042779" y="2506515"/>
            <a:ext cx="1260000" cy="1944000"/>
          </a:xfrm>
          <a:prstGeom prst="straightConnector1">
            <a:avLst/>
          </a:prstGeom>
          <a:ln w="1016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1ADCC295-2A70-4C29-8AB0-E9B3D113D01E}"/>
              </a:ext>
            </a:extLst>
          </p:cNvPr>
          <p:cNvCxnSpPr>
            <a:cxnSpLocks/>
          </p:cNvCxnSpPr>
          <p:nvPr/>
        </p:nvCxnSpPr>
        <p:spPr>
          <a:xfrm>
            <a:off x="8215364" y="2497192"/>
            <a:ext cx="36000" cy="1072630"/>
          </a:xfrm>
          <a:prstGeom prst="straightConnector1">
            <a:avLst/>
          </a:prstGeom>
          <a:ln w="1016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183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4742004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NUMBER AND PLACE VALUE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40959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E: Bordering 10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027B5418-251C-4442-9122-F59970101468}"/>
              </a:ext>
            </a:extLst>
          </p:cNvPr>
          <p:cNvSpPr/>
          <p:nvPr/>
        </p:nvSpPr>
        <p:spPr>
          <a:xfrm>
            <a:off x="8809216" y="646030"/>
            <a:ext cx="15584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Part 1</a:t>
            </a:r>
            <a:endParaRPr lang="en-GB" sz="4000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58FC1DA4-5ABE-472C-B38A-F19A3AC233D2}"/>
              </a:ext>
            </a:extLst>
          </p:cNvPr>
          <p:cNvGraphicFramePr>
            <a:graphicFrameLocks noGrp="1"/>
          </p:cNvGraphicFramePr>
          <p:nvPr/>
        </p:nvGraphicFramePr>
        <p:xfrm>
          <a:off x="1222531" y="3173123"/>
          <a:ext cx="5400000" cy="21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737154619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340726039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474121839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97055182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279318029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232459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174097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33F1E067-F3E1-4229-9886-A2F79025ADB0}"/>
              </a:ext>
            </a:extLst>
          </p:cNvPr>
          <p:cNvSpPr/>
          <p:nvPr/>
        </p:nvSpPr>
        <p:spPr>
          <a:xfrm>
            <a:off x="1477477" y="3440970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D5B757EC-7918-4503-85C3-4D723731A9EF}"/>
              </a:ext>
            </a:extLst>
          </p:cNvPr>
          <p:cNvSpPr/>
          <p:nvPr/>
        </p:nvSpPr>
        <p:spPr>
          <a:xfrm>
            <a:off x="2566129" y="3440970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776EE24F-4C0C-45AD-9943-E314E1C302C1}"/>
              </a:ext>
            </a:extLst>
          </p:cNvPr>
          <p:cNvSpPr/>
          <p:nvPr/>
        </p:nvSpPr>
        <p:spPr>
          <a:xfrm>
            <a:off x="3649523" y="3440970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4FFBFEAA-C8C8-457B-85CC-366FAAD399B0}"/>
              </a:ext>
            </a:extLst>
          </p:cNvPr>
          <p:cNvSpPr/>
          <p:nvPr/>
        </p:nvSpPr>
        <p:spPr>
          <a:xfrm>
            <a:off x="4738175" y="3440970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6E84C0B4-C48F-415B-864A-DD1F5515E70F}"/>
              </a:ext>
            </a:extLst>
          </p:cNvPr>
          <p:cNvSpPr/>
          <p:nvPr/>
        </p:nvSpPr>
        <p:spPr>
          <a:xfrm>
            <a:off x="5812531" y="3440970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3996D81E-AC96-42F1-850A-9174C045E2C7}"/>
              </a:ext>
            </a:extLst>
          </p:cNvPr>
          <p:cNvSpPr/>
          <p:nvPr/>
        </p:nvSpPr>
        <p:spPr>
          <a:xfrm>
            <a:off x="1477477" y="4516568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7FC7FC4A-64BC-4212-A902-4E1DD7E7BF6C}"/>
              </a:ext>
            </a:extLst>
          </p:cNvPr>
          <p:cNvSpPr/>
          <p:nvPr/>
        </p:nvSpPr>
        <p:spPr>
          <a:xfrm>
            <a:off x="2566129" y="4516568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9616FB54-882E-4125-8D8C-689F71C91737}"/>
              </a:ext>
            </a:extLst>
          </p:cNvPr>
          <p:cNvSpPr/>
          <p:nvPr/>
        </p:nvSpPr>
        <p:spPr>
          <a:xfrm>
            <a:off x="7246673" y="4770140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94C46AE-18F6-4040-9545-5D19F85D2FCD}"/>
              </a:ext>
            </a:extLst>
          </p:cNvPr>
          <p:cNvSpPr/>
          <p:nvPr/>
        </p:nvSpPr>
        <p:spPr>
          <a:xfrm>
            <a:off x="3654781" y="4516568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D10F140-38D8-40D8-BE99-29A5C5CDF8FF}"/>
              </a:ext>
            </a:extLst>
          </p:cNvPr>
          <p:cNvSpPr/>
          <p:nvPr/>
        </p:nvSpPr>
        <p:spPr>
          <a:xfrm>
            <a:off x="8185915" y="4661707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5CEBB98-BD8C-40A9-BFE6-1C9D3795E721}"/>
              </a:ext>
            </a:extLst>
          </p:cNvPr>
          <p:cNvSpPr/>
          <p:nvPr/>
        </p:nvSpPr>
        <p:spPr>
          <a:xfrm>
            <a:off x="7002696" y="3937426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8CB2A35-1071-4189-978D-EAD93486C57E}"/>
              </a:ext>
            </a:extLst>
          </p:cNvPr>
          <p:cNvSpPr/>
          <p:nvPr/>
        </p:nvSpPr>
        <p:spPr>
          <a:xfrm>
            <a:off x="7806647" y="3552911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3C2B7FB-8D35-4D4E-B516-8E072ED21A1B}"/>
              </a:ext>
            </a:extLst>
          </p:cNvPr>
          <p:cNvSpPr/>
          <p:nvPr/>
        </p:nvSpPr>
        <p:spPr>
          <a:xfrm>
            <a:off x="8708860" y="3895430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3E74FE2-1656-49B3-8B35-A74433444747}"/>
              </a:ext>
            </a:extLst>
          </p:cNvPr>
          <p:cNvSpPr txBox="1"/>
          <p:nvPr/>
        </p:nvSpPr>
        <p:spPr>
          <a:xfrm>
            <a:off x="4189523" y="6405331"/>
            <a:ext cx="15488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8</a:t>
            </a:r>
            <a:r>
              <a:rPr lang="en-GB" sz="24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+</a:t>
            </a:r>
            <a:r>
              <a:rPr lang="en-GB" sz="24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770979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4742004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NUMBER AND PLACE VALUE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40959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E: Bordering 10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027B5418-251C-4442-9122-F59970101468}"/>
              </a:ext>
            </a:extLst>
          </p:cNvPr>
          <p:cNvSpPr/>
          <p:nvPr/>
        </p:nvSpPr>
        <p:spPr>
          <a:xfrm>
            <a:off x="8809216" y="646030"/>
            <a:ext cx="15584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Part 1</a:t>
            </a:r>
            <a:endParaRPr lang="en-GB" sz="4000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58FC1DA4-5ABE-472C-B38A-F19A3AC233D2}"/>
              </a:ext>
            </a:extLst>
          </p:cNvPr>
          <p:cNvGraphicFramePr>
            <a:graphicFrameLocks noGrp="1"/>
          </p:cNvGraphicFramePr>
          <p:nvPr/>
        </p:nvGraphicFramePr>
        <p:xfrm>
          <a:off x="1222531" y="3173123"/>
          <a:ext cx="5400000" cy="21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737154619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340726039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474121839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97055182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279318029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232459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174097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33F1E067-F3E1-4229-9886-A2F79025ADB0}"/>
              </a:ext>
            </a:extLst>
          </p:cNvPr>
          <p:cNvSpPr/>
          <p:nvPr/>
        </p:nvSpPr>
        <p:spPr>
          <a:xfrm>
            <a:off x="1477477" y="3440970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D5B757EC-7918-4503-85C3-4D723731A9EF}"/>
              </a:ext>
            </a:extLst>
          </p:cNvPr>
          <p:cNvSpPr/>
          <p:nvPr/>
        </p:nvSpPr>
        <p:spPr>
          <a:xfrm>
            <a:off x="2566129" y="3440970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776EE24F-4C0C-45AD-9943-E314E1C302C1}"/>
              </a:ext>
            </a:extLst>
          </p:cNvPr>
          <p:cNvSpPr/>
          <p:nvPr/>
        </p:nvSpPr>
        <p:spPr>
          <a:xfrm>
            <a:off x="3649523" y="3440970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4FFBFEAA-C8C8-457B-85CC-366FAAD399B0}"/>
              </a:ext>
            </a:extLst>
          </p:cNvPr>
          <p:cNvSpPr/>
          <p:nvPr/>
        </p:nvSpPr>
        <p:spPr>
          <a:xfrm>
            <a:off x="4738175" y="3440970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6E84C0B4-C48F-415B-864A-DD1F5515E70F}"/>
              </a:ext>
            </a:extLst>
          </p:cNvPr>
          <p:cNvSpPr/>
          <p:nvPr/>
        </p:nvSpPr>
        <p:spPr>
          <a:xfrm>
            <a:off x="5812531" y="3440970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3996D81E-AC96-42F1-850A-9174C045E2C7}"/>
              </a:ext>
            </a:extLst>
          </p:cNvPr>
          <p:cNvSpPr/>
          <p:nvPr/>
        </p:nvSpPr>
        <p:spPr>
          <a:xfrm>
            <a:off x="1477477" y="4516568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7FC7FC4A-64BC-4212-A902-4E1DD7E7BF6C}"/>
              </a:ext>
            </a:extLst>
          </p:cNvPr>
          <p:cNvSpPr/>
          <p:nvPr/>
        </p:nvSpPr>
        <p:spPr>
          <a:xfrm>
            <a:off x="2566129" y="4516568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94C46AE-18F6-4040-9545-5D19F85D2FCD}"/>
              </a:ext>
            </a:extLst>
          </p:cNvPr>
          <p:cNvSpPr/>
          <p:nvPr/>
        </p:nvSpPr>
        <p:spPr>
          <a:xfrm>
            <a:off x="3654781" y="4516568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5CEBB98-BD8C-40A9-BFE6-1C9D3795E721}"/>
              </a:ext>
            </a:extLst>
          </p:cNvPr>
          <p:cNvSpPr/>
          <p:nvPr/>
        </p:nvSpPr>
        <p:spPr>
          <a:xfrm>
            <a:off x="7002696" y="3937426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8CB2A35-1071-4189-978D-EAD93486C57E}"/>
              </a:ext>
            </a:extLst>
          </p:cNvPr>
          <p:cNvSpPr/>
          <p:nvPr/>
        </p:nvSpPr>
        <p:spPr>
          <a:xfrm>
            <a:off x="7806647" y="3552911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3C2B7FB-8D35-4D4E-B516-8E072ED21A1B}"/>
              </a:ext>
            </a:extLst>
          </p:cNvPr>
          <p:cNvSpPr/>
          <p:nvPr/>
        </p:nvSpPr>
        <p:spPr>
          <a:xfrm>
            <a:off x="8708860" y="3895430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52EAB67E-5490-4A82-8B38-4591877C733A}"/>
              </a:ext>
            </a:extLst>
          </p:cNvPr>
          <p:cNvSpPr/>
          <p:nvPr/>
        </p:nvSpPr>
        <p:spPr>
          <a:xfrm>
            <a:off x="5812531" y="4516568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52B6E5D-7F34-4974-B33C-6A98A906068D}"/>
              </a:ext>
            </a:extLst>
          </p:cNvPr>
          <p:cNvSpPr/>
          <p:nvPr/>
        </p:nvSpPr>
        <p:spPr>
          <a:xfrm>
            <a:off x="4729137" y="4516568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3E74FE2-1656-49B3-8B35-A74433444747}"/>
              </a:ext>
            </a:extLst>
          </p:cNvPr>
          <p:cNvSpPr txBox="1"/>
          <p:nvPr/>
        </p:nvSpPr>
        <p:spPr>
          <a:xfrm>
            <a:off x="4189523" y="6405331"/>
            <a:ext cx="15488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8</a:t>
            </a:r>
            <a:r>
              <a:rPr lang="en-GB" sz="24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+</a:t>
            </a:r>
            <a:r>
              <a:rPr lang="en-GB" sz="24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75398BA-63C0-45D3-97D1-3A019B4FB858}"/>
              </a:ext>
            </a:extLst>
          </p:cNvPr>
          <p:cNvSpPr txBox="1"/>
          <p:nvPr/>
        </p:nvSpPr>
        <p:spPr>
          <a:xfrm>
            <a:off x="2957776" y="1616992"/>
            <a:ext cx="55611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Split 5 into 2 and 3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101EFBB-1B34-4E31-9835-266ACACF668B}"/>
              </a:ext>
            </a:extLst>
          </p:cNvPr>
          <p:cNvCxnSpPr>
            <a:cxnSpLocks/>
          </p:cNvCxnSpPr>
          <p:nvPr/>
        </p:nvCxnSpPr>
        <p:spPr>
          <a:xfrm flipH="1">
            <a:off x="5662863" y="2506515"/>
            <a:ext cx="639916" cy="1928915"/>
          </a:xfrm>
          <a:prstGeom prst="straightConnector1">
            <a:avLst/>
          </a:prstGeom>
          <a:ln w="1016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ADA15AC-F683-4B7A-B839-DDC3BEBB5A50}"/>
              </a:ext>
            </a:extLst>
          </p:cNvPr>
          <p:cNvCxnSpPr>
            <a:cxnSpLocks/>
          </p:cNvCxnSpPr>
          <p:nvPr/>
        </p:nvCxnSpPr>
        <p:spPr>
          <a:xfrm flipH="1">
            <a:off x="8149915" y="2447989"/>
            <a:ext cx="72000" cy="943778"/>
          </a:xfrm>
          <a:prstGeom prst="straightConnector1">
            <a:avLst/>
          </a:prstGeom>
          <a:ln w="1016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2781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4742004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NUMBER AND PLACE VALUE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40959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E: Bordering 10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027B5418-251C-4442-9122-F59970101468}"/>
              </a:ext>
            </a:extLst>
          </p:cNvPr>
          <p:cNvSpPr/>
          <p:nvPr/>
        </p:nvSpPr>
        <p:spPr>
          <a:xfrm>
            <a:off x="8809216" y="646030"/>
            <a:ext cx="15584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Part 1</a:t>
            </a:r>
            <a:endParaRPr lang="en-GB" sz="4000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58FC1DA4-5ABE-472C-B38A-F19A3AC233D2}"/>
              </a:ext>
            </a:extLst>
          </p:cNvPr>
          <p:cNvGraphicFramePr>
            <a:graphicFrameLocks noGrp="1"/>
          </p:cNvGraphicFramePr>
          <p:nvPr/>
        </p:nvGraphicFramePr>
        <p:xfrm>
          <a:off x="1222531" y="3173123"/>
          <a:ext cx="5400000" cy="21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737154619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340726039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474121839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97055182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279318029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232459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174097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33F1E067-F3E1-4229-9886-A2F79025ADB0}"/>
              </a:ext>
            </a:extLst>
          </p:cNvPr>
          <p:cNvSpPr/>
          <p:nvPr/>
        </p:nvSpPr>
        <p:spPr>
          <a:xfrm>
            <a:off x="1477477" y="3440970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D5B757EC-7918-4503-85C3-4D723731A9EF}"/>
              </a:ext>
            </a:extLst>
          </p:cNvPr>
          <p:cNvSpPr/>
          <p:nvPr/>
        </p:nvSpPr>
        <p:spPr>
          <a:xfrm>
            <a:off x="2566129" y="3440970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776EE24F-4C0C-45AD-9943-E314E1C302C1}"/>
              </a:ext>
            </a:extLst>
          </p:cNvPr>
          <p:cNvSpPr/>
          <p:nvPr/>
        </p:nvSpPr>
        <p:spPr>
          <a:xfrm>
            <a:off x="3649523" y="3440970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4FFBFEAA-C8C8-457B-85CC-366FAAD399B0}"/>
              </a:ext>
            </a:extLst>
          </p:cNvPr>
          <p:cNvSpPr/>
          <p:nvPr/>
        </p:nvSpPr>
        <p:spPr>
          <a:xfrm>
            <a:off x="4738175" y="3440970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6E84C0B4-C48F-415B-864A-DD1F5515E70F}"/>
              </a:ext>
            </a:extLst>
          </p:cNvPr>
          <p:cNvSpPr/>
          <p:nvPr/>
        </p:nvSpPr>
        <p:spPr>
          <a:xfrm>
            <a:off x="5812531" y="3440970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3996D81E-AC96-42F1-850A-9174C045E2C7}"/>
              </a:ext>
            </a:extLst>
          </p:cNvPr>
          <p:cNvSpPr/>
          <p:nvPr/>
        </p:nvSpPr>
        <p:spPr>
          <a:xfrm>
            <a:off x="1477477" y="4516568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7FC7FC4A-64BC-4212-A902-4E1DD7E7BF6C}"/>
              </a:ext>
            </a:extLst>
          </p:cNvPr>
          <p:cNvSpPr/>
          <p:nvPr/>
        </p:nvSpPr>
        <p:spPr>
          <a:xfrm>
            <a:off x="2566129" y="4516568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94C46AE-18F6-4040-9545-5D19F85D2FCD}"/>
              </a:ext>
            </a:extLst>
          </p:cNvPr>
          <p:cNvSpPr/>
          <p:nvPr/>
        </p:nvSpPr>
        <p:spPr>
          <a:xfrm>
            <a:off x="3654781" y="4516568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5CEBB98-BD8C-40A9-BFE6-1C9D3795E721}"/>
              </a:ext>
            </a:extLst>
          </p:cNvPr>
          <p:cNvSpPr/>
          <p:nvPr/>
        </p:nvSpPr>
        <p:spPr>
          <a:xfrm>
            <a:off x="7002696" y="3937426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8CB2A35-1071-4189-978D-EAD93486C57E}"/>
              </a:ext>
            </a:extLst>
          </p:cNvPr>
          <p:cNvSpPr/>
          <p:nvPr/>
        </p:nvSpPr>
        <p:spPr>
          <a:xfrm>
            <a:off x="7806647" y="3552911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3C2B7FB-8D35-4D4E-B516-8E072ED21A1B}"/>
              </a:ext>
            </a:extLst>
          </p:cNvPr>
          <p:cNvSpPr/>
          <p:nvPr/>
        </p:nvSpPr>
        <p:spPr>
          <a:xfrm>
            <a:off x="8708860" y="3895430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52EAB67E-5490-4A82-8B38-4591877C733A}"/>
              </a:ext>
            </a:extLst>
          </p:cNvPr>
          <p:cNvSpPr/>
          <p:nvPr/>
        </p:nvSpPr>
        <p:spPr>
          <a:xfrm>
            <a:off x="5812531" y="4516568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52B6E5D-7F34-4974-B33C-6A98A906068D}"/>
              </a:ext>
            </a:extLst>
          </p:cNvPr>
          <p:cNvSpPr/>
          <p:nvPr/>
        </p:nvSpPr>
        <p:spPr>
          <a:xfrm>
            <a:off x="4729137" y="4516568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3E74FE2-1656-49B3-8B35-A74433444747}"/>
              </a:ext>
            </a:extLst>
          </p:cNvPr>
          <p:cNvSpPr txBox="1"/>
          <p:nvPr/>
        </p:nvSpPr>
        <p:spPr>
          <a:xfrm>
            <a:off x="4189523" y="6405331"/>
            <a:ext cx="30283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8</a:t>
            </a:r>
            <a:r>
              <a:rPr lang="en-GB" sz="24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+</a:t>
            </a:r>
            <a:r>
              <a:rPr lang="en-GB" sz="24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5</a:t>
            </a:r>
            <a:r>
              <a:rPr lang="en-GB" sz="40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=</a:t>
            </a:r>
            <a:r>
              <a:rPr lang="en-GB" sz="40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13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75398BA-63C0-45D3-97D1-3A019B4FB858}"/>
              </a:ext>
            </a:extLst>
          </p:cNvPr>
          <p:cNvSpPr txBox="1"/>
          <p:nvPr/>
        </p:nvSpPr>
        <p:spPr>
          <a:xfrm>
            <a:off x="2957776" y="1616992"/>
            <a:ext cx="55611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Split 5 into 2 and 3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101EFBB-1B34-4E31-9835-266ACACF668B}"/>
              </a:ext>
            </a:extLst>
          </p:cNvPr>
          <p:cNvCxnSpPr>
            <a:cxnSpLocks/>
          </p:cNvCxnSpPr>
          <p:nvPr/>
        </p:nvCxnSpPr>
        <p:spPr>
          <a:xfrm flipH="1">
            <a:off x="5662863" y="2506515"/>
            <a:ext cx="639916" cy="1928915"/>
          </a:xfrm>
          <a:prstGeom prst="straightConnector1">
            <a:avLst/>
          </a:prstGeom>
          <a:ln w="1016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ADA15AC-F683-4B7A-B839-DDC3BEBB5A50}"/>
              </a:ext>
            </a:extLst>
          </p:cNvPr>
          <p:cNvCxnSpPr>
            <a:cxnSpLocks/>
          </p:cNvCxnSpPr>
          <p:nvPr/>
        </p:nvCxnSpPr>
        <p:spPr>
          <a:xfrm flipH="1">
            <a:off x="8149915" y="2447989"/>
            <a:ext cx="72000" cy="943778"/>
          </a:xfrm>
          <a:prstGeom prst="straightConnector1">
            <a:avLst/>
          </a:prstGeom>
          <a:ln w="1016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72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4742004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NUMBER AND PLACE VALUE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40959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E: Bordering 10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027B5418-251C-4442-9122-F59970101468}"/>
              </a:ext>
            </a:extLst>
          </p:cNvPr>
          <p:cNvSpPr/>
          <p:nvPr/>
        </p:nvSpPr>
        <p:spPr>
          <a:xfrm>
            <a:off x="8809216" y="646030"/>
            <a:ext cx="15584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Part 2</a:t>
            </a:r>
            <a:endParaRPr lang="en-GB" sz="4000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58FC1DA4-5ABE-472C-B38A-F19A3AC233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181196"/>
              </p:ext>
            </p:extLst>
          </p:nvPr>
        </p:nvGraphicFramePr>
        <p:xfrm>
          <a:off x="1222531" y="2916451"/>
          <a:ext cx="5400000" cy="21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737154619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340726039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474121839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97055182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279318029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232459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174097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33F1E067-F3E1-4229-9886-A2F79025ADB0}"/>
              </a:ext>
            </a:extLst>
          </p:cNvPr>
          <p:cNvSpPr/>
          <p:nvPr/>
        </p:nvSpPr>
        <p:spPr>
          <a:xfrm>
            <a:off x="1477477" y="3184298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D5B757EC-7918-4503-85C3-4D723731A9EF}"/>
              </a:ext>
            </a:extLst>
          </p:cNvPr>
          <p:cNvSpPr/>
          <p:nvPr/>
        </p:nvSpPr>
        <p:spPr>
          <a:xfrm>
            <a:off x="2566129" y="3184298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776EE24F-4C0C-45AD-9943-E314E1C302C1}"/>
              </a:ext>
            </a:extLst>
          </p:cNvPr>
          <p:cNvSpPr/>
          <p:nvPr/>
        </p:nvSpPr>
        <p:spPr>
          <a:xfrm>
            <a:off x="3649523" y="3184298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4FFBFEAA-C8C8-457B-85CC-366FAAD399B0}"/>
              </a:ext>
            </a:extLst>
          </p:cNvPr>
          <p:cNvSpPr/>
          <p:nvPr/>
        </p:nvSpPr>
        <p:spPr>
          <a:xfrm>
            <a:off x="4738175" y="3184298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6E84C0B4-C48F-415B-864A-DD1F5515E70F}"/>
              </a:ext>
            </a:extLst>
          </p:cNvPr>
          <p:cNvSpPr/>
          <p:nvPr/>
        </p:nvSpPr>
        <p:spPr>
          <a:xfrm>
            <a:off x="5812531" y="3184298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3996D81E-AC96-42F1-850A-9174C045E2C7}"/>
              </a:ext>
            </a:extLst>
          </p:cNvPr>
          <p:cNvSpPr/>
          <p:nvPr/>
        </p:nvSpPr>
        <p:spPr>
          <a:xfrm>
            <a:off x="1477477" y="4259896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7FC7FC4A-64BC-4212-A902-4E1DD7E7BF6C}"/>
              </a:ext>
            </a:extLst>
          </p:cNvPr>
          <p:cNvSpPr/>
          <p:nvPr/>
        </p:nvSpPr>
        <p:spPr>
          <a:xfrm>
            <a:off x="2566129" y="4259896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94C46AE-18F6-4040-9545-5D19F85D2FCD}"/>
              </a:ext>
            </a:extLst>
          </p:cNvPr>
          <p:cNvSpPr/>
          <p:nvPr/>
        </p:nvSpPr>
        <p:spPr>
          <a:xfrm>
            <a:off x="3654781" y="4259896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5CEBB98-BD8C-40A9-BFE6-1C9D3795E721}"/>
              </a:ext>
            </a:extLst>
          </p:cNvPr>
          <p:cNvSpPr/>
          <p:nvPr/>
        </p:nvSpPr>
        <p:spPr>
          <a:xfrm>
            <a:off x="7002696" y="3680754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8CB2A35-1071-4189-978D-EAD93486C57E}"/>
              </a:ext>
            </a:extLst>
          </p:cNvPr>
          <p:cNvSpPr/>
          <p:nvPr/>
        </p:nvSpPr>
        <p:spPr>
          <a:xfrm>
            <a:off x="7806647" y="3296239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3C2B7FB-8D35-4D4E-B516-8E072ED21A1B}"/>
              </a:ext>
            </a:extLst>
          </p:cNvPr>
          <p:cNvSpPr/>
          <p:nvPr/>
        </p:nvSpPr>
        <p:spPr>
          <a:xfrm>
            <a:off x="8708860" y="3638758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52B6E5D-7F34-4974-B33C-6A98A906068D}"/>
              </a:ext>
            </a:extLst>
          </p:cNvPr>
          <p:cNvSpPr/>
          <p:nvPr/>
        </p:nvSpPr>
        <p:spPr>
          <a:xfrm>
            <a:off x="7838731" y="4321351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3E74FE2-1656-49B3-8B35-A74433444747}"/>
              </a:ext>
            </a:extLst>
          </p:cNvPr>
          <p:cNvSpPr txBox="1"/>
          <p:nvPr/>
        </p:nvSpPr>
        <p:spPr>
          <a:xfrm>
            <a:off x="4298334" y="7029162"/>
            <a:ext cx="21082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8</a:t>
            </a:r>
            <a:r>
              <a:rPr lang="en-GB" sz="24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+</a:t>
            </a:r>
            <a:r>
              <a:rPr lang="en-GB" sz="24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4</a:t>
            </a:r>
            <a:r>
              <a:rPr lang="en-GB" sz="40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=</a:t>
            </a:r>
            <a:endParaRPr lang="en-GB" sz="5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75398BA-63C0-45D3-97D1-3A019B4FB858}"/>
              </a:ext>
            </a:extLst>
          </p:cNvPr>
          <p:cNvSpPr txBox="1"/>
          <p:nvPr/>
        </p:nvSpPr>
        <p:spPr>
          <a:xfrm>
            <a:off x="581804" y="1449521"/>
            <a:ext cx="51219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Spot the mistake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4020286-DBBD-413F-A138-1FE4B8B9BAE0}"/>
              </a:ext>
            </a:extLst>
          </p:cNvPr>
          <p:cNvSpPr/>
          <p:nvPr/>
        </p:nvSpPr>
        <p:spPr>
          <a:xfrm>
            <a:off x="1077124" y="5875241"/>
            <a:ext cx="83840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For 8</a:t>
            </a:r>
            <a:r>
              <a:rPr lang="en-GB" sz="1600" b="1" dirty="0"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latin typeface="Century Gothic" panose="020B0502020202020204" pitchFamily="34" charset="0"/>
              </a:rPr>
              <a:t>+</a:t>
            </a:r>
            <a:r>
              <a:rPr lang="en-GB" sz="1600" b="1" dirty="0"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latin typeface="Century Gothic" panose="020B0502020202020204" pitchFamily="34" charset="0"/>
              </a:rPr>
              <a:t>4, split 4 into       and</a:t>
            </a:r>
            <a:endParaRPr lang="en-GB" sz="48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95FFF5C-33A1-4EC6-B5D0-0E19B73DD567}"/>
              </a:ext>
            </a:extLst>
          </p:cNvPr>
          <p:cNvSpPr/>
          <p:nvPr/>
        </p:nvSpPr>
        <p:spPr>
          <a:xfrm>
            <a:off x="6827249" y="5702221"/>
            <a:ext cx="756000" cy="864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1783BD8-0D8D-4D21-8083-83A00EE57E82}"/>
              </a:ext>
            </a:extLst>
          </p:cNvPr>
          <p:cNvSpPr/>
          <p:nvPr/>
        </p:nvSpPr>
        <p:spPr>
          <a:xfrm>
            <a:off x="9210436" y="5702221"/>
            <a:ext cx="756000" cy="864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0998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4742004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NUMBER AND PLACE VALUE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40959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E: Bordering 10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027B5418-251C-4442-9122-F59970101468}"/>
              </a:ext>
            </a:extLst>
          </p:cNvPr>
          <p:cNvSpPr/>
          <p:nvPr/>
        </p:nvSpPr>
        <p:spPr>
          <a:xfrm>
            <a:off x="8809216" y="646030"/>
            <a:ext cx="15584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Part 2</a:t>
            </a:r>
            <a:endParaRPr lang="en-GB" sz="4000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58FC1DA4-5ABE-472C-B38A-F19A3AC233D2}"/>
              </a:ext>
            </a:extLst>
          </p:cNvPr>
          <p:cNvGraphicFramePr>
            <a:graphicFrameLocks noGrp="1"/>
          </p:cNvGraphicFramePr>
          <p:nvPr/>
        </p:nvGraphicFramePr>
        <p:xfrm>
          <a:off x="1222531" y="2916451"/>
          <a:ext cx="5400000" cy="21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737154619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340726039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474121839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97055182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279318029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232459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174097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33F1E067-F3E1-4229-9886-A2F79025ADB0}"/>
              </a:ext>
            </a:extLst>
          </p:cNvPr>
          <p:cNvSpPr/>
          <p:nvPr/>
        </p:nvSpPr>
        <p:spPr>
          <a:xfrm>
            <a:off x="1477477" y="3184298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D5B757EC-7918-4503-85C3-4D723731A9EF}"/>
              </a:ext>
            </a:extLst>
          </p:cNvPr>
          <p:cNvSpPr/>
          <p:nvPr/>
        </p:nvSpPr>
        <p:spPr>
          <a:xfrm>
            <a:off x="2566129" y="3184298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776EE24F-4C0C-45AD-9943-E314E1C302C1}"/>
              </a:ext>
            </a:extLst>
          </p:cNvPr>
          <p:cNvSpPr/>
          <p:nvPr/>
        </p:nvSpPr>
        <p:spPr>
          <a:xfrm>
            <a:off x="3649523" y="3184298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4FFBFEAA-C8C8-457B-85CC-366FAAD399B0}"/>
              </a:ext>
            </a:extLst>
          </p:cNvPr>
          <p:cNvSpPr/>
          <p:nvPr/>
        </p:nvSpPr>
        <p:spPr>
          <a:xfrm>
            <a:off x="4738175" y="3184298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6E84C0B4-C48F-415B-864A-DD1F5515E70F}"/>
              </a:ext>
            </a:extLst>
          </p:cNvPr>
          <p:cNvSpPr/>
          <p:nvPr/>
        </p:nvSpPr>
        <p:spPr>
          <a:xfrm>
            <a:off x="5812531" y="3184298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3996D81E-AC96-42F1-850A-9174C045E2C7}"/>
              </a:ext>
            </a:extLst>
          </p:cNvPr>
          <p:cNvSpPr/>
          <p:nvPr/>
        </p:nvSpPr>
        <p:spPr>
          <a:xfrm>
            <a:off x="1477477" y="4259896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7FC7FC4A-64BC-4212-A902-4E1DD7E7BF6C}"/>
              </a:ext>
            </a:extLst>
          </p:cNvPr>
          <p:cNvSpPr/>
          <p:nvPr/>
        </p:nvSpPr>
        <p:spPr>
          <a:xfrm>
            <a:off x="2566129" y="4259896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94C46AE-18F6-4040-9545-5D19F85D2FCD}"/>
              </a:ext>
            </a:extLst>
          </p:cNvPr>
          <p:cNvSpPr/>
          <p:nvPr/>
        </p:nvSpPr>
        <p:spPr>
          <a:xfrm>
            <a:off x="3654781" y="4259896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5CEBB98-BD8C-40A9-BFE6-1C9D3795E721}"/>
              </a:ext>
            </a:extLst>
          </p:cNvPr>
          <p:cNvSpPr/>
          <p:nvPr/>
        </p:nvSpPr>
        <p:spPr>
          <a:xfrm>
            <a:off x="7002696" y="3680754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8CB2A35-1071-4189-978D-EAD93486C57E}"/>
              </a:ext>
            </a:extLst>
          </p:cNvPr>
          <p:cNvSpPr/>
          <p:nvPr/>
        </p:nvSpPr>
        <p:spPr>
          <a:xfrm>
            <a:off x="7806647" y="3296239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3C2B7FB-8D35-4D4E-B516-8E072ED21A1B}"/>
              </a:ext>
            </a:extLst>
          </p:cNvPr>
          <p:cNvSpPr/>
          <p:nvPr/>
        </p:nvSpPr>
        <p:spPr>
          <a:xfrm>
            <a:off x="8708860" y="3638758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52B6E5D-7F34-4974-B33C-6A98A906068D}"/>
              </a:ext>
            </a:extLst>
          </p:cNvPr>
          <p:cNvSpPr/>
          <p:nvPr/>
        </p:nvSpPr>
        <p:spPr>
          <a:xfrm>
            <a:off x="4729137" y="4259896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3E74FE2-1656-49B3-8B35-A74433444747}"/>
              </a:ext>
            </a:extLst>
          </p:cNvPr>
          <p:cNvSpPr txBox="1"/>
          <p:nvPr/>
        </p:nvSpPr>
        <p:spPr>
          <a:xfrm>
            <a:off x="4298334" y="7029162"/>
            <a:ext cx="30283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8</a:t>
            </a:r>
            <a:r>
              <a:rPr lang="en-GB" sz="24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+</a:t>
            </a:r>
            <a:r>
              <a:rPr lang="en-GB" sz="24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4</a:t>
            </a:r>
            <a:r>
              <a:rPr lang="en-GB" sz="40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=</a:t>
            </a:r>
            <a:r>
              <a:rPr lang="en-GB" sz="40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13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75398BA-63C0-45D3-97D1-3A019B4FB858}"/>
              </a:ext>
            </a:extLst>
          </p:cNvPr>
          <p:cNvSpPr txBox="1"/>
          <p:nvPr/>
        </p:nvSpPr>
        <p:spPr>
          <a:xfrm>
            <a:off x="581804" y="1449521"/>
            <a:ext cx="51219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Spot the mistake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4020286-DBBD-413F-A138-1FE4B8B9BAE0}"/>
              </a:ext>
            </a:extLst>
          </p:cNvPr>
          <p:cNvSpPr/>
          <p:nvPr/>
        </p:nvSpPr>
        <p:spPr>
          <a:xfrm>
            <a:off x="1077124" y="5875241"/>
            <a:ext cx="83840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For 8</a:t>
            </a:r>
            <a:r>
              <a:rPr lang="en-GB" sz="1600" b="1" dirty="0"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latin typeface="Century Gothic" panose="020B0502020202020204" pitchFamily="34" charset="0"/>
              </a:rPr>
              <a:t>+</a:t>
            </a:r>
            <a:r>
              <a:rPr lang="en-GB" sz="1600" b="1" dirty="0"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latin typeface="Century Gothic" panose="020B0502020202020204" pitchFamily="34" charset="0"/>
              </a:rPr>
              <a:t>4, split 4 into       and</a:t>
            </a:r>
            <a:endParaRPr lang="en-GB" sz="48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95FFF5C-33A1-4EC6-B5D0-0E19B73DD567}"/>
              </a:ext>
            </a:extLst>
          </p:cNvPr>
          <p:cNvSpPr/>
          <p:nvPr/>
        </p:nvSpPr>
        <p:spPr>
          <a:xfrm>
            <a:off x="6827249" y="5702221"/>
            <a:ext cx="756000" cy="864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1783BD8-0D8D-4D21-8083-83A00EE57E82}"/>
              </a:ext>
            </a:extLst>
          </p:cNvPr>
          <p:cNvSpPr/>
          <p:nvPr/>
        </p:nvSpPr>
        <p:spPr>
          <a:xfrm>
            <a:off x="9210436" y="5702221"/>
            <a:ext cx="756000" cy="864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3</a:t>
            </a:r>
          </a:p>
        </p:txBody>
      </p:sp>
      <p:pic>
        <p:nvPicPr>
          <p:cNvPr id="42" name="Picture 4" descr="Image result for tick cross">
            <a:extLst>
              <a:ext uri="{FF2B5EF4-FFF2-40B4-BE49-F238E27FC236}">
                <a16:creationId xmlns:a16="http://schemas.microsoft.com/office/drawing/2014/main" id="{DBB7C62D-5015-4517-A32D-32DAFC4692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47" t="24133" r="6053"/>
          <a:stretch/>
        </p:blipFill>
        <p:spPr bwMode="auto">
          <a:xfrm>
            <a:off x="7392865" y="7222301"/>
            <a:ext cx="622766" cy="537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7258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4742004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NUMBER AND PLACE VALUE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48029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A: 2-digit numbers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4CE2A2F-D4A1-4AD3-81A4-D90EEC5A23FE}"/>
              </a:ext>
            </a:extLst>
          </p:cNvPr>
          <p:cNvSpPr/>
          <p:nvPr/>
        </p:nvSpPr>
        <p:spPr>
          <a:xfrm>
            <a:off x="3003072" y="1590418"/>
            <a:ext cx="32093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600"/>
              </a:spcAft>
            </a:pPr>
            <a:r>
              <a:rPr lang="en-GB" sz="5400" b="1" dirty="0">
                <a:latin typeface="Century Gothic" panose="020B0502020202020204" pitchFamily="34" charset="0"/>
              </a:rPr>
              <a:t>Is it 15?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458AB7-6246-4C64-95F2-4E2B16FE500F}"/>
              </a:ext>
            </a:extLst>
          </p:cNvPr>
          <p:cNvSpPr/>
          <p:nvPr/>
        </p:nvSpPr>
        <p:spPr>
          <a:xfrm>
            <a:off x="7315003" y="1789895"/>
            <a:ext cx="89629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or</a:t>
            </a:r>
            <a:endParaRPr lang="en-GB" dirty="0"/>
          </a:p>
        </p:txBody>
      </p:sp>
      <p:pic>
        <p:nvPicPr>
          <p:cNvPr id="14" name="Picture 4" descr="Image result for tick cross">
            <a:extLst>
              <a:ext uri="{FF2B5EF4-FFF2-40B4-BE49-F238E27FC236}">
                <a16:creationId xmlns:a16="http://schemas.microsoft.com/office/drawing/2014/main" id="{86C4C00B-6C38-4EE2-B797-287353A152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5" r="43781"/>
          <a:stretch/>
        </p:blipFill>
        <p:spPr bwMode="auto">
          <a:xfrm>
            <a:off x="6699531" y="1768137"/>
            <a:ext cx="775083" cy="707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Image result for tick cross">
            <a:extLst>
              <a:ext uri="{FF2B5EF4-FFF2-40B4-BE49-F238E27FC236}">
                <a16:creationId xmlns:a16="http://schemas.microsoft.com/office/drawing/2014/main" id="{84F7232E-73DE-41C6-A627-3729C915F6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47" t="24133" r="6053"/>
          <a:stretch/>
        </p:blipFill>
        <p:spPr bwMode="auto">
          <a:xfrm>
            <a:off x="8128704" y="1875312"/>
            <a:ext cx="622766" cy="537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B01B030A-A758-4429-B89C-9FAB3BF8C6DF}"/>
              </a:ext>
            </a:extLst>
          </p:cNvPr>
          <p:cNvSpPr/>
          <p:nvPr/>
        </p:nvSpPr>
        <p:spPr>
          <a:xfrm>
            <a:off x="2051234" y="3620713"/>
            <a:ext cx="576000" cy="576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4066CE3-05FC-43CC-9E2D-66AAB982B595}"/>
              </a:ext>
            </a:extLst>
          </p:cNvPr>
          <p:cNvSpPr/>
          <p:nvPr/>
        </p:nvSpPr>
        <p:spPr>
          <a:xfrm>
            <a:off x="9626812" y="4196713"/>
            <a:ext cx="576000" cy="576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9FCA8FC-38F8-4D58-B02F-2CE21CFD9FAD}"/>
              </a:ext>
            </a:extLst>
          </p:cNvPr>
          <p:cNvSpPr/>
          <p:nvPr/>
        </p:nvSpPr>
        <p:spPr>
          <a:xfrm>
            <a:off x="8640160" y="4772713"/>
            <a:ext cx="576000" cy="576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809D6A9-A90D-4C3F-A81A-5388DCA71B6A}"/>
              </a:ext>
            </a:extLst>
          </p:cNvPr>
          <p:cNvSpPr/>
          <p:nvPr/>
        </p:nvSpPr>
        <p:spPr>
          <a:xfrm>
            <a:off x="9108081" y="5686988"/>
            <a:ext cx="576000" cy="576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4A77A3B-3B50-4E20-B234-85D55DF46A10}"/>
              </a:ext>
            </a:extLst>
          </p:cNvPr>
          <p:cNvSpPr/>
          <p:nvPr/>
        </p:nvSpPr>
        <p:spPr>
          <a:xfrm>
            <a:off x="7651841" y="5558963"/>
            <a:ext cx="576000" cy="576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741A04F-19AE-4359-9F43-1B349748FE8A}"/>
              </a:ext>
            </a:extLst>
          </p:cNvPr>
          <p:cNvSpPr/>
          <p:nvPr/>
        </p:nvSpPr>
        <p:spPr>
          <a:xfrm>
            <a:off x="7633541" y="4279479"/>
            <a:ext cx="576000" cy="576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2873E03-312D-4796-81F7-629C574E53C8}"/>
              </a:ext>
            </a:extLst>
          </p:cNvPr>
          <p:cNvSpPr/>
          <p:nvPr/>
        </p:nvSpPr>
        <p:spPr>
          <a:xfrm>
            <a:off x="6944764" y="3518797"/>
            <a:ext cx="3850673" cy="3375563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610858F-6E4C-40F2-81E7-F0B5CB90EA2E}"/>
              </a:ext>
            </a:extLst>
          </p:cNvPr>
          <p:cNvSpPr/>
          <p:nvPr/>
        </p:nvSpPr>
        <p:spPr>
          <a:xfrm>
            <a:off x="917651" y="2743764"/>
            <a:ext cx="5652532" cy="4662856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BCE7C0F-464C-42B3-B111-F76A1B21F234}"/>
              </a:ext>
            </a:extLst>
          </p:cNvPr>
          <p:cNvSpPr/>
          <p:nvPr/>
        </p:nvSpPr>
        <p:spPr>
          <a:xfrm>
            <a:off x="3335676" y="3290592"/>
            <a:ext cx="576000" cy="576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E5DD854-0F19-4769-96F9-482DCD3F5842}"/>
              </a:ext>
            </a:extLst>
          </p:cNvPr>
          <p:cNvSpPr/>
          <p:nvPr/>
        </p:nvSpPr>
        <p:spPr>
          <a:xfrm>
            <a:off x="4236678" y="5060713"/>
            <a:ext cx="576000" cy="576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194CDA5-CA15-4D63-910F-F3CC8FB5C0CE}"/>
              </a:ext>
            </a:extLst>
          </p:cNvPr>
          <p:cNvSpPr/>
          <p:nvPr/>
        </p:nvSpPr>
        <p:spPr>
          <a:xfrm>
            <a:off x="1379327" y="4759261"/>
            <a:ext cx="576000" cy="576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CA1FB68C-144F-485A-8AF4-B42150B3A0CA}"/>
              </a:ext>
            </a:extLst>
          </p:cNvPr>
          <p:cNvSpPr/>
          <p:nvPr/>
        </p:nvSpPr>
        <p:spPr>
          <a:xfrm>
            <a:off x="5428517" y="4501770"/>
            <a:ext cx="576000" cy="576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9AB9DEC-9918-47C1-8109-FB292C442887}"/>
              </a:ext>
            </a:extLst>
          </p:cNvPr>
          <p:cNvSpPr/>
          <p:nvPr/>
        </p:nvSpPr>
        <p:spPr>
          <a:xfrm>
            <a:off x="3505509" y="6401291"/>
            <a:ext cx="576000" cy="576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E06A10C-F26B-426F-8A98-36C80645AAAF}"/>
              </a:ext>
            </a:extLst>
          </p:cNvPr>
          <p:cNvSpPr/>
          <p:nvPr/>
        </p:nvSpPr>
        <p:spPr>
          <a:xfrm>
            <a:off x="4793678" y="6259684"/>
            <a:ext cx="576000" cy="576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D4B2D1C1-FDCB-413A-BA7F-EDC1C148A483}"/>
              </a:ext>
            </a:extLst>
          </p:cNvPr>
          <p:cNvSpPr/>
          <p:nvPr/>
        </p:nvSpPr>
        <p:spPr>
          <a:xfrm>
            <a:off x="2895730" y="4630578"/>
            <a:ext cx="576000" cy="576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1A9FE25-72E2-4721-90C4-3A4B5C9ED0E7}"/>
              </a:ext>
            </a:extLst>
          </p:cNvPr>
          <p:cNvSpPr/>
          <p:nvPr/>
        </p:nvSpPr>
        <p:spPr>
          <a:xfrm>
            <a:off x="4286100" y="3917953"/>
            <a:ext cx="576000" cy="576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378F9FA-2F8C-474D-937B-E4D50F0E3B93}"/>
              </a:ext>
            </a:extLst>
          </p:cNvPr>
          <p:cNvSpPr/>
          <p:nvPr/>
        </p:nvSpPr>
        <p:spPr>
          <a:xfrm>
            <a:off x="2294933" y="5836370"/>
            <a:ext cx="576000" cy="576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7876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4742004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NUMBER AND PLACE VALUE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40959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E: Bordering 10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027B5418-251C-4442-9122-F59970101468}"/>
              </a:ext>
            </a:extLst>
          </p:cNvPr>
          <p:cNvSpPr/>
          <p:nvPr/>
        </p:nvSpPr>
        <p:spPr>
          <a:xfrm>
            <a:off x="8809216" y="646030"/>
            <a:ext cx="15584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Part 2</a:t>
            </a:r>
            <a:endParaRPr lang="en-GB" sz="4000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58FC1DA4-5ABE-472C-B38A-F19A3AC233D2}"/>
              </a:ext>
            </a:extLst>
          </p:cNvPr>
          <p:cNvGraphicFramePr>
            <a:graphicFrameLocks noGrp="1"/>
          </p:cNvGraphicFramePr>
          <p:nvPr/>
        </p:nvGraphicFramePr>
        <p:xfrm>
          <a:off x="1222531" y="2916451"/>
          <a:ext cx="5400000" cy="21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737154619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340726039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474121839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97055182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279318029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232459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174097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33F1E067-F3E1-4229-9886-A2F79025ADB0}"/>
              </a:ext>
            </a:extLst>
          </p:cNvPr>
          <p:cNvSpPr/>
          <p:nvPr/>
        </p:nvSpPr>
        <p:spPr>
          <a:xfrm>
            <a:off x="1477477" y="3184298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D5B757EC-7918-4503-85C3-4D723731A9EF}"/>
              </a:ext>
            </a:extLst>
          </p:cNvPr>
          <p:cNvSpPr/>
          <p:nvPr/>
        </p:nvSpPr>
        <p:spPr>
          <a:xfrm>
            <a:off x="2566129" y="3184298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776EE24F-4C0C-45AD-9943-E314E1C302C1}"/>
              </a:ext>
            </a:extLst>
          </p:cNvPr>
          <p:cNvSpPr/>
          <p:nvPr/>
        </p:nvSpPr>
        <p:spPr>
          <a:xfrm>
            <a:off x="3649523" y="3184298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4FFBFEAA-C8C8-457B-85CC-366FAAD399B0}"/>
              </a:ext>
            </a:extLst>
          </p:cNvPr>
          <p:cNvSpPr/>
          <p:nvPr/>
        </p:nvSpPr>
        <p:spPr>
          <a:xfrm>
            <a:off x="4738175" y="3184298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6E84C0B4-C48F-415B-864A-DD1F5515E70F}"/>
              </a:ext>
            </a:extLst>
          </p:cNvPr>
          <p:cNvSpPr/>
          <p:nvPr/>
        </p:nvSpPr>
        <p:spPr>
          <a:xfrm>
            <a:off x="5812531" y="3184298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3996D81E-AC96-42F1-850A-9174C045E2C7}"/>
              </a:ext>
            </a:extLst>
          </p:cNvPr>
          <p:cNvSpPr/>
          <p:nvPr/>
        </p:nvSpPr>
        <p:spPr>
          <a:xfrm>
            <a:off x="1477477" y="4259896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7FC7FC4A-64BC-4212-A902-4E1DD7E7BF6C}"/>
              </a:ext>
            </a:extLst>
          </p:cNvPr>
          <p:cNvSpPr/>
          <p:nvPr/>
        </p:nvSpPr>
        <p:spPr>
          <a:xfrm>
            <a:off x="2566129" y="4259896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94C46AE-18F6-4040-9545-5D19F85D2FCD}"/>
              </a:ext>
            </a:extLst>
          </p:cNvPr>
          <p:cNvSpPr/>
          <p:nvPr/>
        </p:nvSpPr>
        <p:spPr>
          <a:xfrm>
            <a:off x="3654781" y="4259896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5CEBB98-BD8C-40A9-BFE6-1C9D3795E721}"/>
              </a:ext>
            </a:extLst>
          </p:cNvPr>
          <p:cNvSpPr/>
          <p:nvPr/>
        </p:nvSpPr>
        <p:spPr>
          <a:xfrm>
            <a:off x="5812531" y="4259896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8CB2A35-1071-4189-978D-EAD93486C57E}"/>
              </a:ext>
            </a:extLst>
          </p:cNvPr>
          <p:cNvSpPr/>
          <p:nvPr/>
        </p:nvSpPr>
        <p:spPr>
          <a:xfrm>
            <a:off x="7806647" y="3296239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3C2B7FB-8D35-4D4E-B516-8E072ED21A1B}"/>
              </a:ext>
            </a:extLst>
          </p:cNvPr>
          <p:cNvSpPr/>
          <p:nvPr/>
        </p:nvSpPr>
        <p:spPr>
          <a:xfrm>
            <a:off x="8708860" y="3638758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52B6E5D-7F34-4974-B33C-6A98A906068D}"/>
              </a:ext>
            </a:extLst>
          </p:cNvPr>
          <p:cNvSpPr/>
          <p:nvPr/>
        </p:nvSpPr>
        <p:spPr>
          <a:xfrm>
            <a:off x="4729137" y="4259896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3E74FE2-1656-49B3-8B35-A74433444747}"/>
              </a:ext>
            </a:extLst>
          </p:cNvPr>
          <p:cNvSpPr txBox="1"/>
          <p:nvPr/>
        </p:nvSpPr>
        <p:spPr>
          <a:xfrm>
            <a:off x="4298334" y="7029162"/>
            <a:ext cx="30283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8</a:t>
            </a:r>
            <a:r>
              <a:rPr lang="en-GB" sz="24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+</a:t>
            </a:r>
            <a:r>
              <a:rPr lang="en-GB" sz="24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4</a:t>
            </a:r>
            <a:r>
              <a:rPr lang="en-GB" sz="40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=</a:t>
            </a:r>
            <a:r>
              <a:rPr lang="en-GB" sz="40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12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75398BA-63C0-45D3-97D1-3A019B4FB858}"/>
              </a:ext>
            </a:extLst>
          </p:cNvPr>
          <p:cNvSpPr txBox="1"/>
          <p:nvPr/>
        </p:nvSpPr>
        <p:spPr>
          <a:xfrm>
            <a:off x="581804" y="1449521"/>
            <a:ext cx="48990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Correct answer: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4020286-DBBD-413F-A138-1FE4B8B9BAE0}"/>
              </a:ext>
            </a:extLst>
          </p:cNvPr>
          <p:cNvSpPr/>
          <p:nvPr/>
        </p:nvSpPr>
        <p:spPr>
          <a:xfrm>
            <a:off x="1077124" y="5875241"/>
            <a:ext cx="83840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b="1" dirty="0">
                <a:latin typeface="Century Gothic" panose="020B0502020202020204" pitchFamily="34" charset="0"/>
              </a:rPr>
              <a:t>For 8</a:t>
            </a:r>
            <a:r>
              <a:rPr lang="en-GB" sz="1600" b="1" dirty="0"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latin typeface="Century Gothic" panose="020B0502020202020204" pitchFamily="34" charset="0"/>
              </a:rPr>
              <a:t>+</a:t>
            </a:r>
            <a:r>
              <a:rPr lang="en-GB" sz="1600" b="1" dirty="0"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latin typeface="Century Gothic" panose="020B0502020202020204" pitchFamily="34" charset="0"/>
              </a:rPr>
              <a:t>4, split 4 into       and</a:t>
            </a:r>
            <a:endParaRPr lang="en-GB" sz="48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95FFF5C-33A1-4EC6-B5D0-0E19B73DD567}"/>
              </a:ext>
            </a:extLst>
          </p:cNvPr>
          <p:cNvSpPr/>
          <p:nvPr/>
        </p:nvSpPr>
        <p:spPr>
          <a:xfrm>
            <a:off x="6827249" y="5702221"/>
            <a:ext cx="756000" cy="864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1783BD8-0D8D-4D21-8083-83A00EE57E82}"/>
              </a:ext>
            </a:extLst>
          </p:cNvPr>
          <p:cNvSpPr/>
          <p:nvPr/>
        </p:nvSpPr>
        <p:spPr>
          <a:xfrm>
            <a:off x="9210436" y="5702221"/>
            <a:ext cx="756000" cy="864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2</a:t>
            </a:r>
          </a:p>
        </p:txBody>
      </p:sp>
      <p:pic>
        <p:nvPicPr>
          <p:cNvPr id="32" name="Picture 4" descr="Image result for tick cross">
            <a:extLst>
              <a:ext uri="{FF2B5EF4-FFF2-40B4-BE49-F238E27FC236}">
                <a16:creationId xmlns:a16="http://schemas.microsoft.com/office/drawing/2014/main" id="{F0A5131C-9844-4162-AF2F-64577E91C1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5" r="43781"/>
          <a:stretch/>
        </p:blipFill>
        <p:spPr bwMode="auto">
          <a:xfrm>
            <a:off x="7419105" y="7029162"/>
            <a:ext cx="775083" cy="707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94844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4995278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ADDITION AND SUBTRACTION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55370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2: Shapes for numbers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E7839BB-297D-43B0-A508-65F61A6B83CE}"/>
              </a:ext>
            </a:extLst>
          </p:cNvPr>
          <p:cNvSpPr/>
          <p:nvPr/>
        </p:nvSpPr>
        <p:spPr>
          <a:xfrm>
            <a:off x="7899053" y="646030"/>
            <a:ext cx="30844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Build-up part 1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FE3F62-F01A-4B49-A419-A2B1EB89CAD4}"/>
              </a:ext>
            </a:extLst>
          </p:cNvPr>
          <p:cNvSpPr/>
          <p:nvPr/>
        </p:nvSpPr>
        <p:spPr>
          <a:xfrm>
            <a:off x="10091846" y="2153027"/>
            <a:ext cx="131157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= 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20" name="Arrow: Chevron 19">
            <a:extLst>
              <a:ext uri="{FF2B5EF4-FFF2-40B4-BE49-F238E27FC236}">
                <a16:creationId xmlns:a16="http://schemas.microsoft.com/office/drawing/2014/main" id="{16264AAE-5475-4CA6-874F-9BAACBEE63E8}"/>
              </a:ext>
            </a:extLst>
          </p:cNvPr>
          <p:cNvSpPr/>
          <p:nvPr/>
        </p:nvSpPr>
        <p:spPr>
          <a:xfrm rot="16200000">
            <a:off x="8436111" y="2068097"/>
            <a:ext cx="1476000" cy="1116000"/>
          </a:xfrm>
          <a:prstGeom prst="chevron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777424A-D1D3-4823-8EFE-A40E1AE1B5B7}"/>
              </a:ext>
            </a:extLst>
          </p:cNvPr>
          <p:cNvSpPr/>
          <p:nvPr/>
        </p:nvSpPr>
        <p:spPr>
          <a:xfrm>
            <a:off x="10091846" y="4057752"/>
            <a:ext cx="131157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= 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23" name="Flowchart: Preparation 22">
            <a:extLst>
              <a:ext uri="{FF2B5EF4-FFF2-40B4-BE49-F238E27FC236}">
                <a16:creationId xmlns:a16="http://schemas.microsoft.com/office/drawing/2014/main" id="{3FD93B7E-F19C-419C-9C84-AD5CA511D3C8}"/>
              </a:ext>
            </a:extLst>
          </p:cNvPr>
          <p:cNvSpPr/>
          <p:nvPr/>
        </p:nvSpPr>
        <p:spPr>
          <a:xfrm>
            <a:off x="8526111" y="3943417"/>
            <a:ext cx="1296000" cy="1152000"/>
          </a:xfrm>
          <a:prstGeom prst="flowChartPreparation">
            <a:avLst/>
          </a:prstGeom>
          <a:pattFill prst="wdUpDiag">
            <a:fgClr>
              <a:schemeClr val="accent2"/>
            </a:fgClr>
            <a:bgClr>
              <a:schemeClr val="bg1"/>
            </a:bgClr>
          </a:patt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6411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4995278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ADDITION AND SUBTRACTION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55370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2: Shapes for numbers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645E5CE-D587-4A28-A5C4-369DB654BF31}"/>
              </a:ext>
            </a:extLst>
          </p:cNvPr>
          <p:cNvSpPr/>
          <p:nvPr/>
        </p:nvSpPr>
        <p:spPr>
          <a:xfrm>
            <a:off x="2232813" y="2133432"/>
            <a:ext cx="5998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>
                <a:latin typeface="Century Gothic" panose="020B0502020202020204" pitchFamily="34" charset="0"/>
              </a:rPr>
              <a:t>+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204A509-1FE2-465E-B99B-7A06F8C50B8B}"/>
              </a:ext>
            </a:extLst>
          </p:cNvPr>
          <p:cNvSpPr/>
          <p:nvPr/>
        </p:nvSpPr>
        <p:spPr>
          <a:xfrm>
            <a:off x="4599591" y="2148422"/>
            <a:ext cx="5998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=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E7839BB-297D-43B0-A508-65F61A6B83CE}"/>
              </a:ext>
            </a:extLst>
          </p:cNvPr>
          <p:cNvSpPr/>
          <p:nvPr/>
        </p:nvSpPr>
        <p:spPr>
          <a:xfrm>
            <a:off x="7899053" y="646030"/>
            <a:ext cx="30844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Build-up part 1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6" name="Arrow: Chevron 5">
            <a:extLst>
              <a:ext uri="{FF2B5EF4-FFF2-40B4-BE49-F238E27FC236}">
                <a16:creationId xmlns:a16="http://schemas.microsoft.com/office/drawing/2014/main" id="{1D0A59D7-B6BB-429F-A710-9E698B6DCACD}"/>
              </a:ext>
            </a:extLst>
          </p:cNvPr>
          <p:cNvSpPr/>
          <p:nvPr/>
        </p:nvSpPr>
        <p:spPr>
          <a:xfrm rot="16200000">
            <a:off x="637541" y="2037344"/>
            <a:ext cx="1476000" cy="1116000"/>
          </a:xfrm>
          <a:prstGeom prst="chevron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Flowchart: Preparation 7">
            <a:extLst>
              <a:ext uri="{FF2B5EF4-FFF2-40B4-BE49-F238E27FC236}">
                <a16:creationId xmlns:a16="http://schemas.microsoft.com/office/drawing/2014/main" id="{A20B69DA-4823-4973-B321-1DA7D7FD12EE}"/>
              </a:ext>
            </a:extLst>
          </p:cNvPr>
          <p:cNvSpPr/>
          <p:nvPr/>
        </p:nvSpPr>
        <p:spPr>
          <a:xfrm>
            <a:off x="3012392" y="2019097"/>
            <a:ext cx="1296000" cy="1152000"/>
          </a:xfrm>
          <a:prstGeom prst="flowChartPreparation">
            <a:avLst/>
          </a:prstGeom>
          <a:pattFill prst="wdUpDiag">
            <a:fgClr>
              <a:schemeClr val="accent2"/>
            </a:fgClr>
            <a:bgClr>
              <a:schemeClr val="bg1"/>
            </a:bgClr>
          </a:patt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FE3F62-F01A-4B49-A419-A2B1EB89CAD4}"/>
              </a:ext>
            </a:extLst>
          </p:cNvPr>
          <p:cNvSpPr/>
          <p:nvPr/>
        </p:nvSpPr>
        <p:spPr>
          <a:xfrm>
            <a:off x="10091846" y="2153027"/>
            <a:ext cx="131157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= 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20" name="Arrow: Chevron 19">
            <a:extLst>
              <a:ext uri="{FF2B5EF4-FFF2-40B4-BE49-F238E27FC236}">
                <a16:creationId xmlns:a16="http://schemas.microsoft.com/office/drawing/2014/main" id="{16264AAE-5475-4CA6-874F-9BAACBEE63E8}"/>
              </a:ext>
            </a:extLst>
          </p:cNvPr>
          <p:cNvSpPr/>
          <p:nvPr/>
        </p:nvSpPr>
        <p:spPr>
          <a:xfrm rot="16200000">
            <a:off x="8436111" y="2068097"/>
            <a:ext cx="1476000" cy="1116000"/>
          </a:xfrm>
          <a:prstGeom prst="chevron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777424A-D1D3-4823-8EFE-A40E1AE1B5B7}"/>
              </a:ext>
            </a:extLst>
          </p:cNvPr>
          <p:cNvSpPr/>
          <p:nvPr/>
        </p:nvSpPr>
        <p:spPr>
          <a:xfrm>
            <a:off x="10091846" y="4057752"/>
            <a:ext cx="131157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= 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23" name="Flowchart: Preparation 22">
            <a:extLst>
              <a:ext uri="{FF2B5EF4-FFF2-40B4-BE49-F238E27FC236}">
                <a16:creationId xmlns:a16="http://schemas.microsoft.com/office/drawing/2014/main" id="{3FD93B7E-F19C-419C-9C84-AD5CA511D3C8}"/>
              </a:ext>
            </a:extLst>
          </p:cNvPr>
          <p:cNvSpPr/>
          <p:nvPr/>
        </p:nvSpPr>
        <p:spPr>
          <a:xfrm>
            <a:off x="8526111" y="3943417"/>
            <a:ext cx="1296000" cy="1152000"/>
          </a:xfrm>
          <a:prstGeom prst="flowChartPreparation">
            <a:avLst/>
          </a:prstGeom>
          <a:pattFill prst="wdUpDiag">
            <a:fgClr>
              <a:schemeClr val="accent2"/>
            </a:fgClr>
            <a:bgClr>
              <a:schemeClr val="bg1"/>
            </a:bgClr>
          </a:patt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0429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4995278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ADDITION AND SUBTRACTION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55370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2: Shapes for numbers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645E5CE-D587-4A28-A5C4-369DB654BF31}"/>
              </a:ext>
            </a:extLst>
          </p:cNvPr>
          <p:cNvSpPr/>
          <p:nvPr/>
        </p:nvSpPr>
        <p:spPr>
          <a:xfrm>
            <a:off x="2232813" y="2133432"/>
            <a:ext cx="5998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>
                <a:latin typeface="Century Gothic" panose="020B0502020202020204" pitchFamily="34" charset="0"/>
              </a:rPr>
              <a:t>+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204A509-1FE2-465E-B99B-7A06F8C50B8B}"/>
              </a:ext>
            </a:extLst>
          </p:cNvPr>
          <p:cNvSpPr/>
          <p:nvPr/>
        </p:nvSpPr>
        <p:spPr>
          <a:xfrm>
            <a:off x="4599591" y="2148422"/>
            <a:ext cx="131157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= 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E7839BB-297D-43B0-A508-65F61A6B83CE}"/>
              </a:ext>
            </a:extLst>
          </p:cNvPr>
          <p:cNvSpPr/>
          <p:nvPr/>
        </p:nvSpPr>
        <p:spPr>
          <a:xfrm>
            <a:off x="7899053" y="646030"/>
            <a:ext cx="30844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Build-up part 1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6" name="Arrow: Chevron 5">
            <a:extLst>
              <a:ext uri="{FF2B5EF4-FFF2-40B4-BE49-F238E27FC236}">
                <a16:creationId xmlns:a16="http://schemas.microsoft.com/office/drawing/2014/main" id="{1D0A59D7-B6BB-429F-A710-9E698B6DCACD}"/>
              </a:ext>
            </a:extLst>
          </p:cNvPr>
          <p:cNvSpPr/>
          <p:nvPr/>
        </p:nvSpPr>
        <p:spPr>
          <a:xfrm rot="16200000">
            <a:off x="637541" y="2037344"/>
            <a:ext cx="1476000" cy="1116000"/>
          </a:xfrm>
          <a:prstGeom prst="chevron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Flowchart: Preparation 7">
            <a:extLst>
              <a:ext uri="{FF2B5EF4-FFF2-40B4-BE49-F238E27FC236}">
                <a16:creationId xmlns:a16="http://schemas.microsoft.com/office/drawing/2014/main" id="{A20B69DA-4823-4973-B321-1DA7D7FD12EE}"/>
              </a:ext>
            </a:extLst>
          </p:cNvPr>
          <p:cNvSpPr/>
          <p:nvPr/>
        </p:nvSpPr>
        <p:spPr>
          <a:xfrm>
            <a:off x="3012392" y="2019097"/>
            <a:ext cx="1296000" cy="1152000"/>
          </a:xfrm>
          <a:prstGeom prst="flowChartPreparation">
            <a:avLst/>
          </a:prstGeom>
          <a:pattFill prst="wdUpDiag">
            <a:fgClr>
              <a:schemeClr val="accent2"/>
            </a:fgClr>
            <a:bgClr>
              <a:schemeClr val="bg1"/>
            </a:bgClr>
          </a:patt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FE3F62-F01A-4B49-A419-A2B1EB89CAD4}"/>
              </a:ext>
            </a:extLst>
          </p:cNvPr>
          <p:cNvSpPr/>
          <p:nvPr/>
        </p:nvSpPr>
        <p:spPr>
          <a:xfrm>
            <a:off x="10091846" y="2153027"/>
            <a:ext cx="131157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= 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20" name="Arrow: Chevron 19">
            <a:extLst>
              <a:ext uri="{FF2B5EF4-FFF2-40B4-BE49-F238E27FC236}">
                <a16:creationId xmlns:a16="http://schemas.microsoft.com/office/drawing/2014/main" id="{16264AAE-5475-4CA6-874F-9BAACBEE63E8}"/>
              </a:ext>
            </a:extLst>
          </p:cNvPr>
          <p:cNvSpPr/>
          <p:nvPr/>
        </p:nvSpPr>
        <p:spPr>
          <a:xfrm rot="16200000">
            <a:off x="8436111" y="2068097"/>
            <a:ext cx="1476000" cy="1116000"/>
          </a:xfrm>
          <a:prstGeom prst="chevron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777424A-D1D3-4823-8EFE-A40E1AE1B5B7}"/>
              </a:ext>
            </a:extLst>
          </p:cNvPr>
          <p:cNvSpPr/>
          <p:nvPr/>
        </p:nvSpPr>
        <p:spPr>
          <a:xfrm>
            <a:off x="10091846" y="4057752"/>
            <a:ext cx="131157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= 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23" name="Flowchart: Preparation 22">
            <a:extLst>
              <a:ext uri="{FF2B5EF4-FFF2-40B4-BE49-F238E27FC236}">
                <a16:creationId xmlns:a16="http://schemas.microsoft.com/office/drawing/2014/main" id="{3FD93B7E-F19C-419C-9C84-AD5CA511D3C8}"/>
              </a:ext>
            </a:extLst>
          </p:cNvPr>
          <p:cNvSpPr/>
          <p:nvPr/>
        </p:nvSpPr>
        <p:spPr>
          <a:xfrm>
            <a:off x="8526111" y="3943417"/>
            <a:ext cx="1296000" cy="1152000"/>
          </a:xfrm>
          <a:prstGeom prst="flowChartPreparation">
            <a:avLst/>
          </a:prstGeom>
          <a:pattFill prst="wdUpDiag">
            <a:fgClr>
              <a:schemeClr val="accent2"/>
            </a:fgClr>
            <a:bgClr>
              <a:schemeClr val="bg1"/>
            </a:bgClr>
          </a:patt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0297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4995278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ADDITION AND SUBTRACTION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55370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2: Shapes for numbers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645E5CE-D587-4A28-A5C4-369DB654BF31}"/>
              </a:ext>
            </a:extLst>
          </p:cNvPr>
          <p:cNvSpPr/>
          <p:nvPr/>
        </p:nvSpPr>
        <p:spPr>
          <a:xfrm>
            <a:off x="2232813" y="2133432"/>
            <a:ext cx="5998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>
                <a:latin typeface="Century Gothic" panose="020B0502020202020204" pitchFamily="34" charset="0"/>
              </a:rPr>
              <a:t>+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204A509-1FE2-465E-B99B-7A06F8C50B8B}"/>
              </a:ext>
            </a:extLst>
          </p:cNvPr>
          <p:cNvSpPr/>
          <p:nvPr/>
        </p:nvSpPr>
        <p:spPr>
          <a:xfrm>
            <a:off x="4599591" y="2148422"/>
            <a:ext cx="131157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= 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E7839BB-297D-43B0-A508-65F61A6B83CE}"/>
              </a:ext>
            </a:extLst>
          </p:cNvPr>
          <p:cNvSpPr/>
          <p:nvPr/>
        </p:nvSpPr>
        <p:spPr>
          <a:xfrm>
            <a:off x="7899053" y="646030"/>
            <a:ext cx="30844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Build-up part 1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6" name="Arrow: Chevron 5">
            <a:extLst>
              <a:ext uri="{FF2B5EF4-FFF2-40B4-BE49-F238E27FC236}">
                <a16:creationId xmlns:a16="http://schemas.microsoft.com/office/drawing/2014/main" id="{1D0A59D7-B6BB-429F-A710-9E698B6DCACD}"/>
              </a:ext>
            </a:extLst>
          </p:cNvPr>
          <p:cNvSpPr/>
          <p:nvPr/>
        </p:nvSpPr>
        <p:spPr>
          <a:xfrm rot="16200000">
            <a:off x="637541" y="2037344"/>
            <a:ext cx="1476000" cy="1116000"/>
          </a:xfrm>
          <a:prstGeom prst="chevron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Flowchart: Preparation 7">
            <a:extLst>
              <a:ext uri="{FF2B5EF4-FFF2-40B4-BE49-F238E27FC236}">
                <a16:creationId xmlns:a16="http://schemas.microsoft.com/office/drawing/2014/main" id="{A20B69DA-4823-4973-B321-1DA7D7FD12EE}"/>
              </a:ext>
            </a:extLst>
          </p:cNvPr>
          <p:cNvSpPr/>
          <p:nvPr/>
        </p:nvSpPr>
        <p:spPr>
          <a:xfrm>
            <a:off x="3012392" y="2019097"/>
            <a:ext cx="1296000" cy="1152000"/>
          </a:xfrm>
          <a:prstGeom prst="flowChartPreparation">
            <a:avLst/>
          </a:prstGeom>
          <a:pattFill prst="wdUpDiag">
            <a:fgClr>
              <a:schemeClr val="accent2"/>
            </a:fgClr>
            <a:bgClr>
              <a:schemeClr val="bg1"/>
            </a:bgClr>
          </a:patt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FE3F62-F01A-4B49-A419-A2B1EB89CAD4}"/>
              </a:ext>
            </a:extLst>
          </p:cNvPr>
          <p:cNvSpPr/>
          <p:nvPr/>
        </p:nvSpPr>
        <p:spPr>
          <a:xfrm>
            <a:off x="10091846" y="2153027"/>
            <a:ext cx="131157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= 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20" name="Arrow: Chevron 19">
            <a:extLst>
              <a:ext uri="{FF2B5EF4-FFF2-40B4-BE49-F238E27FC236}">
                <a16:creationId xmlns:a16="http://schemas.microsoft.com/office/drawing/2014/main" id="{16264AAE-5475-4CA6-874F-9BAACBEE63E8}"/>
              </a:ext>
            </a:extLst>
          </p:cNvPr>
          <p:cNvSpPr/>
          <p:nvPr/>
        </p:nvSpPr>
        <p:spPr>
          <a:xfrm rot="16200000">
            <a:off x="8436111" y="2068097"/>
            <a:ext cx="1476000" cy="1116000"/>
          </a:xfrm>
          <a:prstGeom prst="chevron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777424A-D1D3-4823-8EFE-A40E1AE1B5B7}"/>
              </a:ext>
            </a:extLst>
          </p:cNvPr>
          <p:cNvSpPr/>
          <p:nvPr/>
        </p:nvSpPr>
        <p:spPr>
          <a:xfrm>
            <a:off x="10091846" y="4057752"/>
            <a:ext cx="131157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= 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23" name="Flowchart: Preparation 22">
            <a:extLst>
              <a:ext uri="{FF2B5EF4-FFF2-40B4-BE49-F238E27FC236}">
                <a16:creationId xmlns:a16="http://schemas.microsoft.com/office/drawing/2014/main" id="{3FD93B7E-F19C-419C-9C84-AD5CA511D3C8}"/>
              </a:ext>
            </a:extLst>
          </p:cNvPr>
          <p:cNvSpPr/>
          <p:nvPr/>
        </p:nvSpPr>
        <p:spPr>
          <a:xfrm>
            <a:off x="8526111" y="3943417"/>
            <a:ext cx="1296000" cy="1152000"/>
          </a:xfrm>
          <a:prstGeom prst="flowChartPreparation">
            <a:avLst/>
          </a:prstGeom>
          <a:pattFill prst="wdUpDiag">
            <a:fgClr>
              <a:schemeClr val="accent2"/>
            </a:fgClr>
            <a:bgClr>
              <a:schemeClr val="bg1"/>
            </a:bgClr>
          </a:patt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FD1BCF7-8F74-4E4D-8C06-D44C5069B697}"/>
              </a:ext>
            </a:extLst>
          </p:cNvPr>
          <p:cNvSpPr/>
          <p:nvPr/>
        </p:nvSpPr>
        <p:spPr>
          <a:xfrm>
            <a:off x="2238311" y="4454252"/>
            <a:ext cx="5998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>
                <a:latin typeface="Century Gothic" panose="020B0502020202020204" pitchFamily="34" charset="0"/>
              </a:rPr>
              <a:t>+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B728A6F-9966-4CDC-A608-2BBAA967FD96}"/>
              </a:ext>
            </a:extLst>
          </p:cNvPr>
          <p:cNvSpPr/>
          <p:nvPr/>
        </p:nvSpPr>
        <p:spPr>
          <a:xfrm>
            <a:off x="4605089" y="4469242"/>
            <a:ext cx="5998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=</a:t>
            </a:r>
          </a:p>
        </p:txBody>
      </p:sp>
      <p:sp>
        <p:nvSpPr>
          <p:cNvPr id="28" name="Arrow: Chevron 27">
            <a:extLst>
              <a:ext uri="{FF2B5EF4-FFF2-40B4-BE49-F238E27FC236}">
                <a16:creationId xmlns:a16="http://schemas.microsoft.com/office/drawing/2014/main" id="{32E21D29-7BC2-4B3D-81FC-274E50D77146}"/>
              </a:ext>
            </a:extLst>
          </p:cNvPr>
          <p:cNvSpPr/>
          <p:nvPr/>
        </p:nvSpPr>
        <p:spPr>
          <a:xfrm rot="16200000">
            <a:off x="643039" y="4358164"/>
            <a:ext cx="1476000" cy="1116000"/>
          </a:xfrm>
          <a:prstGeom prst="chevron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" name="Arrow: Chevron 29">
            <a:extLst>
              <a:ext uri="{FF2B5EF4-FFF2-40B4-BE49-F238E27FC236}">
                <a16:creationId xmlns:a16="http://schemas.microsoft.com/office/drawing/2014/main" id="{A80B7B74-D958-4BBD-9246-8EDFB688FA0C}"/>
              </a:ext>
            </a:extLst>
          </p:cNvPr>
          <p:cNvSpPr/>
          <p:nvPr/>
        </p:nvSpPr>
        <p:spPr>
          <a:xfrm rot="16200000">
            <a:off x="2920042" y="4358164"/>
            <a:ext cx="1476000" cy="1116000"/>
          </a:xfrm>
          <a:prstGeom prst="chevron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8090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4995278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ADDITION AND SUBTRACTION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55370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2: Shapes for numbers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645E5CE-D587-4A28-A5C4-369DB654BF31}"/>
              </a:ext>
            </a:extLst>
          </p:cNvPr>
          <p:cNvSpPr/>
          <p:nvPr/>
        </p:nvSpPr>
        <p:spPr>
          <a:xfrm>
            <a:off x="2232813" y="2133432"/>
            <a:ext cx="5998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>
                <a:latin typeface="Century Gothic" panose="020B0502020202020204" pitchFamily="34" charset="0"/>
              </a:rPr>
              <a:t>+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204A509-1FE2-465E-B99B-7A06F8C50B8B}"/>
              </a:ext>
            </a:extLst>
          </p:cNvPr>
          <p:cNvSpPr/>
          <p:nvPr/>
        </p:nvSpPr>
        <p:spPr>
          <a:xfrm>
            <a:off x="4599591" y="2148422"/>
            <a:ext cx="131157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= 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E7839BB-297D-43B0-A508-65F61A6B83CE}"/>
              </a:ext>
            </a:extLst>
          </p:cNvPr>
          <p:cNvSpPr/>
          <p:nvPr/>
        </p:nvSpPr>
        <p:spPr>
          <a:xfrm>
            <a:off x="7899053" y="646030"/>
            <a:ext cx="30844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Build-up part 1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6" name="Arrow: Chevron 5">
            <a:extLst>
              <a:ext uri="{FF2B5EF4-FFF2-40B4-BE49-F238E27FC236}">
                <a16:creationId xmlns:a16="http://schemas.microsoft.com/office/drawing/2014/main" id="{1D0A59D7-B6BB-429F-A710-9E698B6DCACD}"/>
              </a:ext>
            </a:extLst>
          </p:cNvPr>
          <p:cNvSpPr/>
          <p:nvPr/>
        </p:nvSpPr>
        <p:spPr>
          <a:xfrm rot="16200000">
            <a:off x="637541" y="2037344"/>
            <a:ext cx="1476000" cy="1116000"/>
          </a:xfrm>
          <a:prstGeom prst="chevron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Flowchart: Preparation 7">
            <a:extLst>
              <a:ext uri="{FF2B5EF4-FFF2-40B4-BE49-F238E27FC236}">
                <a16:creationId xmlns:a16="http://schemas.microsoft.com/office/drawing/2014/main" id="{A20B69DA-4823-4973-B321-1DA7D7FD12EE}"/>
              </a:ext>
            </a:extLst>
          </p:cNvPr>
          <p:cNvSpPr/>
          <p:nvPr/>
        </p:nvSpPr>
        <p:spPr>
          <a:xfrm>
            <a:off x="3012392" y="2019097"/>
            <a:ext cx="1296000" cy="1152000"/>
          </a:xfrm>
          <a:prstGeom prst="flowChartPreparation">
            <a:avLst/>
          </a:prstGeom>
          <a:pattFill prst="wdUpDiag">
            <a:fgClr>
              <a:schemeClr val="accent2"/>
            </a:fgClr>
            <a:bgClr>
              <a:schemeClr val="bg1"/>
            </a:bgClr>
          </a:patt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FE3F62-F01A-4B49-A419-A2B1EB89CAD4}"/>
              </a:ext>
            </a:extLst>
          </p:cNvPr>
          <p:cNvSpPr/>
          <p:nvPr/>
        </p:nvSpPr>
        <p:spPr>
          <a:xfrm>
            <a:off x="10091846" y="2153027"/>
            <a:ext cx="131157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= 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20" name="Arrow: Chevron 19">
            <a:extLst>
              <a:ext uri="{FF2B5EF4-FFF2-40B4-BE49-F238E27FC236}">
                <a16:creationId xmlns:a16="http://schemas.microsoft.com/office/drawing/2014/main" id="{16264AAE-5475-4CA6-874F-9BAACBEE63E8}"/>
              </a:ext>
            </a:extLst>
          </p:cNvPr>
          <p:cNvSpPr/>
          <p:nvPr/>
        </p:nvSpPr>
        <p:spPr>
          <a:xfrm rot="16200000">
            <a:off x="8436111" y="2068097"/>
            <a:ext cx="1476000" cy="1116000"/>
          </a:xfrm>
          <a:prstGeom prst="chevron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777424A-D1D3-4823-8EFE-A40E1AE1B5B7}"/>
              </a:ext>
            </a:extLst>
          </p:cNvPr>
          <p:cNvSpPr/>
          <p:nvPr/>
        </p:nvSpPr>
        <p:spPr>
          <a:xfrm>
            <a:off x="10091846" y="4057752"/>
            <a:ext cx="131157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= 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23" name="Flowchart: Preparation 22">
            <a:extLst>
              <a:ext uri="{FF2B5EF4-FFF2-40B4-BE49-F238E27FC236}">
                <a16:creationId xmlns:a16="http://schemas.microsoft.com/office/drawing/2014/main" id="{3FD93B7E-F19C-419C-9C84-AD5CA511D3C8}"/>
              </a:ext>
            </a:extLst>
          </p:cNvPr>
          <p:cNvSpPr/>
          <p:nvPr/>
        </p:nvSpPr>
        <p:spPr>
          <a:xfrm>
            <a:off x="8526111" y="3943417"/>
            <a:ext cx="1296000" cy="1152000"/>
          </a:xfrm>
          <a:prstGeom prst="flowChartPreparation">
            <a:avLst/>
          </a:prstGeom>
          <a:pattFill prst="wdUpDiag">
            <a:fgClr>
              <a:schemeClr val="accent2"/>
            </a:fgClr>
            <a:bgClr>
              <a:schemeClr val="bg1"/>
            </a:bgClr>
          </a:patt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FD1BCF7-8F74-4E4D-8C06-D44C5069B697}"/>
              </a:ext>
            </a:extLst>
          </p:cNvPr>
          <p:cNvSpPr/>
          <p:nvPr/>
        </p:nvSpPr>
        <p:spPr>
          <a:xfrm>
            <a:off x="2238311" y="4454252"/>
            <a:ext cx="5998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>
                <a:latin typeface="Century Gothic" panose="020B0502020202020204" pitchFamily="34" charset="0"/>
              </a:rPr>
              <a:t>+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B728A6F-9966-4CDC-A608-2BBAA967FD96}"/>
              </a:ext>
            </a:extLst>
          </p:cNvPr>
          <p:cNvSpPr/>
          <p:nvPr/>
        </p:nvSpPr>
        <p:spPr>
          <a:xfrm>
            <a:off x="4605089" y="4469242"/>
            <a:ext cx="131157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= 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8" name="Arrow: Chevron 27">
            <a:extLst>
              <a:ext uri="{FF2B5EF4-FFF2-40B4-BE49-F238E27FC236}">
                <a16:creationId xmlns:a16="http://schemas.microsoft.com/office/drawing/2014/main" id="{32E21D29-7BC2-4B3D-81FC-274E50D77146}"/>
              </a:ext>
            </a:extLst>
          </p:cNvPr>
          <p:cNvSpPr/>
          <p:nvPr/>
        </p:nvSpPr>
        <p:spPr>
          <a:xfrm rot="16200000">
            <a:off x="643039" y="4358164"/>
            <a:ext cx="1476000" cy="1116000"/>
          </a:xfrm>
          <a:prstGeom prst="chevron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" name="Arrow: Chevron 29">
            <a:extLst>
              <a:ext uri="{FF2B5EF4-FFF2-40B4-BE49-F238E27FC236}">
                <a16:creationId xmlns:a16="http://schemas.microsoft.com/office/drawing/2014/main" id="{A80B7B74-D958-4BBD-9246-8EDFB688FA0C}"/>
              </a:ext>
            </a:extLst>
          </p:cNvPr>
          <p:cNvSpPr/>
          <p:nvPr/>
        </p:nvSpPr>
        <p:spPr>
          <a:xfrm rot="16200000">
            <a:off x="2920042" y="4358164"/>
            <a:ext cx="1476000" cy="1116000"/>
          </a:xfrm>
          <a:prstGeom prst="chevron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7119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4995278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ADDITION AND SUBTRACTION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55370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2: Shapes for numbers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645E5CE-D587-4A28-A5C4-369DB654BF31}"/>
              </a:ext>
            </a:extLst>
          </p:cNvPr>
          <p:cNvSpPr/>
          <p:nvPr/>
        </p:nvSpPr>
        <p:spPr>
          <a:xfrm>
            <a:off x="2232813" y="2133432"/>
            <a:ext cx="5998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>
                <a:latin typeface="Century Gothic" panose="020B0502020202020204" pitchFamily="34" charset="0"/>
              </a:rPr>
              <a:t>+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204A509-1FE2-465E-B99B-7A06F8C50B8B}"/>
              </a:ext>
            </a:extLst>
          </p:cNvPr>
          <p:cNvSpPr/>
          <p:nvPr/>
        </p:nvSpPr>
        <p:spPr>
          <a:xfrm>
            <a:off x="4599591" y="2148422"/>
            <a:ext cx="131157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= 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E7839BB-297D-43B0-A508-65F61A6B83CE}"/>
              </a:ext>
            </a:extLst>
          </p:cNvPr>
          <p:cNvSpPr/>
          <p:nvPr/>
        </p:nvSpPr>
        <p:spPr>
          <a:xfrm>
            <a:off x="7899053" y="646030"/>
            <a:ext cx="30844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Build-up part 1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6" name="Arrow: Chevron 5">
            <a:extLst>
              <a:ext uri="{FF2B5EF4-FFF2-40B4-BE49-F238E27FC236}">
                <a16:creationId xmlns:a16="http://schemas.microsoft.com/office/drawing/2014/main" id="{1D0A59D7-B6BB-429F-A710-9E698B6DCACD}"/>
              </a:ext>
            </a:extLst>
          </p:cNvPr>
          <p:cNvSpPr/>
          <p:nvPr/>
        </p:nvSpPr>
        <p:spPr>
          <a:xfrm rot="16200000">
            <a:off x="637541" y="2037344"/>
            <a:ext cx="1476000" cy="1116000"/>
          </a:xfrm>
          <a:prstGeom prst="chevron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Flowchart: Preparation 7">
            <a:extLst>
              <a:ext uri="{FF2B5EF4-FFF2-40B4-BE49-F238E27FC236}">
                <a16:creationId xmlns:a16="http://schemas.microsoft.com/office/drawing/2014/main" id="{A20B69DA-4823-4973-B321-1DA7D7FD12EE}"/>
              </a:ext>
            </a:extLst>
          </p:cNvPr>
          <p:cNvSpPr/>
          <p:nvPr/>
        </p:nvSpPr>
        <p:spPr>
          <a:xfrm>
            <a:off x="3012392" y="2019097"/>
            <a:ext cx="1296000" cy="1152000"/>
          </a:xfrm>
          <a:prstGeom prst="flowChartPreparation">
            <a:avLst/>
          </a:prstGeom>
          <a:pattFill prst="wdUpDiag">
            <a:fgClr>
              <a:schemeClr val="accent2"/>
            </a:fgClr>
            <a:bgClr>
              <a:schemeClr val="bg1"/>
            </a:bgClr>
          </a:patt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FE3F62-F01A-4B49-A419-A2B1EB89CAD4}"/>
              </a:ext>
            </a:extLst>
          </p:cNvPr>
          <p:cNvSpPr/>
          <p:nvPr/>
        </p:nvSpPr>
        <p:spPr>
          <a:xfrm>
            <a:off x="10091846" y="2153027"/>
            <a:ext cx="131157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= 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20" name="Arrow: Chevron 19">
            <a:extLst>
              <a:ext uri="{FF2B5EF4-FFF2-40B4-BE49-F238E27FC236}">
                <a16:creationId xmlns:a16="http://schemas.microsoft.com/office/drawing/2014/main" id="{16264AAE-5475-4CA6-874F-9BAACBEE63E8}"/>
              </a:ext>
            </a:extLst>
          </p:cNvPr>
          <p:cNvSpPr/>
          <p:nvPr/>
        </p:nvSpPr>
        <p:spPr>
          <a:xfrm rot="16200000">
            <a:off x="8436111" y="2068097"/>
            <a:ext cx="1476000" cy="1116000"/>
          </a:xfrm>
          <a:prstGeom prst="chevron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777424A-D1D3-4823-8EFE-A40E1AE1B5B7}"/>
              </a:ext>
            </a:extLst>
          </p:cNvPr>
          <p:cNvSpPr/>
          <p:nvPr/>
        </p:nvSpPr>
        <p:spPr>
          <a:xfrm>
            <a:off x="10091846" y="4057752"/>
            <a:ext cx="131157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= 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23" name="Flowchart: Preparation 22">
            <a:extLst>
              <a:ext uri="{FF2B5EF4-FFF2-40B4-BE49-F238E27FC236}">
                <a16:creationId xmlns:a16="http://schemas.microsoft.com/office/drawing/2014/main" id="{3FD93B7E-F19C-419C-9C84-AD5CA511D3C8}"/>
              </a:ext>
            </a:extLst>
          </p:cNvPr>
          <p:cNvSpPr/>
          <p:nvPr/>
        </p:nvSpPr>
        <p:spPr>
          <a:xfrm>
            <a:off x="8526111" y="3943417"/>
            <a:ext cx="1296000" cy="1152000"/>
          </a:xfrm>
          <a:prstGeom prst="flowChartPreparation">
            <a:avLst/>
          </a:prstGeom>
          <a:pattFill prst="wdUpDiag">
            <a:fgClr>
              <a:schemeClr val="accent2"/>
            </a:fgClr>
            <a:bgClr>
              <a:schemeClr val="bg1"/>
            </a:bgClr>
          </a:patt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FD1BCF7-8F74-4E4D-8C06-D44C5069B697}"/>
              </a:ext>
            </a:extLst>
          </p:cNvPr>
          <p:cNvSpPr/>
          <p:nvPr/>
        </p:nvSpPr>
        <p:spPr>
          <a:xfrm>
            <a:off x="2238311" y="4454252"/>
            <a:ext cx="5998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>
                <a:latin typeface="Century Gothic" panose="020B0502020202020204" pitchFamily="34" charset="0"/>
              </a:rPr>
              <a:t>+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B728A6F-9966-4CDC-A608-2BBAA967FD96}"/>
              </a:ext>
            </a:extLst>
          </p:cNvPr>
          <p:cNvSpPr/>
          <p:nvPr/>
        </p:nvSpPr>
        <p:spPr>
          <a:xfrm>
            <a:off x="4605089" y="4469242"/>
            <a:ext cx="131157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= 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8" name="Arrow: Chevron 27">
            <a:extLst>
              <a:ext uri="{FF2B5EF4-FFF2-40B4-BE49-F238E27FC236}">
                <a16:creationId xmlns:a16="http://schemas.microsoft.com/office/drawing/2014/main" id="{32E21D29-7BC2-4B3D-81FC-274E50D77146}"/>
              </a:ext>
            </a:extLst>
          </p:cNvPr>
          <p:cNvSpPr/>
          <p:nvPr/>
        </p:nvSpPr>
        <p:spPr>
          <a:xfrm rot="16200000">
            <a:off x="643039" y="4358164"/>
            <a:ext cx="1476000" cy="1116000"/>
          </a:xfrm>
          <a:prstGeom prst="chevron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" name="Arrow: Chevron 29">
            <a:extLst>
              <a:ext uri="{FF2B5EF4-FFF2-40B4-BE49-F238E27FC236}">
                <a16:creationId xmlns:a16="http://schemas.microsoft.com/office/drawing/2014/main" id="{A80B7B74-D958-4BBD-9246-8EDFB688FA0C}"/>
              </a:ext>
            </a:extLst>
          </p:cNvPr>
          <p:cNvSpPr/>
          <p:nvPr/>
        </p:nvSpPr>
        <p:spPr>
          <a:xfrm rot="16200000">
            <a:off x="2920042" y="4358164"/>
            <a:ext cx="1476000" cy="1116000"/>
          </a:xfrm>
          <a:prstGeom prst="chevron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35C696F-466C-43DB-978D-DC320D0BDEE1}"/>
              </a:ext>
            </a:extLst>
          </p:cNvPr>
          <p:cNvSpPr/>
          <p:nvPr/>
        </p:nvSpPr>
        <p:spPr>
          <a:xfrm>
            <a:off x="2232814" y="6836674"/>
            <a:ext cx="5998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>
                <a:latin typeface="Century Gothic" panose="020B0502020202020204" pitchFamily="34" charset="0"/>
              </a:rPr>
              <a:t>+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E9BE76-6EE9-4AA0-AE6E-686096D40876}"/>
              </a:ext>
            </a:extLst>
          </p:cNvPr>
          <p:cNvSpPr/>
          <p:nvPr/>
        </p:nvSpPr>
        <p:spPr>
          <a:xfrm>
            <a:off x="6908080" y="6851664"/>
            <a:ext cx="5998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=</a:t>
            </a:r>
          </a:p>
        </p:txBody>
      </p:sp>
      <p:sp>
        <p:nvSpPr>
          <p:cNvPr id="33" name="Arrow: Chevron 32">
            <a:extLst>
              <a:ext uri="{FF2B5EF4-FFF2-40B4-BE49-F238E27FC236}">
                <a16:creationId xmlns:a16="http://schemas.microsoft.com/office/drawing/2014/main" id="{4113D6AD-C938-43E1-838B-316F3D09F598}"/>
              </a:ext>
            </a:extLst>
          </p:cNvPr>
          <p:cNvSpPr/>
          <p:nvPr/>
        </p:nvSpPr>
        <p:spPr>
          <a:xfrm rot="16200000">
            <a:off x="637542" y="6740586"/>
            <a:ext cx="1476000" cy="1116000"/>
          </a:xfrm>
          <a:prstGeom prst="chevron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4" name="Arrow: Chevron 33">
            <a:extLst>
              <a:ext uri="{FF2B5EF4-FFF2-40B4-BE49-F238E27FC236}">
                <a16:creationId xmlns:a16="http://schemas.microsoft.com/office/drawing/2014/main" id="{A48A0E1D-8DE8-43CE-B990-F6F65F592E20}"/>
              </a:ext>
            </a:extLst>
          </p:cNvPr>
          <p:cNvSpPr/>
          <p:nvPr/>
        </p:nvSpPr>
        <p:spPr>
          <a:xfrm rot="16200000">
            <a:off x="2914545" y="6740586"/>
            <a:ext cx="1476000" cy="1116000"/>
          </a:xfrm>
          <a:prstGeom prst="chevron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B10EB4A-9E5B-4117-A892-E6C8A6F3F8EB}"/>
              </a:ext>
            </a:extLst>
          </p:cNvPr>
          <p:cNvSpPr/>
          <p:nvPr/>
        </p:nvSpPr>
        <p:spPr>
          <a:xfrm>
            <a:off x="4532689" y="6834463"/>
            <a:ext cx="5998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>
                <a:latin typeface="Century Gothic" panose="020B0502020202020204" pitchFamily="34" charset="0"/>
              </a:rPr>
              <a:t>+</a:t>
            </a:r>
          </a:p>
        </p:txBody>
      </p:sp>
      <p:sp>
        <p:nvSpPr>
          <p:cNvPr id="36" name="Flowchart: Preparation 35">
            <a:extLst>
              <a:ext uri="{FF2B5EF4-FFF2-40B4-BE49-F238E27FC236}">
                <a16:creationId xmlns:a16="http://schemas.microsoft.com/office/drawing/2014/main" id="{AC03F34C-6792-44A5-9F58-A6DD5914F4F6}"/>
              </a:ext>
            </a:extLst>
          </p:cNvPr>
          <p:cNvSpPr/>
          <p:nvPr/>
        </p:nvSpPr>
        <p:spPr>
          <a:xfrm>
            <a:off x="5312268" y="6720128"/>
            <a:ext cx="1296000" cy="1152000"/>
          </a:xfrm>
          <a:prstGeom prst="flowChartPreparation">
            <a:avLst/>
          </a:prstGeom>
          <a:pattFill prst="wdUpDiag">
            <a:fgClr>
              <a:schemeClr val="accent2"/>
            </a:fgClr>
            <a:bgClr>
              <a:schemeClr val="bg1"/>
            </a:bgClr>
          </a:patt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6657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4995278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ADDITION AND SUBTRACTION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55370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2: Shapes for numbers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645E5CE-D587-4A28-A5C4-369DB654BF31}"/>
              </a:ext>
            </a:extLst>
          </p:cNvPr>
          <p:cNvSpPr/>
          <p:nvPr/>
        </p:nvSpPr>
        <p:spPr>
          <a:xfrm>
            <a:off x="2232813" y="2133432"/>
            <a:ext cx="5998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>
                <a:latin typeface="Century Gothic" panose="020B0502020202020204" pitchFamily="34" charset="0"/>
              </a:rPr>
              <a:t>+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204A509-1FE2-465E-B99B-7A06F8C50B8B}"/>
              </a:ext>
            </a:extLst>
          </p:cNvPr>
          <p:cNvSpPr/>
          <p:nvPr/>
        </p:nvSpPr>
        <p:spPr>
          <a:xfrm>
            <a:off x="4599591" y="2148422"/>
            <a:ext cx="131157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= 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E7839BB-297D-43B0-A508-65F61A6B83CE}"/>
              </a:ext>
            </a:extLst>
          </p:cNvPr>
          <p:cNvSpPr/>
          <p:nvPr/>
        </p:nvSpPr>
        <p:spPr>
          <a:xfrm>
            <a:off x="7899053" y="646030"/>
            <a:ext cx="30844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Build-up part 1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6" name="Arrow: Chevron 5">
            <a:extLst>
              <a:ext uri="{FF2B5EF4-FFF2-40B4-BE49-F238E27FC236}">
                <a16:creationId xmlns:a16="http://schemas.microsoft.com/office/drawing/2014/main" id="{1D0A59D7-B6BB-429F-A710-9E698B6DCACD}"/>
              </a:ext>
            </a:extLst>
          </p:cNvPr>
          <p:cNvSpPr/>
          <p:nvPr/>
        </p:nvSpPr>
        <p:spPr>
          <a:xfrm rot="16200000">
            <a:off x="637541" y="2037344"/>
            <a:ext cx="1476000" cy="1116000"/>
          </a:xfrm>
          <a:prstGeom prst="chevron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Flowchart: Preparation 7">
            <a:extLst>
              <a:ext uri="{FF2B5EF4-FFF2-40B4-BE49-F238E27FC236}">
                <a16:creationId xmlns:a16="http://schemas.microsoft.com/office/drawing/2014/main" id="{A20B69DA-4823-4973-B321-1DA7D7FD12EE}"/>
              </a:ext>
            </a:extLst>
          </p:cNvPr>
          <p:cNvSpPr/>
          <p:nvPr/>
        </p:nvSpPr>
        <p:spPr>
          <a:xfrm>
            <a:off x="3012392" y="2019097"/>
            <a:ext cx="1296000" cy="1152000"/>
          </a:xfrm>
          <a:prstGeom prst="flowChartPreparation">
            <a:avLst/>
          </a:prstGeom>
          <a:pattFill prst="wdUpDiag">
            <a:fgClr>
              <a:schemeClr val="accent2"/>
            </a:fgClr>
            <a:bgClr>
              <a:schemeClr val="bg1"/>
            </a:bgClr>
          </a:patt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FE3F62-F01A-4B49-A419-A2B1EB89CAD4}"/>
              </a:ext>
            </a:extLst>
          </p:cNvPr>
          <p:cNvSpPr/>
          <p:nvPr/>
        </p:nvSpPr>
        <p:spPr>
          <a:xfrm>
            <a:off x="10091846" y="2153027"/>
            <a:ext cx="131157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= 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20" name="Arrow: Chevron 19">
            <a:extLst>
              <a:ext uri="{FF2B5EF4-FFF2-40B4-BE49-F238E27FC236}">
                <a16:creationId xmlns:a16="http://schemas.microsoft.com/office/drawing/2014/main" id="{16264AAE-5475-4CA6-874F-9BAACBEE63E8}"/>
              </a:ext>
            </a:extLst>
          </p:cNvPr>
          <p:cNvSpPr/>
          <p:nvPr/>
        </p:nvSpPr>
        <p:spPr>
          <a:xfrm rot="16200000">
            <a:off x="8436111" y="2068097"/>
            <a:ext cx="1476000" cy="1116000"/>
          </a:xfrm>
          <a:prstGeom prst="chevron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777424A-D1D3-4823-8EFE-A40E1AE1B5B7}"/>
              </a:ext>
            </a:extLst>
          </p:cNvPr>
          <p:cNvSpPr/>
          <p:nvPr/>
        </p:nvSpPr>
        <p:spPr>
          <a:xfrm>
            <a:off x="10091846" y="4057752"/>
            <a:ext cx="131157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= 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23" name="Flowchart: Preparation 22">
            <a:extLst>
              <a:ext uri="{FF2B5EF4-FFF2-40B4-BE49-F238E27FC236}">
                <a16:creationId xmlns:a16="http://schemas.microsoft.com/office/drawing/2014/main" id="{3FD93B7E-F19C-419C-9C84-AD5CA511D3C8}"/>
              </a:ext>
            </a:extLst>
          </p:cNvPr>
          <p:cNvSpPr/>
          <p:nvPr/>
        </p:nvSpPr>
        <p:spPr>
          <a:xfrm>
            <a:off x="8526111" y="3943417"/>
            <a:ext cx="1296000" cy="1152000"/>
          </a:xfrm>
          <a:prstGeom prst="flowChartPreparation">
            <a:avLst/>
          </a:prstGeom>
          <a:pattFill prst="wdUpDiag">
            <a:fgClr>
              <a:schemeClr val="accent2"/>
            </a:fgClr>
            <a:bgClr>
              <a:schemeClr val="bg1"/>
            </a:bgClr>
          </a:patt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FD1BCF7-8F74-4E4D-8C06-D44C5069B697}"/>
              </a:ext>
            </a:extLst>
          </p:cNvPr>
          <p:cNvSpPr/>
          <p:nvPr/>
        </p:nvSpPr>
        <p:spPr>
          <a:xfrm>
            <a:off x="2238311" y="4454252"/>
            <a:ext cx="5998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>
                <a:latin typeface="Century Gothic" panose="020B0502020202020204" pitchFamily="34" charset="0"/>
              </a:rPr>
              <a:t>+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B728A6F-9966-4CDC-A608-2BBAA967FD96}"/>
              </a:ext>
            </a:extLst>
          </p:cNvPr>
          <p:cNvSpPr/>
          <p:nvPr/>
        </p:nvSpPr>
        <p:spPr>
          <a:xfrm>
            <a:off x="4605089" y="4469242"/>
            <a:ext cx="131157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= 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8" name="Arrow: Chevron 27">
            <a:extLst>
              <a:ext uri="{FF2B5EF4-FFF2-40B4-BE49-F238E27FC236}">
                <a16:creationId xmlns:a16="http://schemas.microsoft.com/office/drawing/2014/main" id="{32E21D29-7BC2-4B3D-81FC-274E50D77146}"/>
              </a:ext>
            </a:extLst>
          </p:cNvPr>
          <p:cNvSpPr/>
          <p:nvPr/>
        </p:nvSpPr>
        <p:spPr>
          <a:xfrm rot="16200000">
            <a:off x="643039" y="4358164"/>
            <a:ext cx="1476000" cy="1116000"/>
          </a:xfrm>
          <a:prstGeom prst="chevron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" name="Arrow: Chevron 29">
            <a:extLst>
              <a:ext uri="{FF2B5EF4-FFF2-40B4-BE49-F238E27FC236}">
                <a16:creationId xmlns:a16="http://schemas.microsoft.com/office/drawing/2014/main" id="{A80B7B74-D958-4BBD-9246-8EDFB688FA0C}"/>
              </a:ext>
            </a:extLst>
          </p:cNvPr>
          <p:cNvSpPr/>
          <p:nvPr/>
        </p:nvSpPr>
        <p:spPr>
          <a:xfrm rot="16200000">
            <a:off x="2920042" y="4358164"/>
            <a:ext cx="1476000" cy="1116000"/>
          </a:xfrm>
          <a:prstGeom prst="chevron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35C696F-466C-43DB-978D-DC320D0BDEE1}"/>
              </a:ext>
            </a:extLst>
          </p:cNvPr>
          <p:cNvSpPr/>
          <p:nvPr/>
        </p:nvSpPr>
        <p:spPr>
          <a:xfrm>
            <a:off x="2232814" y="6836674"/>
            <a:ext cx="5998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>
                <a:latin typeface="Century Gothic" panose="020B0502020202020204" pitchFamily="34" charset="0"/>
              </a:rPr>
              <a:t>+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E9BE76-6EE9-4AA0-AE6E-686096D40876}"/>
              </a:ext>
            </a:extLst>
          </p:cNvPr>
          <p:cNvSpPr/>
          <p:nvPr/>
        </p:nvSpPr>
        <p:spPr>
          <a:xfrm>
            <a:off x="6908080" y="6851664"/>
            <a:ext cx="169950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= </a:t>
            </a:r>
            <a:r>
              <a:rPr lang="en-GB" sz="28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33" name="Arrow: Chevron 32">
            <a:extLst>
              <a:ext uri="{FF2B5EF4-FFF2-40B4-BE49-F238E27FC236}">
                <a16:creationId xmlns:a16="http://schemas.microsoft.com/office/drawing/2014/main" id="{4113D6AD-C938-43E1-838B-316F3D09F598}"/>
              </a:ext>
            </a:extLst>
          </p:cNvPr>
          <p:cNvSpPr/>
          <p:nvPr/>
        </p:nvSpPr>
        <p:spPr>
          <a:xfrm rot="16200000">
            <a:off x="637542" y="6740586"/>
            <a:ext cx="1476000" cy="1116000"/>
          </a:xfrm>
          <a:prstGeom prst="chevron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4" name="Arrow: Chevron 33">
            <a:extLst>
              <a:ext uri="{FF2B5EF4-FFF2-40B4-BE49-F238E27FC236}">
                <a16:creationId xmlns:a16="http://schemas.microsoft.com/office/drawing/2014/main" id="{A48A0E1D-8DE8-43CE-B990-F6F65F592E20}"/>
              </a:ext>
            </a:extLst>
          </p:cNvPr>
          <p:cNvSpPr/>
          <p:nvPr/>
        </p:nvSpPr>
        <p:spPr>
          <a:xfrm rot="16200000">
            <a:off x="2914545" y="6740586"/>
            <a:ext cx="1476000" cy="1116000"/>
          </a:xfrm>
          <a:prstGeom prst="chevron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B10EB4A-9E5B-4117-A892-E6C8A6F3F8EB}"/>
              </a:ext>
            </a:extLst>
          </p:cNvPr>
          <p:cNvSpPr/>
          <p:nvPr/>
        </p:nvSpPr>
        <p:spPr>
          <a:xfrm>
            <a:off x="4532689" y="6834463"/>
            <a:ext cx="5998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>
                <a:latin typeface="Century Gothic" panose="020B0502020202020204" pitchFamily="34" charset="0"/>
              </a:rPr>
              <a:t>+</a:t>
            </a:r>
          </a:p>
        </p:txBody>
      </p:sp>
      <p:sp>
        <p:nvSpPr>
          <p:cNvPr id="36" name="Flowchart: Preparation 35">
            <a:extLst>
              <a:ext uri="{FF2B5EF4-FFF2-40B4-BE49-F238E27FC236}">
                <a16:creationId xmlns:a16="http://schemas.microsoft.com/office/drawing/2014/main" id="{AC03F34C-6792-44A5-9F58-A6DD5914F4F6}"/>
              </a:ext>
            </a:extLst>
          </p:cNvPr>
          <p:cNvSpPr/>
          <p:nvPr/>
        </p:nvSpPr>
        <p:spPr>
          <a:xfrm>
            <a:off x="5312268" y="6720128"/>
            <a:ext cx="1296000" cy="1152000"/>
          </a:xfrm>
          <a:prstGeom prst="flowChartPreparation">
            <a:avLst/>
          </a:prstGeom>
          <a:pattFill prst="wdUpDiag">
            <a:fgClr>
              <a:schemeClr val="accent2"/>
            </a:fgClr>
            <a:bgClr>
              <a:schemeClr val="bg1"/>
            </a:bgClr>
          </a:patt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2126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4995278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ADDITION AND SUBTRACTION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55370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2: Shapes for numbers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AA1A6CA-1C78-4FBB-8557-D9A123A99697}"/>
              </a:ext>
            </a:extLst>
          </p:cNvPr>
          <p:cNvSpPr/>
          <p:nvPr/>
        </p:nvSpPr>
        <p:spPr>
          <a:xfrm>
            <a:off x="523045" y="1518126"/>
            <a:ext cx="94154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4000" b="1" dirty="0">
                <a:latin typeface="Century Gothic" panose="020B0502020202020204" pitchFamily="34" charset="0"/>
              </a:rPr>
              <a:t>Each shape stands for a number.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42BA58B-4161-4564-98B6-E64624083156}"/>
              </a:ext>
            </a:extLst>
          </p:cNvPr>
          <p:cNvSpPr/>
          <p:nvPr/>
        </p:nvSpPr>
        <p:spPr>
          <a:xfrm>
            <a:off x="3942414" y="3112746"/>
            <a:ext cx="1573967" cy="1004341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Cross 6">
            <a:extLst>
              <a:ext uri="{FF2B5EF4-FFF2-40B4-BE49-F238E27FC236}">
                <a16:creationId xmlns:a16="http://schemas.microsoft.com/office/drawing/2014/main" id="{07F647F5-2910-4E7A-935B-9FE1D640F4AA}"/>
              </a:ext>
            </a:extLst>
          </p:cNvPr>
          <p:cNvSpPr/>
          <p:nvPr/>
        </p:nvSpPr>
        <p:spPr>
          <a:xfrm>
            <a:off x="1374776" y="2902883"/>
            <a:ext cx="1379095" cy="1364105"/>
          </a:xfrm>
          <a:prstGeom prst="plus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45E5CE-D587-4A28-A5C4-369DB654BF31}"/>
              </a:ext>
            </a:extLst>
          </p:cNvPr>
          <p:cNvSpPr/>
          <p:nvPr/>
        </p:nvSpPr>
        <p:spPr>
          <a:xfrm>
            <a:off x="3085696" y="3152124"/>
            <a:ext cx="5998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>
                <a:latin typeface="Century Gothic" panose="020B0502020202020204" pitchFamily="34" charset="0"/>
              </a:rPr>
              <a:t>+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204A509-1FE2-465E-B99B-7A06F8C50B8B}"/>
              </a:ext>
            </a:extLst>
          </p:cNvPr>
          <p:cNvSpPr/>
          <p:nvPr/>
        </p:nvSpPr>
        <p:spPr>
          <a:xfrm>
            <a:off x="5886925" y="3168240"/>
            <a:ext cx="13756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=  7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E7839BB-297D-43B0-A508-65F61A6B83CE}"/>
              </a:ext>
            </a:extLst>
          </p:cNvPr>
          <p:cNvSpPr/>
          <p:nvPr/>
        </p:nvSpPr>
        <p:spPr>
          <a:xfrm>
            <a:off x="7899053" y="646030"/>
            <a:ext cx="30844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Build-up part 2</a:t>
            </a:r>
            <a:endParaRPr lang="en-GB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1159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4995278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ADDITION AND SUBTRACTION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55370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2: Shapes for numbers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AA1A6CA-1C78-4FBB-8557-D9A123A99697}"/>
              </a:ext>
            </a:extLst>
          </p:cNvPr>
          <p:cNvSpPr/>
          <p:nvPr/>
        </p:nvSpPr>
        <p:spPr>
          <a:xfrm>
            <a:off x="523045" y="1518126"/>
            <a:ext cx="94154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4000" b="1" dirty="0">
                <a:latin typeface="Century Gothic" panose="020B0502020202020204" pitchFamily="34" charset="0"/>
              </a:rPr>
              <a:t>Each shape stands for a number.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42BA58B-4161-4564-98B6-E64624083156}"/>
              </a:ext>
            </a:extLst>
          </p:cNvPr>
          <p:cNvSpPr/>
          <p:nvPr/>
        </p:nvSpPr>
        <p:spPr>
          <a:xfrm>
            <a:off x="3942414" y="3112746"/>
            <a:ext cx="1573967" cy="1004341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Cross 6">
            <a:extLst>
              <a:ext uri="{FF2B5EF4-FFF2-40B4-BE49-F238E27FC236}">
                <a16:creationId xmlns:a16="http://schemas.microsoft.com/office/drawing/2014/main" id="{07F647F5-2910-4E7A-935B-9FE1D640F4AA}"/>
              </a:ext>
            </a:extLst>
          </p:cNvPr>
          <p:cNvSpPr/>
          <p:nvPr/>
        </p:nvSpPr>
        <p:spPr>
          <a:xfrm>
            <a:off x="1374776" y="2902883"/>
            <a:ext cx="1379095" cy="1364105"/>
          </a:xfrm>
          <a:prstGeom prst="plus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45E5CE-D587-4A28-A5C4-369DB654BF31}"/>
              </a:ext>
            </a:extLst>
          </p:cNvPr>
          <p:cNvSpPr/>
          <p:nvPr/>
        </p:nvSpPr>
        <p:spPr>
          <a:xfrm>
            <a:off x="3085696" y="3152124"/>
            <a:ext cx="5998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>
                <a:latin typeface="Century Gothic" panose="020B0502020202020204" pitchFamily="34" charset="0"/>
              </a:rPr>
              <a:t>+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204A509-1FE2-465E-B99B-7A06F8C50B8B}"/>
              </a:ext>
            </a:extLst>
          </p:cNvPr>
          <p:cNvSpPr/>
          <p:nvPr/>
        </p:nvSpPr>
        <p:spPr>
          <a:xfrm>
            <a:off x="5886925" y="3168240"/>
            <a:ext cx="13756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=  7</a:t>
            </a:r>
          </a:p>
        </p:txBody>
      </p:sp>
      <p:sp>
        <p:nvSpPr>
          <p:cNvPr id="27" name="Cross 26">
            <a:extLst>
              <a:ext uri="{FF2B5EF4-FFF2-40B4-BE49-F238E27FC236}">
                <a16:creationId xmlns:a16="http://schemas.microsoft.com/office/drawing/2014/main" id="{7AF157CA-19DF-4921-A693-24F7E76EF5B0}"/>
              </a:ext>
            </a:extLst>
          </p:cNvPr>
          <p:cNvSpPr/>
          <p:nvPr/>
        </p:nvSpPr>
        <p:spPr>
          <a:xfrm>
            <a:off x="1374776" y="5154824"/>
            <a:ext cx="1379095" cy="1364105"/>
          </a:xfrm>
          <a:prstGeom prst="plus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FB3B283-BD96-4AD6-AAAD-673B89DAEF04}"/>
              </a:ext>
            </a:extLst>
          </p:cNvPr>
          <p:cNvSpPr/>
          <p:nvPr/>
        </p:nvSpPr>
        <p:spPr>
          <a:xfrm>
            <a:off x="3085696" y="5404065"/>
            <a:ext cx="5998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>
                <a:latin typeface="Century Gothic" panose="020B0502020202020204" pitchFamily="34" charset="0"/>
              </a:rPr>
              <a:t>+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DFC3A5E-AA75-4BB3-817D-C8162134AFD0}"/>
              </a:ext>
            </a:extLst>
          </p:cNvPr>
          <p:cNvSpPr/>
          <p:nvPr/>
        </p:nvSpPr>
        <p:spPr>
          <a:xfrm>
            <a:off x="5841955" y="5420181"/>
            <a:ext cx="168507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= </a:t>
            </a:r>
            <a:r>
              <a:rPr lang="en-GB" sz="28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40" name="Cross 39">
            <a:extLst>
              <a:ext uri="{FF2B5EF4-FFF2-40B4-BE49-F238E27FC236}">
                <a16:creationId xmlns:a16="http://schemas.microsoft.com/office/drawing/2014/main" id="{608AD24A-3BBA-40DC-9418-B1372F636379}"/>
              </a:ext>
            </a:extLst>
          </p:cNvPr>
          <p:cNvSpPr/>
          <p:nvPr/>
        </p:nvSpPr>
        <p:spPr>
          <a:xfrm>
            <a:off x="4028036" y="5154824"/>
            <a:ext cx="1379095" cy="1364105"/>
          </a:xfrm>
          <a:prstGeom prst="plus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CC9D72D-B38E-4184-92FF-813171296299}"/>
              </a:ext>
            </a:extLst>
          </p:cNvPr>
          <p:cNvSpPr/>
          <p:nvPr/>
        </p:nvSpPr>
        <p:spPr>
          <a:xfrm>
            <a:off x="7899053" y="646030"/>
            <a:ext cx="30844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Build-up part 2</a:t>
            </a:r>
            <a:endParaRPr lang="en-GB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342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4742004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NUMBER AND PLACE VALUE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48029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A: 2-digit numbers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4CE2A2F-D4A1-4AD3-81A4-D90EEC5A23FE}"/>
              </a:ext>
            </a:extLst>
          </p:cNvPr>
          <p:cNvSpPr/>
          <p:nvPr/>
        </p:nvSpPr>
        <p:spPr>
          <a:xfrm>
            <a:off x="3003072" y="1590418"/>
            <a:ext cx="32093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600"/>
              </a:spcAft>
            </a:pPr>
            <a:r>
              <a:rPr lang="en-GB" sz="5400" b="1" dirty="0">
                <a:latin typeface="Century Gothic" panose="020B0502020202020204" pitchFamily="34" charset="0"/>
              </a:rPr>
              <a:t>Is it 15?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458AB7-6246-4C64-95F2-4E2B16FE500F}"/>
              </a:ext>
            </a:extLst>
          </p:cNvPr>
          <p:cNvSpPr/>
          <p:nvPr/>
        </p:nvSpPr>
        <p:spPr>
          <a:xfrm>
            <a:off x="7315003" y="1789895"/>
            <a:ext cx="89629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or</a:t>
            </a:r>
            <a:endParaRPr lang="en-GB" dirty="0"/>
          </a:p>
        </p:txBody>
      </p:sp>
      <p:pic>
        <p:nvPicPr>
          <p:cNvPr id="14" name="Picture 4" descr="Image result for tick cross">
            <a:extLst>
              <a:ext uri="{FF2B5EF4-FFF2-40B4-BE49-F238E27FC236}">
                <a16:creationId xmlns:a16="http://schemas.microsoft.com/office/drawing/2014/main" id="{86C4C00B-6C38-4EE2-B797-287353A152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5" r="43781"/>
          <a:stretch/>
        </p:blipFill>
        <p:spPr bwMode="auto">
          <a:xfrm>
            <a:off x="6699531" y="1768137"/>
            <a:ext cx="775083" cy="707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Image result for tick cross">
            <a:extLst>
              <a:ext uri="{FF2B5EF4-FFF2-40B4-BE49-F238E27FC236}">
                <a16:creationId xmlns:a16="http://schemas.microsoft.com/office/drawing/2014/main" id="{84F7232E-73DE-41C6-A627-3729C915F6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47" t="24133" r="6053"/>
          <a:stretch/>
        </p:blipFill>
        <p:spPr bwMode="auto">
          <a:xfrm>
            <a:off x="8128704" y="1875312"/>
            <a:ext cx="622766" cy="537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44066CE3-05FC-43CC-9E2D-66AAB982B595}"/>
              </a:ext>
            </a:extLst>
          </p:cNvPr>
          <p:cNvSpPr/>
          <p:nvPr/>
        </p:nvSpPr>
        <p:spPr>
          <a:xfrm>
            <a:off x="9626812" y="4196713"/>
            <a:ext cx="576000" cy="576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9FCA8FC-38F8-4D58-B02F-2CE21CFD9FAD}"/>
              </a:ext>
            </a:extLst>
          </p:cNvPr>
          <p:cNvSpPr/>
          <p:nvPr/>
        </p:nvSpPr>
        <p:spPr>
          <a:xfrm>
            <a:off x="8640160" y="4772713"/>
            <a:ext cx="576000" cy="576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809D6A9-A90D-4C3F-A81A-5388DCA71B6A}"/>
              </a:ext>
            </a:extLst>
          </p:cNvPr>
          <p:cNvSpPr/>
          <p:nvPr/>
        </p:nvSpPr>
        <p:spPr>
          <a:xfrm>
            <a:off x="9108081" y="5686988"/>
            <a:ext cx="576000" cy="576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4A77A3B-3B50-4E20-B234-85D55DF46A10}"/>
              </a:ext>
            </a:extLst>
          </p:cNvPr>
          <p:cNvSpPr/>
          <p:nvPr/>
        </p:nvSpPr>
        <p:spPr>
          <a:xfrm>
            <a:off x="7651841" y="5558963"/>
            <a:ext cx="576000" cy="576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741A04F-19AE-4359-9F43-1B349748FE8A}"/>
              </a:ext>
            </a:extLst>
          </p:cNvPr>
          <p:cNvSpPr/>
          <p:nvPr/>
        </p:nvSpPr>
        <p:spPr>
          <a:xfrm>
            <a:off x="7633541" y="4279479"/>
            <a:ext cx="576000" cy="576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2873E03-312D-4796-81F7-629C574E53C8}"/>
              </a:ext>
            </a:extLst>
          </p:cNvPr>
          <p:cNvSpPr/>
          <p:nvPr/>
        </p:nvSpPr>
        <p:spPr>
          <a:xfrm>
            <a:off x="6944764" y="3518797"/>
            <a:ext cx="3850673" cy="3375563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610858F-6E4C-40F2-81E7-F0B5CB90EA2E}"/>
              </a:ext>
            </a:extLst>
          </p:cNvPr>
          <p:cNvSpPr/>
          <p:nvPr/>
        </p:nvSpPr>
        <p:spPr>
          <a:xfrm>
            <a:off x="1588449" y="3445400"/>
            <a:ext cx="3098453" cy="2981523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D4B2D1C1-FDCB-413A-BA7F-EDC1C148A483}"/>
              </a:ext>
            </a:extLst>
          </p:cNvPr>
          <p:cNvSpPr/>
          <p:nvPr/>
        </p:nvSpPr>
        <p:spPr>
          <a:xfrm>
            <a:off x="2895730" y="4630578"/>
            <a:ext cx="576000" cy="576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7570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4995278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ADDITION AND SUBTRACTION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55370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2: Shapes for numbers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AA1A6CA-1C78-4FBB-8557-D9A123A99697}"/>
              </a:ext>
            </a:extLst>
          </p:cNvPr>
          <p:cNvSpPr/>
          <p:nvPr/>
        </p:nvSpPr>
        <p:spPr>
          <a:xfrm>
            <a:off x="523045" y="1518126"/>
            <a:ext cx="94154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4000" b="1" dirty="0">
                <a:latin typeface="Century Gothic" panose="020B0502020202020204" pitchFamily="34" charset="0"/>
              </a:rPr>
              <a:t>Each shape stands for a number.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42BA58B-4161-4564-98B6-E64624083156}"/>
              </a:ext>
            </a:extLst>
          </p:cNvPr>
          <p:cNvSpPr/>
          <p:nvPr/>
        </p:nvSpPr>
        <p:spPr>
          <a:xfrm>
            <a:off x="3942414" y="3112746"/>
            <a:ext cx="1573967" cy="1004341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Cross 6">
            <a:extLst>
              <a:ext uri="{FF2B5EF4-FFF2-40B4-BE49-F238E27FC236}">
                <a16:creationId xmlns:a16="http://schemas.microsoft.com/office/drawing/2014/main" id="{07F647F5-2910-4E7A-935B-9FE1D640F4AA}"/>
              </a:ext>
            </a:extLst>
          </p:cNvPr>
          <p:cNvSpPr/>
          <p:nvPr/>
        </p:nvSpPr>
        <p:spPr>
          <a:xfrm>
            <a:off x="1374776" y="2902883"/>
            <a:ext cx="1379095" cy="1364105"/>
          </a:xfrm>
          <a:prstGeom prst="plus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45E5CE-D587-4A28-A5C4-369DB654BF31}"/>
              </a:ext>
            </a:extLst>
          </p:cNvPr>
          <p:cNvSpPr/>
          <p:nvPr/>
        </p:nvSpPr>
        <p:spPr>
          <a:xfrm>
            <a:off x="3085696" y="3152124"/>
            <a:ext cx="5998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>
                <a:latin typeface="Century Gothic" panose="020B0502020202020204" pitchFamily="34" charset="0"/>
              </a:rPr>
              <a:t>+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204A509-1FE2-465E-B99B-7A06F8C50B8B}"/>
              </a:ext>
            </a:extLst>
          </p:cNvPr>
          <p:cNvSpPr/>
          <p:nvPr/>
        </p:nvSpPr>
        <p:spPr>
          <a:xfrm>
            <a:off x="5886925" y="3168240"/>
            <a:ext cx="13756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=  7</a:t>
            </a:r>
          </a:p>
        </p:txBody>
      </p:sp>
      <p:sp>
        <p:nvSpPr>
          <p:cNvPr id="27" name="Cross 26">
            <a:extLst>
              <a:ext uri="{FF2B5EF4-FFF2-40B4-BE49-F238E27FC236}">
                <a16:creationId xmlns:a16="http://schemas.microsoft.com/office/drawing/2014/main" id="{7AF157CA-19DF-4921-A693-24F7E76EF5B0}"/>
              </a:ext>
            </a:extLst>
          </p:cNvPr>
          <p:cNvSpPr/>
          <p:nvPr/>
        </p:nvSpPr>
        <p:spPr>
          <a:xfrm>
            <a:off x="1374776" y="5154824"/>
            <a:ext cx="1379095" cy="1364105"/>
          </a:xfrm>
          <a:prstGeom prst="plus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FB3B283-BD96-4AD6-AAAD-673B89DAEF04}"/>
              </a:ext>
            </a:extLst>
          </p:cNvPr>
          <p:cNvSpPr/>
          <p:nvPr/>
        </p:nvSpPr>
        <p:spPr>
          <a:xfrm>
            <a:off x="3085696" y="5404065"/>
            <a:ext cx="5998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>
                <a:latin typeface="Century Gothic" panose="020B0502020202020204" pitchFamily="34" charset="0"/>
              </a:rPr>
              <a:t>+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DFC3A5E-AA75-4BB3-817D-C8162134AFD0}"/>
              </a:ext>
            </a:extLst>
          </p:cNvPr>
          <p:cNvSpPr/>
          <p:nvPr/>
        </p:nvSpPr>
        <p:spPr>
          <a:xfrm>
            <a:off x="5841955" y="5420181"/>
            <a:ext cx="168507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= </a:t>
            </a:r>
            <a:r>
              <a:rPr lang="en-GB" sz="28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40" name="Cross 39">
            <a:extLst>
              <a:ext uri="{FF2B5EF4-FFF2-40B4-BE49-F238E27FC236}">
                <a16:creationId xmlns:a16="http://schemas.microsoft.com/office/drawing/2014/main" id="{608AD24A-3BBA-40DC-9418-B1372F636379}"/>
              </a:ext>
            </a:extLst>
          </p:cNvPr>
          <p:cNvSpPr/>
          <p:nvPr/>
        </p:nvSpPr>
        <p:spPr>
          <a:xfrm>
            <a:off x="4028036" y="5154824"/>
            <a:ext cx="1379095" cy="1364105"/>
          </a:xfrm>
          <a:prstGeom prst="plus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539FF6F-7BE3-46B9-947A-06EDDC09B5D4}"/>
              </a:ext>
            </a:extLst>
          </p:cNvPr>
          <p:cNvSpPr/>
          <p:nvPr/>
        </p:nvSpPr>
        <p:spPr>
          <a:xfrm>
            <a:off x="7899053" y="646030"/>
            <a:ext cx="30844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Build-up part 2</a:t>
            </a:r>
            <a:endParaRPr lang="en-GB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6567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4995278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ADDITION AND SUBTRACTION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55370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2: Shapes for numbers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AA1A6CA-1C78-4FBB-8557-D9A123A99697}"/>
              </a:ext>
            </a:extLst>
          </p:cNvPr>
          <p:cNvSpPr/>
          <p:nvPr/>
        </p:nvSpPr>
        <p:spPr>
          <a:xfrm>
            <a:off x="523045" y="1518126"/>
            <a:ext cx="94154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4000" b="1" dirty="0">
                <a:latin typeface="Century Gothic" panose="020B0502020202020204" pitchFamily="34" charset="0"/>
              </a:rPr>
              <a:t>Each shape stands for a number.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42BA58B-4161-4564-98B6-E64624083156}"/>
              </a:ext>
            </a:extLst>
          </p:cNvPr>
          <p:cNvSpPr/>
          <p:nvPr/>
        </p:nvSpPr>
        <p:spPr>
          <a:xfrm>
            <a:off x="3942414" y="3112746"/>
            <a:ext cx="1573967" cy="1004341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7" name="Cross 6">
            <a:extLst>
              <a:ext uri="{FF2B5EF4-FFF2-40B4-BE49-F238E27FC236}">
                <a16:creationId xmlns:a16="http://schemas.microsoft.com/office/drawing/2014/main" id="{07F647F5-2910-4E7A-935B-9FE1D640F4AA}"/>
              </a:ext>
            </a:extLst>
          </p:cNvPr>
          <p:cNvSpPr/>
          <p:nvPr/>
        </p:nvSpPr>
        <p:spPr>
          <a:xfrm>
            <a:off x="1374776" y="2902883"/>
            <a:ext cx="1379095" cy="1364105"/>
          </a:xfrm>
          <a:prstGeom prst="plus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45E5CE-D587-4A28-A5C4-369DB654BF31}"/>
              </a:ext>
            </a:extLst>
          </p:cNvPr>
          <p:cNvSpPr/>
          <p:nvPr/>
        </p:nvSpPr>
        <p:spPr>
          <a:xfrm>
            <a:off x="3085696" y="3152124"/>
            <a:ext cx="5998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>
                <a:latin typeface="Century Gothic" panose="020B0502020202020204" pitchFamily="34" charset="0"/>
              </a:rPr>
              <a:t>+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204A509-1FE2-465E-B99B-7A06F8C50B8B}"/>
              </a:ext>
            </a:extLst>
          </p:cNvPr>
          <p:cNvSpPr/>
          <p:nvPr/>
        </p:nvSpPr>
        <p:spPr>
          <a:xfrm>
            <a:off x="5886925" y="3168240"/>
            <a:ext cx="13756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=  7</a:t>
            </a:r>
          </a:p>
        </p:txBody>
      </p:sp>
      <p:sp>
        <p:nvSpPr>
          <p:cNvPr id="27" name="Cross 26">
            <a:extLst>
              <a:ext uri="{FF2B5EF4-FFF2-40B4-BE49-F238E27FC236}">
                <a16:creationId xmlns:a16="http://schemas.microsoft.com/office/drawing/2014/main" id="{7AF157CA-19DF-4921-A693-24F7E76EF5B0}"/>
              </a:ext>
            </a:extLst>
          </p:cNvPr>
          <p:cNvSpPr/>
          <p:nvPr/>
        </p:nvSpPr>
        <p:spPr>
          <a:xfrm>
            <a:off x="1374776" y="5154824"/>
            <a:ext cx="1379095" cy="1364105"/>
          </a:xfrm>
          <a:prstGeom prst="plus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FB3B283-BD96-4AD6-AAAD-673B89DAEF04}"/>
              </a:ext>
            </a:extLst>
          </p:cNvPr>
          <p:cNvSpPr/>
          <p:nvPr/>
        </p:nvSpPr>
        <p:spPr>
          <a:xfrm>
            <a:off x="3085696" y="5404065"/>
            <a:ext cx="5998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>
                <a:latin typeface="Century Gothic" panose="020B0502020202020204" pitchFamily="34" charset="0"/>
              </a:rPr>
              <a:t>+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DFC3A5E-AA75-4BB3-817D-C8162134AFD0}"/>
              </a:ext>
            </a:extLst>
          </p:cNvPr>
          <p:cNvSpPr/>
          <p:nvPr/>
        </p:nvSpPr>
        <p:spPr>
          <a:xfrm>
            <a:off x="5841955" y="5420181"/>
            <a:ext cx="168507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= </a:t>
            </a:r>
            <a:r>
              <a:rPr lang="en-GB" sz="28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40" name="Cross 39">
            <a:extLst>
              <a:ext uri="{FF2B5EF4-FFF2-40B4-BE49-F238E27FC236}">
                <a16:creationId xmlns:a16="http://schemas.microsoft.com/office/drawing/2014/main" id="{608AD24A-3BBA-40DC-9418-B1372F636379}"/>
              </a:ext>
            </a:extLst>
          </p:cNvPr>
          <p:cNvSpPr/>
          <p:nvPr/>
        </p:nvSpPr>
        <p:spPr>
          <a:xfrm>
            <a:off x="4028036" y="5154824"/>
            <a:ext cx="1379095" cy="1364105"/>
          </a:xfrm>
          <a:prstGeom prst="plus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524BCA9-93FF-46B7-AE8A-492638CC8FF6}"/>
              </a:ext>
            </a:extLst>
          </p:cNvPr>
          <p:cNvSpPr/>
          <p:nvPr/>
        </p:nvSpPr>
        <p:spPr>
          <a:xfrm>
            <a:off x="7899053" y="646030"/>
            <a:ext cx="30844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Build-up part 2</a:t>
            </a:r>
            <a:endParaRPr lang="en-GB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0912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4995278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ADDITION AND SUBTRACTION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55370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2: Shapes for numbers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AA1A6CA-1C78-4FBB-8557-D9A123A99697}"/>
              </a:ext>
            </a:extLst>
          </p:cNvPr>
          <p:cNvSpPr/>
          <p:nvPr/>
        </p:nvSpPr>
        <p:spPr>
          <a:xfrm>
            <a:off x="523045" y="1518126"/>
            <a:ext cx="94154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4000" b="1" dirty="0">
                <a:latin typeface="Century Gothic" panose="020B0502020202020204" pitchFamily="34" charset="0"/>
              </a:rPr>
              <a:t>Each shape stands for a number.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45E5CE-D587-4A28-A5C4-369DB654BF31}"/>
              </a:ext>
            </a:extLst>
          </p:cNvPr>
          <p:cNvSpPr/>
          <p:nvPr/>
        </p:nvSpPr>
        <p:spPr>
          <a:xfrm>
            <a:off x="3100686" y="3152124"/>
            <a:ext cx="5998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>
                <a:latin typeface="Century Gothic" panose="020B0502020202020204" pitchFamily="34" charset="0"/>
              </a:rPr>
              <a:t>+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204A509-1FE2-465E-B99B-7A06F8C50B8B}"/>
              </a:ext>
            </a:extLst>
          </p:cNvPr>
          <p:cNvSpPr/>
          <p:nvPr/>
        </p:nvSpPr>
        <p:spPr>
          <a:xfrm>
            <a:off x="5602115" y="3168240"/>
            <a:ext cx="13756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=  7</a:t>
            </a:r>
          </a:p>
        </p:txBody>
      </p:sp>
      <p:sp>
        <p:nvSpPr>
          <p:cNvPr id="6" name="Flowchart: Delay 5">
            <a:extLst>
              <a:ext uri="{FF2B5EF4-FFF2-40B4-BE49-F238E27FC236}">
                <a16:creationId xmlns:a16="http://schemas.microsoft.com/office/drawing/2014/main" id="{82B69C03-DB0F-418F-BCD1-782E95DD9ACB}"/>
              </a:ext>
            </a:extLst>
          </p:cNvPr>
          <p:cNvSpPr/>
          <p:nvPr/>
        </p:nvSpPr>
        <p:spPr>
          <a:xfrm rot="16200000">
            <a:off x="1398177" y="2881606"/>
            <a:ext cx="1332000" cy="1378800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Flowchart: Merge 10">
            <a:extLst>
              <a:ext uri="{FF2B5EF4-FFF2-40B4-BE49-F238E27FC236}">
                <a16:creationId xmlns:a16="http://schemas.microsoft.com/office/drawing/2014/main" id="{48B04051-5D11-4A8A-9732-4346ABB8FDE5}"/>
              </a:ext>
            </a:extLst>
          </p:cNvPr>
          <p:cNvSpPr/>
          <p:nvPr/>
        </p:nvSpPr>
        <p:spPr>
          <a:xfrm>
            <a:off x="3875812" y="3006617"/>
            <a:ext cx="1375698" cy="1271490"/>
          </a:xfrm>
          <a:prstGeom prst="flowChartMerge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487B083-4C55-4A2B-8C7F-B2E30BDED9B3}"/>
              </a:ext>
            </a:extLst>
          </p:cNvPr>
          <p:cNvSpPr/>
          <p:nvPr/>
        </p:nvSpPr>
        <p:spPr>
          <a:xfrm>
            <a:off x="7899053" y="646030"/>
            <a:ext cx="30844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Build-up part 2</a:t>
            </a:r>
            <a:endParaRPr lang="en-GB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7287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4995278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ADDITION AND SUBTRACTION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55370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2: Shapes for numbers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AA1A6CA-1C78-4FBB-8557-D9A123A99697}"/>
              </a:ext>
            </a:extLst>
          </p:cNvPr>
          <p:cNvSpPr/>
          <p:nvPr/>
        </p:nvSpPr>
        <p:spPr>
          <a:xfrm>
            <a:off x="523045" y="1518126"/>
            <a:ext cx="94154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4000" b="1" dirty="0">
                <a:latin typeface="Century Gothic" panose="020B0502020202020204" pitchFamily="34" charset="0"/>
              </a:rPr>
              <a:t>Each shape stands for a number.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45E5CE-D587-4A28-A5C4-369DB654BF31}"/>
              </a:ext>
            </a:extLst>
          </p:cNvPr>
          <p:cNvSpPr/>
          <p:nvPr/>
        </p:nvSpPr>
        <p:spPr>
          <a:xfrm>
            <a:off x="3100686" y="3152124"/>
            <a:ext cx="5998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>
                <a:latin typeface="Century Gothic" panose="020B0502020202020204" pitchFamily="34" charset="0"/>
              </a:rPr>
              <a:t>+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204A509-1FE2-465E-B99B-7A06F8C50B8B}"/>
              </a:ext>
            </a:extLst>
          </p:cNvPr>
          <p:cNvSpPr/>
          <p:nvPr/>
        </p:nvSpPr>
        <p:spPr>
          <a:xfrm>
            <a:off x="5602115" y="3168240"/>
            <a:ext cx="13756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=  7</a:t>
            </a:r>
          </a:p>
        </p:txBody>
      </p:sp>
      <p:sp>
        <p:nvSpPr>
          <p:cNvPr id="6" name="Flowchart: Delay 5">
            <a:extLst>
              <a:ext uri="{FF2B5EF4-FFF2-40B4-BE49-F238E27FC236}">
                <a16:creationId xmlns:a16="http://schemas.microsoft.com/office/drawing/2014/main" id="{82B69C03-DB0F-418F-BCD1-782E95DD9ACB}"/>
              </a:ext>
            </a:extLst>
          </p:cNvPr>
          <p:cNvSpPr/>
          <p:nvPr/>
        </p:nvSpPr>
        <p:spPr>
          <a:xfrm rot="16200000">
            <a:off x="1398177" y="2881606"/>
            <a:ext cx="1332000" cy="1378800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Flowchart: Merge 10">
            <a:extLst>
              <a:ext uri="{FF2B5EF4-FFF2-40B4-BE49-F238E27FC236}">
                <a16:creationId xmlns:a16="http://schemas.microsoft.com/office/drawing/2014/main" id="{48B04051-5D11-4A8A-9732-4346ABB8FDE5}"/>
              </a:ext>
            </a:extLst>
          </p:cNvPr>
          <p:cNvSpPr/>
          <p:nvPr/>
        </p:nvSpPr>
        <p:spPr>
          <a:xfrm>
            <a:off x="3875812" y="3006617"/>
            <a:ext cx="1375698" cy="1271490"/>
          </a:xfrm>
          <a:prstGeom prst="flowChartMerge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2353A06-46D9-4BF2-9F05-8FCF7D5FEFF0}"/>
              </a:ext>
            </a:extLst>
          </p:cNvPr>
          <p:cNvSpPr/>
          <p:nvPr/>
        </p:nvSpPr>
        <p:spPr>
          <a:xfrm>
            <a:off x="3100687" y="5419299"/>
            <a:ext cx="5998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>
                <a:latin typeface="Century Gothic" panose="020B0502020202020204" pitchFamily="34" charset="0"/>
              </a:rPr>
              <a:t>+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C4D2FAD-8B97-4EF1-B4E6-4D67D6EED877}"/>
              </a:ext>
            </a:extLst>
          </p:cNvPr>
          <p:cNvSpPr/>
          <p:nvPr/>
        </p:nvSpPr>
        <p:spPr>
          <a:xfrm>
            <a:off x="7940580" y="5435415"/>
            <a:ext cx="13756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=  8</a:t>
            </a:r>
          </a:p>
        </p:txBody>
      </p:sp>
      <p:sp>
        <p:nvSpPr>
          <p:cNvPr id="29" name="Flowchart: Delay 28">
            <a:extLst>
              <a:ext uri="{FF2B5EF4-FFF2-40B4-BE49-F238E27FC236}">
                <a16:creationId xmlns:a16="http://schemas.microsoft.com/office/drawing/2014/main" id="{FA8FE864-7707-4D33-B32C-466F3636A472}"/>
              </a:ext>
            </a:extLst>
          </p:cNvPr>
          <p:cNvSpPr/>
          <p:nvPr/>
        </p:nvSpPr>
        <p:spPr>
          <a:xfrm rot="16200000">
            <a:off x="1398178" y="5148781"/>
            <a:ext cx="1332000" cy="1378800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Flowchart: Merge 30">
            <a:extLst>
              <a:ext uri="{FF2B5EF4-FFF2-40B4-BE49-F238E27FC236}">
                <a16:creationId xmlns:a16="http://schemas.microsoft.com/office/drawing/2014/main" id="{A1C9E3D5-83A0-4681-A0BB-21B8134F8645}"/>
              </a:ext>
            </a:extLst>
          </p:cNvPr>
          <p:cNvSpPr/>
          <p:nvPr/>
        </p:nvSpPr>
        <p:spPr>
          <a:xfrm>
            <a:off x="3875813" y="5273792"/>
            <a:ext cx="1375698" cy="1271490"/>
          </a:xfrm>
          <a:prstGeom prst="flowChartMerge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0EE0CB3-66C0-4CB0-AE91-6090B1A7BDFF}"/>
              </a:ext>
            </a:extLst>
          </p:cNvPr>
          <p:cNvSpPr/>
          <p:nvPr/>
        </p:nvSpPr>
        <p:spPr>
          <a:xfrm>
            <a:off x="5442052" y="5421089"/>
            <a:ext cx="5998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>
                <a:latin typeface="Century Gothic" panose="020B0502020202020204" pitchFamily="34" charset="0"/>
              </a:rPr>
              <a:t>+</a:t>
            </a:r>
          </a:p>
        </p:txBody>
      </p:sp>
      <p:sp>
        <p:nvSpPr>
          <p:cNvPr id="34" name="Flowchart: Merge 33">
            <a:extLst>
              <a:ext uri="{FF2B5EF4-FFF2-40B4-BE49-F238E27FC236}">
                <a16:creationId xmlns:a16="http://schemas.microsoft.com/office/drawing/2014/main" id="{3347EFFE-4E89-4CFA-AA5D-8AB3900638B0}"/>
              </a:ext>
            </a:extLst>
          </p:cNvPr>
          <p:cNvSpPr/>
          <p:nvPr/>
        </p:nvSpPr>
        <p:spPr>
          <a:xfrm>
            <a:off x="6217178" y="5275582"/>
            <a:ext cx="1375698" cy="1271490"/>
          </a:xfrm>
          <a:prstGeom prst="flowChartMerge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BF0527F-560E-4F2B-9EE6-54A323718198}"/>
              </a:ext>
            </a:extLst>
          </p:cNvPr>
          <p:cNvSpPr/>
          <p:nvPr/>
        </p:nvSpPr>
        <p:spPr>
          <a:xfrm>
            <a:off x="7899053" y="646030"/>
            <a:ext cx="30844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Build-up part 2</a:t>
            </a:r>
            <a:endParaRPr lang="en-GB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935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4995278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ADDITION AND SUBTRACTION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55370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2: Shapes for numbers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AA1A6CA-1C78-4FBB-8557-D9A123A99697}"/>
              </a:ext>
            </a:extLst>
          </p:cNvPr>
          <p:cNvSpPr/>
          <p:nvPr/>
        </p:nvSpPr>
        <p:spPr>
          <a:xfrm>
            <a:off x="523045" y="1518126"/>
            <a:ext cx="94154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4000" b="1" dirty="0">
                <a:latin typeface="Century Gothic" panose="020B0502020202020204" pitchFamily="34" charset="0"/>
              </a:rPr>
              <a:t>Each shape stands for a number.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45E5CE-D587-4A28-A5C4-369DB654BF31}"/>
              </a:ext>
            </a:extLst>
          </p:cNvPr>
          <p:cNvSpPr/>
          <p:nvPr/>
        </p:nvSpPr>
        <p:spPr>
          <a:xfrm>
            <a:off x="3100686" y="3152124"/>
            <a:ext cx="5998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>
                <a:latin typeface="Century Gothic" panose="020B0502020202020204" pitchFamily="34" charset="0"/>
              </a:rPr>
              <a:t>+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204A509-1FE2-465E-B99B-7A06F8C50B8B}"/>
              </a:ext>
            </a:extLst>
          </p:cNvPr>
          <p:cNvSpPr/>
          <p:nvPr/>
        </p:nvSpPr>
        <p:spPr>
          <a:xfrm>
            <a:off x="5602115" y="3168240"/>
            <a:ext cx="13756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=  7</a:t>
            </a:r>
          </a:p>
        </p:txBody>
      </p:sp>
      <p:sp>
        <p:nvSpPr>
          <p:cNvPr id="6" name="Flowchart: Delay 5">
            <a:extLst>
              <a:ext uri="{FF2B5EF4-FFF2-40B4-BE49-F238E27FC236}">
                <a16:creationId xmlns:a16="http://schemas.microsoft.com/office/drawing/2014/main" id="{82B69C03-DB0F-418F-BCD1-782E95DD9ACB}"/>
              </a:ext>
            </a:extLst>
          </p:cNvPr>
          <p:cNvSpPr/>
          <p:nvPr/>
        </p:nvSpPr>
        <p:spPr>
          <a:xfrm rot="16200000">
            <a:off x="1398177" y="2881606"/>
            <a:ext cx="1332000" cy="1378800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Flowchart: Merge 10">
            <a:extLst>
              <a:ext uri="{FF2B5EF4-FFF2-40B4-BE49-F238E27FC236}">
                <a16:creationId xmlns:a16="http://schemas.microsoft.com/office/drawing/2014/main" id="{48B04051-5D11-4A8A-9732-4346ABB8FDE5}"/>
              </a:ext>
            </a:extLst>
          </p:cNvPr>
          <p:cNvSpPr/>
          <p:nvPr/>
        </p:nvSpPr>
        <p:spPr>
          <a:xfrm>
            <a:off x="3875812" y="3006617"/>
            <a:ext cx="1375698" cy="1271490"/>
          </a:xfrm>
          <a:prstGeom prst="flowChartMerge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52F3D75-B0F6-4E47-978D-8A2C254085BB}"/>
              </a:ext>
            </a:extLst>
          </p:cNvPr>
          <p:cNvSpPr/>
          <p:nvPr/>
        </p:nvSpPr>
        <p:spPr>
          <a:xfrm>
            <a:off x="4313432" y="3082590"/>
            <a:ext cx="5004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2353A06-46D9-4BF2-9F05-8FCF7D5FEFF0}"/>
              </a:ext>
            </a:extLst>
          </p:cNvPr>
          <p:cNvSpPr/>
          <p:nvPr/>
        </p:nvSpPr>
        <p:spPr>
          <a:xfrm>
            <a:off x="3100687" y="5419299"/>
            <a:ext cx="5998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>
                <a:latin typeface="Century Gothic" panose="020B0502020202020204" pitchFamily="34" charset="0"/>
              </a:rPr>
              <a:t>+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C4D2FAD-8B97-4EF1-B4E6-4D67D6EED877}"/>
              </a:ext>
            </a:extLst>
          </p:cNvPr>
          <p:cNvSpPr/>
          <p:nvPr/>
        </p:nvSpPr>
        <p:spPr>
          <a:xfrm>
            <a:off x="7940580" y="5435415"/>
            <a:ext cx="13756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=  8</a:t>
            </a:r>
          </a:p>
        </p:txBody>
      </p:sp>
      <p:sp>
        <p:nvSpPr>
          <p:cNvPr id="29" name="Flowchart: Delay 28">
            <a:extLst>
              <a:ext uri="{FF2B5EF4-FFF2-40B4-BE49-F238E27FC236}">
                <a16:creationId xmlns:a16="http://schemas.microsoft.com/office/drawing/2014/main" id="{FA8FE864-7707-4D33-B32C-466F3636A472}"/>
              </a:ext>
            </a:extLst>
          </p:cNvPr>
          <p:cNvSpPr/>
          <p:nvPr/>
        </p:nvSpPr>
        <p:spPr>
          <a:xfrm rot="16200000">
            <a:off x="1398178" y="5148781"/>
            <a:ext cx="1332000" cy="1378800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Flowchart: Merge 30">
            <a:extLst>
              <a:ext uri="{FF2B5EF4-FFF2-40B4-BE49-F238E27FC236}">
                <a16:creationId xmlns:a16="http://schemas.microsoft.com/office/drawing/2014/main" id="{A1C9E3D5-83A0-4681-A0BB-21B8134F8645}"/>
              </a:ext>
            </a:extLst>
          </p:cNvPr>
          <p:cNvSpPr/>
          <p:nvPr/>
        </p:nvSpPr>
        <p:spPr>
          <a:xfrm>
            <a:off x="3875813" y="5273792"/>
            <a:ext cx="1375698" cy="1271490"/>
          </a:xfrm>
          <a:prstGeom prst="flowChartMerge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1322038-D9C5-4985-891C-767E58BDDCA3}"/>
              </a:ext>
            </a:extLst>
          </p:cNvPr>
          <p:cNvSpPr/>
          <p:nvPr/>
        </p:nvSpPr>
        <p:spPr>
          <a:xfrm>
            <a:off x="4313433" y="5349765"/>
            <a:ext cx="5004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0EE0CB3-66C0-4CB0-AE91-6090B1A7BDFF}"/>
              </a:ext>
            </a:extLst>
          </p:cNvPr>
          <p:cNvSpPr/>
          <p:nvPr/>
        </p:nvSpPr>
        <p:spPr>
          <a:xfrm>
            <a:off x="5442052" y="5421089"/>
            <a:ext cx="5998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>
                <a:latin typeface="Century Gothic" panose="020B0502020202020204" pitchFamily="34" charset="0"/>
              </a:rPr>
              <a:t>+</a:t>
            </a:r>
          </a:p>
        </p:txBody>
      </p:sp>
      <p:sp>
        <p:nvSpPr>
          <p:cNvPr id="34" name="Flowchart: Merge 33">
            <a:extLst>
              <a:ext uri="{FF2B5EF4-FFF2-40B4-BE49-F238E27FC236}">
                <a16:creationId xmlns:a16="http://schemas.microsoft.com/office/drawing/2014/main" id="{3347EFFE-4E89-4CFA-AA5D-8AB3900638B0}"/>
              </a:ext>
            </a:extLst>
          </p:cNvPr>
          <p:cNvSpPr/>
          <p:nvPr/>
        </p:nvSpPr>
        <p:spPr>
          <a:xfrm>
            <a:off x="6217178" y="5275582"/>
            <a:ext cx="1375698" cy="1271490"/>
          </a:xfrm>
          <a:prstGeom prst="flowChartMerge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5879687-722A-4395-BDAF-646A75D645E2}"/>
              </a:ext>
            </a:extLst>
          </p:cNvPr>
          <p:cNvSpPr/>
          <p:nvPr/>
        </p:nvSpPr>
        <p:spPr>
          <a:xfrm>
            <a:off x="6654798" y="5351555"/>
            <a:ext cx="5004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4394076-72E3-424B-81CD-06C61D83BF59}"/>
              </a:ext>
            </a:extLst>
          </p:cNvPr>
          <p:cNvSpPr/>
          <p:nvPr/>
        </p:nvSpPr>
        <p:spPr>
          <a:xfrm>
            <a:off x="7899053" y="646030"/>
            <a:ext cx="30844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Build-up part 2</a:t>
            </a:r>
            <a:endParaRPr lang="en-GB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1749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4995278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ADDITION AND SUBTRACTION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55370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2: Shapes for numbers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AA1A6CA-1C78-4FBB-8557-D9A123A99697}"/>
              </a:ext>
            </a:extLst>
          </p:cNvPr>
          <p:cNvSpPr/>
          <p:nvPr/>
        </p:nvSpPr>
        <p:spPr>
          <a:xfrm>
            <a:off x="523045" y="1518126"/>
            <a:ext cx="94154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4000" b="1" dirty="0">
                <a:latin typeface="Century Gothic" panose="020B0502020202020204" pitchFamily="34" charset="0"/>
              </a:rPr>
              <a:t>Each shape stands for a number.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45E5CE-D587-4A28-A5C4-369DB654BF31}"/>
              </a:ext>
            </a:extLst>
          </p:cNvPr>
          <p:cNvSpPr/>
          <p:nvPr/>
        </p:nvSpPr>
        <p:spPr>
          <a:xfrm>
            <a:off x="3100686" y="3152124"/>
            <a:ext cx="5998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>
                <a:latin typeface="Century Gothic" panose="020B0502020202020204" pitchFamily="34" charset="0"/>
              </a:rPr>
              <a:t>+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204A509-1FE2-465E-B99B-7A06F8C50B8B}"/>
              </a:ext>
            </a:extLst>
          </p:cNvPr>
          <p:cNvSpPr/>
          <p:nvPr/>
        </p:nvSpPr>
        <p:spPr>
          <a:xfrm>
            <a:off x="5602115" y="3168240"/>
            <a:ext cx="13756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=  7</a:t>
            </a:r>
          </a:p>
        </p:txBody>
      </p:sp>
      <p:sp>
        <p:nvSpPr>
          <p:cNvPr id="6" name="Flowchart: Delay 5">
            <a:extLst>
              <a:ext uri="{FF2B5EF4-FFF2-40B4-BE49-F238E27FC236}">
                <a16:creationId xmlns:a16="http://schemas.microsoft.com/office/drawing/2014/main" id="{82B69C03-DB0F-418F-BCD1-782E95DD9ACB}"/>
              </a:ext>
            </a:extLst>
          </p:cNvPr>
          <p:cNvSpPr/>
          <p:nvPr/>
        </p:nvSpPr>
        <p:spPr>
          <a:xfrm rot="16200000">
            <a:off x="1398177" y="2881606"/>
            <a:ext cx="1332000" cy="1378800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9139604-EF47-45FB-A2E5-48A4E4EF71ED}"/>
              </a:ext>
            </a:extLst>
          </p:cNvPr>
          <p:cNvSpPr/>
          <p:nvPr/>
        </p:nvSpPr>
        <p:spPr>
          <a:xfrm>
            <a:off x="1814094" y="3272883"/>
            <a:ext cx="5004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11" name="Flowchart: Merge 10">
            <a:extLst>
              <a:ext uri="{FF2B5EF4-FFF2-40B4-BE49-F238E27FC236}">
                <a16:creationId xmlns:a16="http://schemas.microsoft.com/office/drawing/2014/main" id="{48B04051-5D11-4A8A-9732-4346ABB8FDE5}"/>
              </a:ext>
            </a:extLst>
          </p:cNvPr>
          <p:cNvSpPr/>
          <p:nvPr/>
        </p:nvSpPr>
        <p:spPr>
          <a:xfrm>
            <a:off x="3875812" y="3006617"/>
            <a:ext cx="1375698" cy="1271490"/>
          </a:xfrm>
          <a:prstGeom prst="flowChartMerge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52F3D75-B0F6-4E47-978D-8A2C254085BB}"/>
              </a:ext>
            </a:extLst>
          </p:cNvPr>
          <p:cNvSpPr/>
          <p:nvPr/>
        </p:nvSpPr>
        <p:spPr>
          <a:xfrm>
            <a:off x="4313432" y="3082590"/>
            <a:ext cx="5004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2353A06-46D9-4BF2-9F05-8FCF7D5FEFF0}"/>
              </a:ext>
            </a:extLst>
          </p:cNvPr>
          <p:cNvSpPr/>
          <p:nvPr/>
        </p:nvSpPr>
        <p:spPr>
          <a:xfrm>
            <a:off x="3100687" y="5419299"/>
            <a:ext cx="5998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>
                <a:latin typeface="Century Gothic" panose="020B0502020202020204" pitchFamily="34" charset="0"/>
              </a:rPr>
              <a:t>+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C4D2FAD-8B97-4EF1-B4E6-4D67D6EED877}"/>
              </a:ext>
            </a:extLst>
          </p:cNvPr>
          <p:cNvSpPr/>
          <p:nvPr/>
        </p:nvSpPr>
        <p:spPr>
          <a:xfrm>
            <a:off x="7940580" y="5435415"/>
            <a:ext cx="13756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=  8</a:t>
            </a:r>
          </a:p>
        </p:txBody>
      </p:sp>
      <p:sp>
        <p:nvSpPr>
          <p:cNvPr id="29" name="Flowchart: Delay 28">
            <a:extLst>
              <a:ext uri="{FF2B5EF4-FFF2-40B4-BE49-F238E27FC236}">
                <a16:creationId xmlns:a16="http://schemas.microsoft.com/office/drawing/2014/main" id="{FA8FE864-7707-4D33-B32C-466F3636A472}"/>
              </a:ext>
            </a:extLst>
          </p:cNvPr>
          <p:cNvSpPr/>
          <p:nvPr/>
        </p:nvSpPr>
        <p:spPr>
          <a:xfrm rot="16200000">
            <a:off x="1398178" y="5148781"/>
            <a:ext cx="1332000" cy="1378800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E8749CB-0A03-4A72-AF65-CAB0BB307A53}"/>
              </a:ext>
            </a:extLst>
          </p:cNvPr>
          <p:cNvSpPr/>
          <p:nvPr/>
        </p:nvSpPr>
        <p:spPr>
          <a:xfrm>
            <a:off x="1814095" y="5540058"/>
            <a:ext cx="5004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31" name="Flowchart: Merge 30">
            <a:extLst>
              <a:ext uri="{FF2B5EF4-FFF2-40B4-BE49-F238E27FC236}">
                <a16:creationId xmlns:a16="http://schemas.microsoft.com/office/drawing/2014/main" id="{A1C9E3D5-83A0-4681-A0BB-21B8134F8645}"/>
              </a:ext>
            </a:extLst>
          </p:cNvPr>
          <p:cNvSpPr/>
          <p:nvPr/>
        </p:nvSpPr>
        <p:spPr>
          <a:xfrm>
            <a:off x="3875813" y="5273792"/>
            <a:ext cx="1375698" cy="1271490"/>
          </a:xfrm>
          <a:prstGeom prst="flowChartMerge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1322038-D9C5-4985-891C-767E58BDDCA3}"/>
              </a:ext>
            </a:extLst>
          </p:cNvPr>
          <p:cNvSpPr/>
          <p:nvPr/>
        </p:nvSpPr>
        <p:spPr>
          <a:xfrm>
            <a:off x="4313433" y="5349765"/>
            <a:ext cx="5004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0EE0CB3-66C0-4CB0-AE91-6090B1A7BDFF}"/>
              </a:ext>
            </a:extLst>
          </p:cNvPr>
          <p:cNvSpPr/>
          <p:nvPr/>
        </p:nvSpPr>
        <p:spPr>
          <a:xfrm>
            <a:off x="5442052" y="5421089"/>
            <a:ext cx="5998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>
                <a:latin typeface="Century Gothic" panose="020B0502020202020204" pitchFamily="34" charset="0"/>
              </a:rPr>
              <a:t>+</a:t>
            </a:r>
          </a:p>
        </p:txBody>
      </p:sp>
      <p:sp>
        <p:nvSpPr>
          <p:cNvPr id="34" name="Flowchart: Merge 33">
            <a:extLst>
              <a:ext uri="{FF2B5EF4-FFF2-40B4-BE49-F238E27FC236}">
                <a16:creationId xmlns:a16="http://schemas.microsoft.com/office/drawing/2014/main" id="{3347EFFE-4E89-4CFA-AA5D-8AB3900638B0}"/>
              </a:ext>
            </a:extLst>
          </p:cNvPr>
          <p:cNvSpPr/>
          <p:nvPr/>
        </p:nvSpPr>
        <p:spPr>
          <a:xfrm>
            <a:off x="6217178" y="5275582"/>
            <a:ext cx="1375698" cy="1271490"/>
          </a:xfrm>
          <a:prstGeom prst="flowChartMerge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5879687-722A-4395-BDAF-646A75D645E2}"/>
              </a:ext>
            </a:extLst>
          </p:cNvPr>
          <p:cNvSpPr/>
          <p:nvPr/>
        </p:nvSpPr>
        <p:spPr>
          <a:xfrm>
            <a:off x="6654798" y="5351555"/>
            <a:ext cx="5004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C40A537-4EBB-4324-A528-24C17A790BDC}"/>
              </a:ext>
            </a:extLst>
          </p:cNvPr>
          <p:cNvSpPr/>
          <p:nvPr/>
        </p:nvSpPr>
        <p:spPr>
          <a:xfrm>
            <a:off x="7899053" y="646030"/>
            <a:ext cx="30844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Build-up part 2</a:t>
            </a:r>
            <a:endParaRPr lang="en-GB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2783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4995278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ADDITION AND SUBTRACTION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45432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3: Three numbers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7300A016-6B2B-43F6-A386-4F4E83EE63A0}"/>
              </a:ext>
            </a:extLst>
          </p:cNvPr>
          <p:cNvSpPr/>
          <p:nvPr/>
        </p:nvSpPr>
        <p:spPr>
          <a:xfrm>
            <a:off x="1844007" y="1583975"/>
            <a:ext cx="8083066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sz="3100" dirty="0">
                <a:latin typeface="Century Gothic" panose="020B0502020202020204" pitchFamily="34" charset="0"/>
              </a:rPr>
              <a:t>Circle </a:t>
            </a:r>
            <a:r>
              <a:rPr lang="en-GB" sz="3100" b="1" dirty="0">
                <a:latin typeface="Century Gothic" panose="020B0502020202020204" pitchFamily="34" charset="0"/>
              </a:rPr>
              <a:t>two dice</a:t>
            </a:r>
            <a:r>
              <a:rPr lang="en-GB" sz="3100" dirty="0">
                <a:latin typeface="Century Gothic" panose="020B0502020202020204" pitchFamily="34" charset="0"/>
              </a:rPr>
              <a:t> that add to make </a:t>
            </a:r>
            <a:r>
              <a:rPr lang="en-GB" sz="3100" b="1" dirty="0"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7DD6753-0083-4D4F-82CE-A0901074226A}"/>
              </a:ext>
            </a:extLst>
          </p:cNvPr>
          <p:cNvSpPr/>
          <p:nvPr/>
        </p:nvSpPr>
        <p:spPr>
          <a:xfrm>
            <a:off x="1653625" y="1449489"/>
            <a:ext cx="8693913" cy="1953280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7" name="Group 31">
            <a:extLst>
              <a:ext uri="{FF2B5EF4-FFF2-40B4-BE49-F238E27FC236}">
                <a16:creationId xmlns:a16="http://schemas.microsoft.com/office/drawing/2014/main" id="{0EE23E25-9249-4011-B474-744ECAACAA0A}"/>
              </a:ext>
            </a:extLst>
          </p:cNvPr>
          <p:cNvGrpSpPr>
            <a:grpSpLocks/>
          </p:cNvGrpSpPr>
          <p:nvPr/>
        </p:nvGrpSpPr>
        <p:grpSpPr bwMode="auto">
          <a:xfrm>
            <a:off x="6535248" y="2485760"/>
            <a:ext cx="504000" cy="504000"/>
            <a:chOff x="111440391" y="109780186"/>
            <a:chExt cx="396000" cy="414742"/>
          </a:xfrm>
        </p:grpSpPr>
        <p:sp>
          <p:nvSpPr>
            <p:cNvPr id="38" name="Rectangle 32">
              <a:extLst>
                <a:ext uri="{FF2B5EF4-FFF2-40B4-BE49-F238E27FC236}">
                  <a16:creationId xmlns:a16="http://schemas.microsoft.com/office/drawing/2014/main" id="{C7254105-C5D6-4870-A7E3-02C964C5B8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Oval 33">
              <a:extLst>
                <a:ext uri="{FF2B5EF4-FFF2-40B4-BE49-F238E27FC236}">
                  <a16:creationId xmlns:a16="http://schemas.microsoft.com/office/drawing/2014/main" id="{0E9F17B9-FFB5-4DD3-B096-6D0AE8EF4B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Oval 34">
              <a:extLst>
                <a:ext uri="{FF2B5EF4-FFF2-40B4-BE49-F238E27FC236}">
                  <a16:creationId xmlns:a16="http://schemas.microsoft.com/office/drawing/2014/main" id="{FA8F1B0E-F498-442E-ADC8-3466C91D16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Oval 35">
              <a:extLst>
                <a:ext uri="{FF2B5EF4-FFF2-40B4-BE49-F238E27FC236}">
                  <a16:creationId xmlns:a16="http://schemas.microsoft.com/office/drawing/2014/main" id="{F250FFA3-FF91-4657-9FFA-1A7AA7F71A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Oval 36">
              <a:extLst>
                <a:ext uri="{FF2B5EF4-FFF2-40B4-BE49-F238E27FC236}">
                  <a16:creationId xmlns:a16="http://schemas.microsoft.com/office/drawing/2014/main" id="{95AD3356-4679-4612-815D-4604FAE4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Oval 37">
              <a:extLst>
                <a:ext uri="{FF2B5EF4-FFF2-40B4-BE49-F238E27FC236}">
                  <a16:creationId xmlns:a16="http://schemas.microsoft.com/office/drawing/2014/main" id="{E7D73F16-1837-4A06-BE49-26C9E68DDE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4" name="Group 31">
            <a:extLst>
              <a:ext uri="{FF2B5EF4-FFF2-40B4-BE49-F238E27FC236}">
                <a16:creationId xmlns:a16="http://schemas.microsoft.com/office/drawing/2014/main" id="{D8BF9B92-6127-48CC-8C65-3F67ADA3410E}"/>
              </a:ext>
            </a:extLst>
          </p:cNvPr>
          <p:cNvGrpSpPr>
            <a:grpSpLocks/>
          </p:cNvGrpSpPr>
          <p:nvPr/>
        </p:nvGrpSpPr>
        <p:grpSpPr bwMode="auto">
          <a:xfrm>
            <a:off x="5251510" y="2501079"/>
            <a:ext cx="504000" cy="504000"/>
            <a:chOff x="111440391" y="109780186"/>
            <a:chExt cx="396000" cy="414742"/>
          </a:xfrm>
        </p:grpSpPr>
        <p:sp>
          <p:nvSpPr>
            <p:cNvPr id="45" name="Rectangle 32">
              <a:extLst>
                <a:ext uri="{FF2B5EF4-FFF2-40B4-BE49-F238E27FC236}">
                  <a16:creationId xmlns:a16="http://schemas.microsoft.com/office/drawing/2014/main" id="{34308B4C-A5FE-4879-994B-766A3B140A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Oval 33">
              <a:extLst>
                <a:ext uri="{FF2B5EF4-FFF2-40B4-BE49-F238E27FC236}">
                  <a16:creationId xmlns:a16="http://schemas.microsoft.com/office/drawing/2014/main" id="{874A7D8A-E225-4481-AB6A-831F7B0910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Oval 34">
              <a:extLst>
                <a:ext uri="{FF2B5EF4-FFF2-40B4-BE49-F238E27FC236}">
                  <a16:creationId xmlns:a16="http://schemas.microsoft.com/office/drawing/2014/main" id="{C7E5C1C9-BBE4-4827-BB2C-649771AF2D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Oval 35">
              <a:extLst>
                <a:ext uri="{FF2B5EF4-FFF2-40B4-BE49-F238E27FC236}">
                  <a16:creationId xmlns:a16="http://schemas.microsoft.com/office/drawing/2014/main" id="{1CB8EF31-51B5-4A28-886F-42E02B6A9C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9" name="Group 31">
            <a:extLst>
              <a:ext uri="{FF2B5EF4-FFF2-40B4-BE49-F238E27FC236}">
                <a16:creationId xmlns:a16="http://schemas.microsoft.com/office/drawing/2014/main" id="{570EB71A-609A-4659-ACD5-5EFB9665C2C9}"/>
              </a:ext>
            </a:extLst>
          </p:cNvPr>
          <p:cNvGrpSpPr>
            <a:grpSpLocks/>
          </p:cNvGrpSpPr>
          <p:nvPr/>
        </p:nvGrpSpPr>
        <p:grpSpPr bwMode="auto">
          <a:xfrm>
            <a:off x="3962245" y="2485760"/>
            <a:ext cx="504000" cy="504000"/>
            <a:chOff x="111440391" y="109780186"/>
            <a:chExt cx="396000" cy="414742"/>
          </a:xfrm>
        </p:grpSpPr>
        <p:sp>
          <p:nvSpPr>
            <p:cNvPr id="50" name="Rectangle 32">
              <a:extLst>
                <a:ext uri="{FF2B5EF4-FFF2-40B4-BE49-F238E27FC236}">
                  <a16:creationId xmlns:a16="http://schemas.microsoft.com/office/drawing/2014/main" id="{BDD071D8-775F-4E98-8E3D-68111183D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1" name="Oval 33">
              <a:extLst>
                <a:ext uri="{FF2B5EF4-FFF2-40B4-BE49-F238E27FC236}">
                  <a16:creationId xmlns:a16="http://schemas.microsoft.com/office/drawing/2014/main" id="{740BC713-C739-4DFC-A1EC-7CB727A983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25817" y="110048274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Oval 34">
              <a:extLst>
                <a:ext uri="{FF2B5EF4-FFF2-40B4-BE49-F238E27FC236}">
                  <a16:creationId xmlns:a16="http://schemas.microsoft.com/office/drawing/2014/main" id="{EFBC1795-5EB1-48EB-9BCB-2DD9D62913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84618" y="109869081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91BB53BC-85A0-4241-A7C2-3E2D127C68B7}"/>
              </a:ext>
            </a:extLst>
          </p:cNvPr>
          <p:cNvGrpSpPr/>
          <p:nvPr/>
        </p:nvGrpSpPr>
        <p:grpSpPr>
          <a:xfrm>
            <a:off x="2670233" y="2485760"/>
            <a:ext cx="504000" cy="504000"/>
            <a:chOff x="2355442" y="2575700"/>
            <a:chExt cx="358864" cy="360000"/>
          </a:xfrm>
        </p:grpSpPr>
        <p:sp>
          <p:nvSpPr>
            <p:cNvPr id="53" name="Rectangle 32">
              <a:extLst>
                <a:ext uri="{FF2B5EF4-FFF2-40B4-BE49-F238E27FC236}">
                  <a16:creationId xmlns:a16="http://schemas.microsoft.com/office/drawing/2014/main" id="{DA65AFAB-8EED-4C4F-BBD8-ACA2E415D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5442" y="2575700"/>
              <a:ext cx="358864" cy="360000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4" name="Oval 35">
              <a:extLst>
                <a:ext uri="{FF2B5EF4-FFF2-40B4-BE49-F238E27FC236}">
                  <a16:creationId xmlns:a16="http://schemas.microsoft.com/office/drawing/2014/main" id="{E8833A96-609C-4ECB-BCB5-9A7D230BB2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8959" y="2729267"/>
              <a:ext cx="55210" cy="52882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DB38319A-81BA-49B2-B43C-958910D8A33F}"/>
              </a:ext>
            </a:extLst>
          </p:cNvPr>
          <p:cNvSpPr/>
          <p:nvPr/>
        </p:nvSpPr>
        <p:spPr>
          <a:xfrm>
            <a:off x="1844007" y="3898809"/>
            <a:ext cx="767776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sz="3100" dirty="0">
                <a:latin typeface="Century Gothic" panose="020B0502020202020204" pitchFamily="34" charset="0"/>
              </a:rPr>
              <a:t>Circle </a:t>
            </a:r>
            <a:r>
              <a:rPr lang="en-GB" sz="3100" b="1" dirty="0">
                <a:latin typeface="Century Gothic" panose="020B0502020202020204" pitchFamily="34" charset="0"/>
              </a:rPr>
              <a:t>three dice</a:t>
            </a:r>
            <a:r>
              <a:rPr lang="en-GB" sz="3100" dirty="0">
                <a:latin typeface="Century Gothic" panose="020B0502020202020204" pitchFamily="34" charset="0"/>
              </a:rPr>
              <a:t> that add to make </a:t>
            </a:r>
            <a:r>
              <a:rPr lang="en-GB" sz="3100" b="1" dirty="0"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CA01FF2-08A5-4B51-A30D-F21BC8685DB1}"/>
              </a:ext>
            </a:extLst>
          </p:cNvPr>
          <p:cNvSpPr/>
          <p:nvPr/>
        </p:nvSpPr>
        <p:spPr>
          <a:xfrm>
            <a:off x="1653625" y="3764323"/>
            <a:ext cx="8693913" cy="1953280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B078F90-6BD4-4A99-BEE2-76A4BFCFAF15}"/>
              </a:ext>
            </a:extLst>
          </p:cNvPr>
          <p:cNvGrpSpPr>
            <a:grpSpLocks/>
          </p:cNvGrpSpPr>
          <p:nvPr/>
        </p:nvGrpSpPr>
        <p:grpSpPr bwMode="auto">
          <a:xfrm>
            <a:off x="6535248" y="4800594"/>
            <a:ext cx="504000" cy="504000"/>
            <a:chOff x="111440391" y="109780186"/>
            <a:chExt cx="396000" cy="414742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7780338-1141-44CD-A772-BAE803F921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9C81E52A-861D-4C5E-A60A-37EE640CF3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52034324-8C89-4077-9E41-5628C8ED29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Oval 35">
              <a:extLst>
                <a:ext uri="{FF2B5EF4-FFF2-40B4-BE49-F238E27FC236}">
                  <a16:creationId xmlns:a16="http://schemas.microsoft.com/office/drawing/2014/main" id="{97E86EF6-C8CF-4383-9046-5878D01B84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Oval 36">
              <a:extLst>
                <a:ext uri="{FF2B5EF4-FFF2-40B4-BE49-F238E27FC236}">
                  <a16:creationId xmlns:a16="http://schemas.microsoft.com/office/drawing/2014/main" id="{AF4117BF-D950-4357-9F9B-2AF683A7D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Oval 37">
              <a:extLst>
                <a:ext uri="{FF2B5EF4-FFF2-40B4-BE49-F238E27FC236}">
                  <a16:creationId xmlns:a16="http://schemas.microsoft.com/office/drawing/2014/main" id="{C36D3DDE-8C07-448D-B0D0-C2AC9D3F4C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9" name="Group 31">
            <a:extLst>
              <a:ext uri="{FF2B5EF4-FFF2-40B4-BE49-F238E27FC236}">
                <a16:creationId xmlns:a16="http://schemas.microsoft.com/office/drawing/2014/main" id="{F28101F8-EF4D-4F9E-9100-7C29B43F880E}"/>
              </a:ext>
            </a:extLst>
          </p:cNvPr>
          <p:cNvGrpSpPr>
            <a:grpSpLocks/>
          </p:cNvGrpSpPr>
          <p:nvPr/>
        </p:nvGrpSpPr>
        <p:grpSpPr bwMode="auto">
          <a:xfrm>
            <a:off x="5251510" y="4815913"/>
            <a:ext cx="504000" cy="504000"/>
            <a:chOff x="111440391" y="109780186"/>
            <a:chExt cx="396000" cy="414742"/>
          </a:xfrm>
        </p:grpSpPr>
        <p:sp>
          <p:nvSpPr>
            <p:cNvPr id="60" name="Rectangle 32">
              <a:extLst>
                <a:ext uri="{FF2B5EF4-FFF2-40B4-BE49-F238E27FC236}">
                  <a16:creationId xmlns:a16="http://schemas.microsoft.com/office/drawing/2014/main" id="{961DD41B-C47E-48A6-987C-F56AFF55E3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1" name="Oval 33">
              <a:extLst>
                <a:ext uri="{FF2B5EF4-FFF2-40B4-BE49-F238E27FC236}">
                  <a16:creationId xmlns:a16="http://schemas.microsoft.com/office/drawing/2014/main" id="{680E6150-97A0-4E35-ACB4-F9D6D10926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Oval 34">
              <a:extLst>
                <a:ext uri="{FF2B5EF4-FFF2-40B4-BE49-F238E27FC236}">
                  <a16:creationId xmlns:a16="http://schemas.microsoft.com/office/drawing/2014/main" id="{C1A650F6-FDD9-4C58-A602-426260C57F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" name="Oval 35">
              <a:extLst>
                <a:ext uri="{FF2B5EF4-FFF2-40B4-BE49-F238E27FC236}">
                  <a16:creationId xmlns:a16="http://schemas.microsoft.com/office/drawing/2014/main" id="{66A49D7A-834C-46B2-B1A1-39DB5F1C88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4" name="Group 31">
            <a:extLst>
              <a:ext uri="{FF2B5EF4-FFF2-40B4-BE49-F238E27FC236}">
                <a16:creationId xmlns:a16="http://schemas.microsoft.com/office/drawing/2014/main" id="{B3E66313-E33A-4DB2-A1D0-9EA6BC4B9FEB}"/>
              </a:ext>
            </a:extLst>
          </p:cNvPr>
          <p:cNvGrpSpPr>
            <a:grpSpLocks/>
          </p:cNvGrpSpPr>
          <p:nvPr/>
        </p:nvGrpSpPr>
        <p:grpSpPr bwMode="auto">
          <a:xfrm>
            <a:off x="3962245" y="4800594"/>
            <a:ext cx="504000" cy="504000"/>
            <a:chOff x="111440391" y="109780186"/>
            <a:chExt cx="396000" cy="414742"/>
          </a:xfrm>
        </p:grpSpPr>
        <p:sp>
          <p:nvSpPr>
            <p:cNvPr id="65" name="Rectangle 32">
              <a:extLst>
                <a:ext uri="{FF2B5EF4-FFF2-40B4-BE49-F238E27FC236}">
                  <a16:creationId xmlns:a16="http://schemas.microsoft.com/office/drawing/2014/main" id="{EFC867D0-DDA1-4AA1-AE38-750D493C19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6" name="Oval 33">
              <a:extLst>
                <a:ext uri="{FF2B5EF4-FFF2-40B4-BE49-F238E27FC236}">
                  <a16:creationId xmlns:a16="http://schemas.microsoft.com/office/drawing/2014/main" id="{3CF75234-55FB-457A-810F-58CBCA8109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25817" y="110048274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Oval 34">
              <a:extLst>
                <a:ext uri="{FF2B5EF4-FFF2-40B4-BE49-F238E27FC236}">
                  <a16:creationId xmlns:a16="http://schemas.microsoft.com/office/drawing/2014/main" id="{70B21719-5CD5-4880-9371-1FDA5DE80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84618" y="109869081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AB98153D-A1F5-48A0-AE5C-3E6BBEF7920B}"/>
              </a:ext>
            </a:extLst>
          </p:cNvPr>
          <p:cNvGrpSpPr/>
          <p:nvPr/>
        </p:nvGrpSpPr>
        <p:grpSpPr>
          <a:xfrm>
            <a:off x="2670233" y="4800594"/>
            <a:ext cx="504000" cy="504000"/>
            <a:chOff x="2355442" y="2575700"/>
            <a:chExt cx="358864" cy="360000"/>
          </a:xfrm>
        </p:grpSpPr>
        <p:sp>
          <p:nvSpPr>
            <p:cNvPr id="69" name="Rectangle 32">
              <a:extLst>
                <a:ext uri="{FF2B5EF4-FFF2-40B4-BE49-F238E27FC236}">
                  <a16:creationId xmlns:a16="http://schemas.microsoft.com/office/drawing/2014/main" id="{A74E8F28-4996-4375-9914-CA77589FF7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5442" y="2575700"/>
              <a:ext cx="358864" cy="360000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0" name="Oval 35">
              <a:extLst>
                <a:ext uri="{FF2B5EF4-FFF2-40B4-BE49-F238E27FC236}">
                  <a16:creationId xmlns:a16="http://schemas.microsoft.com/office/drawing/2014/main" id="{843718FB-1E99-49B3-8062-489314557B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8959" y="2729267"/>
              <a:ext cx="55210" cy="52882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01E14E80-2720-43F6-9931-709507F0ACC5}"/>
              </a:ext>
            </a:extLst>
          </p:cNvPr>
          <p:cNvSpPr/>
          <p:nvPr/>
        </p:nvSpPr>
        <p:spPr>
          <a:xfrm>
            <a:off x="1844007" y="6235512"/>
            <a:ext cx="767776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sz="3100" dirty="0">
                <a:latin typeface="Century Gothic" panose="020B0502020202020204" pitchFamily="34" charset="0"/>
              </a:rPr>
              <a:t>Circle </a:t>
            </a:r>
            <a:r>
              <a:rPr lang="en-GB" sz="3100" b="1" dirty="0">
                <a:latin typeface="Century Gothic" panose="020B0502020202020204" pitchFamily="34" charset="0"/>
              </a:rPr>
              <a:t>three dice</a:t>
            </a:r>
            <a:r>
              <a:rPr lang="en-GB" sz="3100" dirty="0">
                <a:latin typeface="Century Gothic" panose="020B0502020202020204" pitchFamily="34" charset="0"/>
              </a:rPr>
              <a:t> that add to make </a:t>
            </a:r>
            <a:r>
              <a:rPr lang="en-GB" sz="3100" b="1" dirty="0"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0E5420A2-1CBA-4906-B38C-DDAEFC1373DA}"/>
              </a:ext>
            </a:extLst>
          </p:cNvPr>
          <p:cNvSpPr/>
          <p:nvPr/>
        </p:nvSpPr>
        <p:spPr>
          <a:xfrm>
            <a:off x="1653625" y="6101026"/>
            <a:ext cx="8693913" cy="1953280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3" name="Group 31">
            <a:extLst>
              <a:ext uri="{FF2B5EF4-FFF2-40B4-BE49-F238E27FC236}">
                <a16:creationId xmlns:a16="http://schemas.microsoft.com/office/drawing/2014/main" id="{31CAE78D-74FD-4285-B435-045F1265A5A5}"/>
              </a:ext>
            </a:extLst>
          </p:cNvPr>
          <p:cNvGrpSpPr>
            <a:grpSpLocks/>
          </p:cNvGrpSpPr>
          <p:nvPr/>
        </p:nvGrpSpPr>
        <p:grpSpPr bwMode="auto">
          <a:xfrm>
            <a:off x="6535248" y="7137297"/>
            <a:ext cx="504000" cy="504000"/>
            <a:chOff x="111440391" y="109780186"/>
            <a:chExt cx="396000" cy="414742"/>
          </a:xfrm>
        </p:grpSpPr>
        <p:sp>
          <p:nvSpPr>
            <p:cNvPr id="74" name="Rectangle 32">
              <a:extLst>
                <a:ext uri="{FF2B5EF4-FFF2-40B4-BE49-F238E27FC236}">
                  <a16:creationId xmlns:a16="http://schemas.microsoft.com/office/drawing/2014/main" id="{FB32A3F6-A8E7-4D97-AD8C-3E61F3B42E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5" name="Oval 33">
              <a:extLst>
                <a:ext uri="{FF2B5EF4-FFF2-40B4-BE49-F238E27FC236}">
                  <a16:creationId xmlns:a16="http://schemas.microsoft.com/office/drawing/2014/main" id="{AD995B9A-F835-41BA-8A9D-2886C5388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" name="Oval 34">
              <a:extLst>
                <a:ext uri="{FF2B5EF4-FFF2-40B4-BE49-F238E27FC236}">
                  <a16:creationId xmlns:a16="http://schemas.microsoft.com/office/drawing/2014/main" id="{7F368CE2-BAFC-4AA1-A82B-100E907C3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" name="Oval 35">
              <a:extLst>
                <a:ext uri="{FF2B5EF4-FFF2-40B4-BE49-F238E27FC236}">
                  <a16:creationId xmlns:a16="http://schemas.microsoft.com/office/drawing/2014/main" id="{45FE6A3D-02D1-4F94-B171-3F685E239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" name="Oval 36">
              <a:extLst>
                <a:ext uri="{FF2B5EF4-FFF2-40B4-BE49-F238E27FC236}">
                  <a16:creationId xmlns:a16="http://schemas.microsoft.com/office/drawing/2014/main" id="{5E42A731-EF54-4247-A2A4-528756177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" name="Oval 37">
              <a:extLst>
                <a:ext uri="{FF2B5EF4-FFF2-40B4-BE49-F238E27FC236}">
                  <a16:creationId xmlns:a16="http://schemas.microsoft.com/office/drawing/2014/main" id="{18D7E00D-5ECD-499B-94F6-DBF31A8DBC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80" name="Group 31">
            <a:extLst>
              <a:ext uri="{FF2B5EF4-FFF2-40B4-BE49-F238E27FC236}">
                <a16:creationId xmlns:a16="http://schemas.microsoft.com/office/drawing/2014/main" id="{AEC68916-CF57-4CE0-833F-CA78440E1249}"/>
              </a:ext>
            </a:extLst>
          </p:cNvPr>
          <p:cNvGrpSpPr>
            <a:grpSpLocks/>
          </p:cNvGrpSpPr>
          <p:nvPr/>
        </p:nvGrpSpPr>
        <p:grpSpPr bwMode="auto">
          <a:xfrm>
            <a:off x="5251510" y="7152616"/>
            <a:ext cx="504000" cy="504000"/>
            <a:chOff x="111440391" y="109780186"/>
            <a:chExt cx="396000" cy="414742"/>
          </a:xfrm>
        </p:grpSpPr>
        <p:sp>
          <p:nvSpPr>
            <p:cNvPr id="81" name="Rectangle 32">
              <a:extLst>
                <a:ext uri="{FF2B5EF4-FFF2-40B4-BE49-F238E27FC236}">
                  <a16:creationId xmlns:a16="http://schemas.microsoft.com/office/drawing/2014/main" id="{A6832FDF-2860-4E40-AC76-ED85F70960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2" name="Oval 33">
              <a:extLst>
                <a:ext uri="{FF2B5EF4-FFF2-40B4-BE49-F238E27FC236}">
                  <a16:creationId xmlns:a16="http://schemas.microsoft.com/office/drawing/2014/main" id="{055D08EE-1EFA-4543-960E-EFF832198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" name="Oval 34">
              <a:extLst>
                <a:ext uri="{FF2B5EF4-FFF2-40B4-BE49-F238E27FC236}">
                  <a16:creationId xmlns:a16="http://schemas.microsoft.com/office/drawing/2014/main" id="{2DF42788-953C-4DDB-B805-27477BD57B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" name="Oval 35">
              <a:extLst>
                <a:ext uri="{FF2B5EF4-FFF2-40B4-BE49-F238E27FC236}">
                  <a16:creationId xmlns:a16="http://schemas.microsoft.com/office/drawing/2014/main" id="{EFCD9227-CD8B-4CF4-BC0D-F578C57AC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85" name="Group 31">
            <a:extLst>
              <a:ext uri="{FF2B5EF4-FFF2-40B4-BE49-F238E27FC236}">
                <a16:creationId xmlns:a16="http://schemas.microsoft.com/office/drawing/2014/main" id="{D31FB61F-CA19-48FF-AA19-088489AF297E}"/>
              </a:ext>
            </a:extLst>
          </p:cNvPr>
          <p:cNvGrpSpPr>
            <a:grpSpLocks/>
          </p:cNvGrpSpPr>
          <p:nvPr/>
        </p:nvGrpSpPr>
        <p:grpSpPr bwMode="auto">
          <a:xfrm>
            <a:off x="3962245" y="7137297"/>
            <a:ext cx="504000" cy="504000"/>
            <a:chOff x="111440391" y="109780186"/>
            <a:chExt cx="396000" cy="414742"/>
          </a:xfrm>
        </p:grpSpPr>
        <p:sp>
          <p:nvSpPr>
            <p:cNvPr id="86" name="Rectangle 32">
              <a:extLst>
                <a:ext uri="{FF2B5EF4-FFF2-40B4-BE49-F238E27FC236}">
                  <a16:creationId xmlns:a16="http://schemas.microsoft.com/office/drawing/2014/main" id="{D1A2D461-FD76-4DF3-AC80-2CB7AACAA9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7" name="Oval 33">
              <a:extLst>
                <a:ext uri="{FF2B5EF4-FFF2-40B4-BE49-F238E27FC236}">
                  <a16:creationId xmlns:a16="http://schemas.microsoft.com/office/drawing/2014/main" id="{541BEEA8-FC56-4C95-B681-69A8EE3BB6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25817" y="110048274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" name="Oval 34">
              <a:extLst>
                <a:ext uri="{FF2B5EF4-FFF2-40B4-BE49-F238E27FC236}">
                  <a16:creationId xmlns:a16="http://schemas.microsoft.com/office/drawing/2014/main" id="{82904736-8B2F-4A3A-8BC2-3FFE90AD56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84618" y="109869081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B9B91AA8-3683-4F69-B33A-DF2C60BE3B06}"/>
              </a:ext>
            </a:extLst>
          </p:cNvPr>
          <p:cNvGrpSpPr/>
          <p:nvPr/>
        </p:nvGrpSpPr>
        <p:grpSpPr>
          <a:xfrm>
            <a:off x="2670233" y="7137297"/>
            <a:ext cx="504000" cy="504000"/>
            <a:chOff x="2355442" y="2575700"/>
            <a:chExt cx="358864" cy="360000"/>
          </a:xfrm>
        </p:grpSpPr>
        <p:sp>
          <p:nvSpPr>
            <p:cNvPr id="90" name="Rectangle 32">
              <a:extLst>
                <a:ext uri="{FF2B5EF4-FFF2-40B4-BE49-F238E27FC236}">
                  <a16:creationId xmlns:a16="http://schemas.microsoft.com/office/drawing/2014/main" id="{2465C23F-66C7-4082-8DE2-78936EA23C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5442" y="2575700"/>
              <a:ext cx="358864" cy="360000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91" name="Oval 35">
              <a:extLst>
                <a:ext uri="{FF2B5EF4-FFF2-40B4-BE49-F238E27FC236}">
                  <a16:creationId xmlns:a16="http://schemas.microsoft.com/office/drawing/2014/main" id="{46D2CF80-CCF7-4377-84D1-9F7D9CD72D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8959" y="2729267"/>
              <a:ext cx="55210" cy="52882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4419967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4995278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ADDITION AND SUBTRACTION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45432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3: Three numbers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7300A016-6B2B-43F6-A386-4F4E83EE63A0}"/>
              </a:ext>
            </a:extLst>
          </p:cNvPr>
          <p:cNvSpPr/>
          <p:nvPr/>
        </p:nvSpPr>
        <p:spPr>
          <a:xfrm>
            <a:off x="1844007" y="1583975"/>
            <a:ext cx="8083066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sz="3100" dirty="0">
                <a:latin typeface="Century Gothic" panose="020B0502020202020204" pitchFamily="34" charset="0"/>
              </a:rPr>
              <a:t>Circle </a:t>
            </a:r>
            <a:r>
              <a:rPr lang="en-GB" sz="3100" b="1" dirty="0">
                <a:latin typeface="Century Gothic" panose="020B0502020202020204" pitchFamily="34" charset="0"/>
              </a:rPr>
              <a:t>two dice</a:t>
            </a:r>
            <a:r>
              <a:rPr lang="en-GB" sz="3100" dirty="0">
                <a:latin typeface="Century Gothic" panose="020B0502020202020204" pitchFamily="34" charset="0"/>
              </a:rPr>
              <a:t> that add to make </a:t>
            </a:r>
            <a:r>
              <a:rPr lang="en-GB" sz="3100" b="1" dirty="0"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7DD6753-0083-4D4F-82CE-A0901074226A}"/>
              </a:ext>
            </a:extLst>
          </p:cNvPr>
          <p:cNvSpPr/>
          <p:nvPr/>
        </p:nvSpPr>
        <p:spPr>
          <a:xfrm>
            <a:off x="1653625" y="1449489"/>
            <a:ext cx="8693913" cy="1953280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7" name="Group 31">
            <a:extLst>
              <a:ext uri="{FF2B5EF4-FFF2-40B4-BE49-F238E27FC236}">
                <a16:creationId xmlns:a16="http://schemas.microsoft.com/office/drawing/2014/main" id="{0EE23E25-9249-4011-B474-744ECAACAA0A}"/>
              </a:ext>
            </a:extLst>
          </p:cNvPr>
          <p:cNvGrpSpPr>
            <a:grpSpLocks/>
          </p:cNvGrpSpPr>
          <p:nvPr/>
        </p:nvGrpSpPr>
        <p:grpSpPr bwMode="auto">
          <a:xfrm>
            <a:off x="6535248" y="2485760"/>
            <a:ext cx="504000" cy="504000"/>
            <a:chOff x="111440391" y="109780186"/>
            <a:chExt cx="396000" cy="414742"/>
          </a:xfrm>
        </p:grpSpPr>
        <p:sp>
          <p:nvSpPr>
            <p:cNvPr id="38" name="Rectangle 32">
              <a:extLst>
                <a:ext uri="{FF2B5EF4-FFF2-40B4-BE49-F238E27FC236}">
                  <a16:creationId xmlns:a16="http://schemas.microsoft.com/office/drawing/2014/main" id="{C7254105-C5D6-4870-A7E3-02C964C5B8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Oval 33">
              <a:extLst>
                <a:ext uri="{FF2B5EF4-FFF2-40B4-BE49-F238E27FC236}">
                  <a16:creationId xmlns:a16="http://schemas.microsoft.com/office/drawing/2014/main" id="{0E9F17B9-FFB5-4DD3-B096-6D0AE8EF4B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Oval 34">
              <a:extLst>
                <a:ext uri="{FF2B5EF4-FFF2-40B4-BE49-F238E27FC236}">
                  <a16:creationId xmlns:a16="http://schemas.microsoft.com/office/drawing/2014/main" id="{FA8F1B0E-F498-442E-ADC8-3466C91D16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Oval 35">
              <a:extLst>
                <a:ext uri="{FF2B5EF4-FFF2-40B4-BE49-F238E27FC236}">
                  <a16:creationId xmlns:a16="http://schemas.microsoft.com/office/drawing/2014/main" id="{F250FFA3-FF91-4657-9FFA-1A7AA7F71A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Oval 36">
              <a:extLst>
                <a:ext uri="{FF2B5EF4-FFF2-40B4-BE49-F238E27FC236}">
                  <a16:creationId xmlns:a16="http://schemas.microsoft.com/office/drawing/2014/main" id="{95AD3356-4679-4612-815D-4604FAE4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Oval 37">
              <a:extLst>
                <a:ext uri="{FF2B5EF4-FFF2-40B4-BE49-F238E27FC236}">
                  <a16:creationId xmlns:a16="http://schemas.microsoft.com/office/drawing/2014/main" id="{E7D73F16-1837-4A06-BE49-26C9E68DDE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4" name="Group 31">
            <a:extLst>
              <a:ext uri="{FF2B5EF4-FFF2-40B4-BE49-F238E27FC236}">
                <a16:creationId xmlns:a16="http://schemas.microsoft.com/office/drawing/2014/main" id="{D8BF9B92-6127-48CC-8C65-3F67ADA3410E}"/>
              </a:ext>
            </a:extLst>
          </p:cNvPr>
          <p:cNvGrpSpPr>
            <a:grpSpLocks/>
          </p:cNvGrpSpPr>
          <p:nvPr/>
        </p:nvGrpSpPr>
        <p:grpSpPr bwMode="auto">
          <a:xfrm>
            <a:off x="5251510" y="2501079"/>
            <a:ext cx="504000" cy="504000"/>
            <a:chOff x="111440391" y="109780186"/>
            <a:chExt cx="396000" cy="414742"/>
          </a:xfrm>
        </p:grpSpPr>
        <p:sp>
          <p:nvSpPr>
            <p:cNvPr id="45" name="Rectangle 32">
              <a:extLst>
                <a:ext uri="{FF2B5EF4-FFF2-40B4-BE49-F238E27FC236}">
                  <a16:creationId xmlns:a16="http://schemas.microsoft.com/office/drawing/2014/main" id="{34308B4C-A5FE-4879-994B-766A3B140A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Oval 33">
              <a:extLst>
                <a:ext uri="{FF2B5EF4-FFF2-40B4-BE49-F238E27FC236}">
                  <a16:creationId xmlns:a16="http://schemas.microsoft.com/office/drawing/2014/main" id="{874A7D8A-E225-4481-AB6A-831F7B0910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Oval 34">
              <a:extLst>
                <a:ext uri="{FF2B5EF4-FFF2-40B4-BE49-F238E27FC236}">
                  <a16:creationId xmlns:a16="http://schemas.microsoft.com/office/drawing/2014/main" id="{C7E5C1C9-BBE4-4827-BB2C-649771AF2D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Oval 35">
              <a:extLst>
                <a:ext uri="{FF2B5EF4-FFF2-40B4-BE49-F238E27FC236}">
                  <a16:creationId xmlns:a16="http://schemas.microsoft.com/office/drawing/2014/main" id="{1CB8EF31-51B5-4A28-886F-42E02B6A9C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9" name="Group 31">
            <a:extLst>
              <a:ext uri="{FF2B5EF4-FFF2-40B4-BE49-F238E27FC236}">
                <a16:creationId xmlns:a16="http://schemas.microsoft.com/office/drawing/2014/main" id="{570EB71A-609A-4659-ACD5-5EFB9665C2C9}"/>
              </a:ext>
            </a:extLst>
          </p:cNvPr>
          <p:cNvGrpSpPr>
            <a:grpSpLocks/>
          </p:cNvGrpSpPr>
          <p:nvPr/>
        </p:nvGrpSpPr>
        <p:grpSpPr bwMode="auto">
          <a:xfrm>
            <a:off x="3962245" y="2485760"/>
            <a:ext cx="504000" cy="504000"/>
            <a:chOff x="111440391" y="109780186"/>
            <a:chExt cx="396000" cy="414742"/>
          </a:xfrm>
        </p:grpSpPr>
        <p:sp>
          <p:nvSpPr>
            <p:cNvPr id="50" name="Rectangle 32">
              <a:extLst>
                <a:ext uri="{FF2B5EF4-FFF2-40B4-BE49-F238E27FC236}">
                  <a16:creationId xmlns:a16="http://schemas.microsoft.com/office/drawing/2014/main" id="{BDD071D8-775F-4E98-8E3D-68111183D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1" name="Oval 33">
              <a:extLst>
                <a:ext uri="{FF2B5EF4-FFF2-40B4-BE49-F238E27FC236}">
                  <a16:creationId xmlns:a16="http://schemas.microsoft.com/office/drawing/2014/main" id="{740BC713-C739-4DFC-A1EC-7CB727A983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25817" y="110048274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Oval 34">
              <a:extLst>
                <a:ext uri="{FF2B5EF4-FFF2-40B4-BE49-F238E27FC236}">
                  <a16:creationId xmlns:a16="http://schemas.microsoft.com/office/drawing/2014/main" id="{EFBC1795-5EB1-48EB-9BCB-2DD9D62913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84618" y="109869081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91BB53BC-85A0-4241-A7C2-3E2D127C68B7}"/>
              </a:ext>
            </a:extLst>
          </p:cNvPr>
          <p:cNvGrpSpPr/>
          <p:nvPr/>
        </p:nvGrpSpPr>
        <p:grpSpPr>
          <a:xfrm>
            <a:off x="2670233" y="2485760"/>
            <a:ext cx="504000" cy="504000"/>
            <a:chOff x="2355442" y="2575700"/>
            <a:chExt cx="358864" cy="360000"/>
          </a:xfrm>
        </p:grpSpPr>
        <p:sp>
          <p:nvSpPr>
            <p:cNvPr id="53" name="Rectangle 32">
              <a:extLst>
                <a:ext uri="{FF2B5EF4-FFF2-40B4-BE49-F238E27FC236}">
                  <a16:creationId xmlns:a16="http://schemas.microsoft.com/office/drawing/2014/main" id="{DA65AFAB-8EED-4C4F-BBD8-ACA2E415D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5442" y="2575700"/>
              <a:ext cx="358864" cy="360000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4" name="Oval 35">
              <a:extLst>
                <a:ext uri="{FF2B5EF4-FFF2-40B4-BE49-F238E27FC236}">
                  <a16:creationId xmlns:a16="http://schemas.microsoft.com/office/drawing/2014/main" id="{E8833A96-609C-4ECB-BCB5-9A7D230BB2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8959" y="2729267"/>
              <a:ext cx="55210" cy="52882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DB38319A-81BA-49B2-B43C-958910D8A33F}"/>
              </a:ext>
            </a:extLst>
          </p:cNvPr>
          <p:cNvSpPr/>
          <p:nvPr/>
        </p:nvSpPr>
        <p:spPr>
          <a:xfrm>
            <a:off x="1844007" y="3898809"/>
            <a:ext cx="767776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sz="3100" dirty="0">
                <a:latin typeface="Century Gothic" panose="020B0502020202020204" pitchFamily="34" charset="0"/>
              </a:rPr>
              <a:t>Circle </a:t>
            </a:r>
            <a:r>
              <a:rPr lang="en-GB" sz="3100" b="1" dirty="0">
                <a:latin typeface="Century Gothic" panose="020B0502020202020204" pitchFamily="34" charset="0"/>
              </a:rPr>
              <a:t>three dice</a:t>
            </a:r>
            <a:r>
              <a:rPr lang="en-GB" sz="3100" dirty="0">
                <a:latin typeface="Century Gothic" panose="020B0502020202020204" pitchFamily="34" charset="0"/>
              </a:rPr>
              <a:t> that add to make </a:t>
            </a:r>
            <a:r>
              <a:rPr lang="en-GB" sz="3100" b="1" dirty="0"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CA01FF2-08A5-4B51-A30D-F21BC8685DB1}"/>
              </a:ext>
            </a:extLst>
          </p:cNvPr>
          <p:cNvSpPr/>
          <p:nvPr/>
        </p:nvSpPr>
        <p:spPr>
          <a:xfrm>
            <a:off x="1653625" y="3764323"/>
            <a:ext cx="8693913" cy="1953280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B078F90-6BD4-4A99-BEE2-76A4BFCFAF15}"/>
              </a:ext>
            </a:extLst>
          </p:cNvPr>
          <p:cNvGrpSpPr>
            <a:grpSpLocks/>
          </p:cNvGrpSpPr>
          <p:nvPr/>
        </p:nvGrpSpPr>
        <p:grpSpPr bwMode="auto">
          <a:xfrm>
            <a:off x="6535248" y="4800594"/>
            <a:ext cx="504000" cy="504000"/>
            <a:chOff x="111440391" y="109780186"/>
            <a:chExt cx="396000" cy="414742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7780338-1141-44CD-A772-BAE803F921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9C81E52A-861D-4C5E-A60A-37EE640CF3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52034324-8C89-4077-9E41-5628C8ED29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Oval 35">
              <a:extLst>
                <a:ext uri="{FF2B5EF4-FFF2-40B4-BE49-F238E27FC236}">
                  <a16:creationId xmlns:a16="http://schemas.microsoft.com/office/drawing/2014/main" id="{97E86EF6-C8CF-4383-9046-5878D01B84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Oval 36">
              <a:extLst>
                <a:ext uri="{FF2B5EF4-FFF2-40B4-BE49-F238E27FC236}">
                  <a16:creationId xmlns:a16="http://schemas.microsoft.com/office/drawing/2014/main" id="{AF4117BF-D950-4357-9F9B-2AF683A7D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Oval 37">
              <a:extLst>
                <a:ext uri="{FF2B5EF4-FFF2-40B4-BE49-F238E27FC236}">
                  <a16:creationId xmlns:a16="http://schemas.microsoft.com/office/drawing/2014/main" id="{C36D3DDE-8C07-448D-B0D0-C2AC9D3F4C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9" name="Group 31">
            <a:extLst>
              <a:ext uri="{FF2B5EF4-FFF2-40B4-BE49-F238E27FC236}">
                <a16:creationId xmlns:a16="http://schemas.microsoft.com/office/drawing/2014/main" id="{F28101F8-EF4D-4F9E-9100-7C29B43F880E}"/>
              </a:ext>
            </a:extLst>
          </p:cNvPr>
          <p:cNvGrpSpPr>
            <a:grpSpLocks/>
          </p:cNvGrpSpPr>
          <p:nvPr/>
        </p:nvGrpSpPr>
        <p:grpSpPr bwMode="auto">
          <a:xfrm>
            <a:off x="5251510" y="4815913"/>
            <a:ext cx="504000" cy="504000"/>
            <a:chOff x="111440391" y="109780186"/>
            <a:chExt cx="396000" cy="414742"/>
          </a:xfrm>
        </p:grpSpPr>
        <p:sp>
          <p:nvSpPr>
            <p:cNvPr id="60" name="Rectangle 32">
              <a:extLst>
                <a:ext uri="{FF2B5EF4-FFF2-40B4-BE49-F238E27FC236}">
                  <a16:creationId xmlns:a16="http://schemas.microsoft.com/office/drawing/2014/main" id="{961DD41B-C47E-48A6-987C-F56AFF55E3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1" name="Oval 33">
              <a:extLst>
                <a:ext uri="{FF2B5EF4-FFF2-40B4-BE49-F238E27FC236}">
                  <a16:creationId xmlns:a16="http://schemas.microsoft.com/office/drawing/2014/main" id="{680E6150-97A0-4E35-ACB4-F9D6D10926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Oval 34">
              <a:extLst>
                <a:ext uri="{FF2B5EF4-FFF2-40B4-BE49-F238E27FC236}">
                  <a16:creationId xmlns:a16="http://schemas.microsoft.com/office/drawing/2014/main" id="{C1A650F6-FDD9-4C58-A602-426260C57F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" name="Oval 35">
              <a:extLst>
                <a:ext uri="{FF2B5EF4-FFF2-40B4-BE49-F238E27FC236}">
                  <a16:creationId xmlns:a16="http://schemas.microsoft.com/office/drawing/2014/main" id="{66A49D7A-834C-46B2-B1A1-39DB5F1C88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4" name="Group 31">
            <a:extLst>
              <a:ext uri="{FF2B5EF4-FFF2-40B4-BE49-F238E27FC236}">
                <a16:creationId xmlns:a16="http://schemas.microsoft.com/office/drawing/2014/main" id="{B3E66313-E33A-4DB2-A1D0-9EA6BC4B9FEB}"/>
              </a:ext>
            </a:extLst>
          </p:cNvPr>
          <p:cNvGrpSpPr>
            <a:grpSpLocks/>
          </p:cNvGrpSpPr>
          <p:nvPr/>
        </p:nvGrpSpPr>
        <p:grpSpPr bwMode="auto">
          <a:xfrm>
            <a:off x="3962245" y="4800594"/>
            <a:ext cx="504000" cy="504000"/>
            <a:chOff x="111440391" y="109780186"/>
            <a:chExt cx="396000" cy="414742"/>
          </a:xfrm>
        </p:grpSpPr>
        <p:sp>
          <p:nvSpPr>
            <p:cNvPr id="65" name="Rectangle 32">
              <a:extLst>
                <a:ext uri="{FF2B5EF4-FFF2-40B4-BE49-F238E27FC236}">
                  <a16:creationId xmlns:a16="http://schemas.microsoft.com/office/drawing/2014/main" id="{EFC867D0-DDA1-4AA1-AE38-750D493C19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6" name="Oval 33">
              <a:extLst>
                <a:ext uri="{FF2B5EF4-FFF2-40B4-BE49-F238E27FC236}">
                  <a16:creationId xmlns:a16="http://schemas.microsoft.com/office/drawing/2014/main" id="{3CF75234-55FB-457A-810F-58CBCA8109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25817" y="110048274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Oval 34">
              <a:extLst>
                <a:ext uri="{FF2B5EF4-FFF2-40B4-BE49-F238E27FC236}">
                  <a16:creationId xmlns:a16="http://schemas.microsoft.com/office/drawing/2014/main" id="{70B21719-5CD5-4880-9371-1FDA5DE80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84618" y="109869081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AB98153D-A1F5-48A0-AE5C-3E6BBEF7920B}"/>
              </a:ext>
            </a:extLst>
          </p:cNvPr>
          <p:cNvGrpSpPr/>
          <p:nvPr/>
        </p:nvGrpSpPr>
        <p:grpSpPr>
          <a:xfrm>
            <a:off x="2670233" y="4800594"/>
            <a:ext cx="504000" cy="504000"/>
            <a:chOff x="2355442" y="2575700"/>
            <a:chExt cx="358864" cy="360000"/>
          </a:xfrm>
        </p:grpSpPr>
        <p:sp>
          <p:nvSpPr>
            <p:cNvPr id="69" name="Rectangle 32">
              <a:extLst>
                <a:ext uri="{FF2B5EF4-FFF2-40B4-BE49-F238E27FC236}">
                  <a16:creationId xmlns:a16="http://schemas.microsoft.com/office/drawing/2014/main" id="{A74E8F28-4996-4375-9914-CA77589FF7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5442" y="2575700"/>
              <a:ext cx="358864" cy="360000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0" name="Oval 35">
              <a:extLst>
                <a:ext uri="{FF2B5EF4-FFF2-40B4-BE49-F238E27FC236}">
                  <a16:creationId xmlns:a16="http://schemas.microsoft.com/office/drawing/2014/main" id="{843718FB-1E99-49B3-8062-489314557B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8959" y="2729267"/>
              <a:ext cx="55210" cy="52882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01E14E80-2720-43F6-9931-709507F0ACC5}"/>
              </a:ext>
            </a:extLst>
          </p:cNvPr>
          <p:cNvSpPr/>
          <p:nvPr/>
        </p:nvSpPr>
        <p:spPr>
          <a:xfrm>
            <a:off x="1844007" y="6235512"/>
            <a:ext cx="767776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sz="3100" dirty="0">
                <a:latin typeface="Century Gothic" panose="020B0502020202020204" pitchFamily="34" charset="0"/>
              </a:rPr>
              <a:t>Circle </a:t>
            </a:r>
            <a:r>
              <a:rPr lang="en-GB" sz="3100" b="1" dirty="0">
                <a:latin typeface="Century Gothic" panose="020B0502020202020204" pitchFamily="34" charset="0"/>
              </a:rPr>
              <a:t>three dice</a:t>
            </a:r>
            <a:r>
              <a:rPr lang="en-GB" sz="3100" dirty="0">
                <a:latin typeface="Century Gothic" panose="020B0502020202020204" pitchFamily="34" charset="0"/>
              </a:rPr>
              <a:t> that add to make </a:t>
            </a:r>
            <a:r>
              <a:rPr lang="en-GB" sz="3100" b="1" dirty="0"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0E5420A2-1CBA-4906-B38C-DDAEFC1373DA}"/>
              </a:ext>
            </a:extLst>
          </p:cNvPr>
          <p:cNvSpPr/>
          <p:nvPr/>
        </p:nvSpPr>
        <p:spPr>
          <a:xfrm>
            <a:off x="1653625" y="6101026"/>
            <a:ext cx="8693913" cy="1953280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3" name="Group 31">
            <a:extLst>
              <a:ext uri="{FF2B5EF4-FFF2-40B4-BE49-F238E27FC236}">
                <a16:creationId xmlns:a16="http://schemas.microsoft.com/office/drawing/2014/main" id="{31CAE78D-74FD-4285-B435-045F1265A5A5}"/>
              </a:ext>
            </a:extLst>
          </p:cNvPr>
          <p:cNvGrpSpPr>
            <a:grpSpLocks/>
          </p:cNvGrpSpPr>
          <p:nvPr/>
        </p:nvGrpSpPr>
        <p:grpSpPr bwMode="auto">
          <a:xfrm>
            <a:off x="6535248" y="7137297"/>
            <a:ext cx="504000" cy="504000"/>
            <a:chOff x="111440391" y="109780186"/>
            <a:chExt cx="396000" cy="414742"/>
          </a:xfrm>
        </p:grpSpPr>
        <p:sp>
          <p:nvSpPr>
            <p:cNvPr id="74" name="Rectangle 32">
              <a:extLst>
                <a:ext uri="{FF2B5EF4-FFF2-40B4-BE49-F238E27FC236}">
                  <a16:creationId xmlns:a16="http://schemas.microsoft.com/office/drawing/2014/main" id="{FB32A3F6-A8E7-4D97-AD8C-3E61F3B42E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5" name="Oval 33">
              <a:extLst>
                <a:ext uri="{FF2B5EF4-FFF2-40B4-BE49-F238E27FC236}">
                  <a16:creationId xmlns:a16="http://schemas.microsoft.com/office/drawing/2014/main" id="{AD995B9A-F835-41BA-8A9D-2886C5388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" name="Oval 34">
              <a:extLst>
                <a:ext uri="{FF2B5EF4-FFF2-40B4-BE49-F238E27FC236}">
                  <a16:creationId xmlns:a16="http://schemas.microsoft.com/office/drawing/2014/main" id="{7F368CE2-BAFC-4AA1-A82B-100E907C3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" name="Oval 35">
              <a:extLst>
                <a:ext uri="{FF2B5EF4-FFF2-40B4-BE49-F238E27FC236}">
                  <a16:creationId xmlns:a16="http://schemas.microsoft.com/office/drawing/2014/main" id="{45FE6A3D-02D1-4F94-B171-3F685E239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" name="Oval 36">
              <a:extLst>
                <a:ext uri="{FF2B5EF4-FFF2-40B4-BE49-F238E27FC236}">
                  <a16:creationId xmlns:a16="http://schemas.microsoft.com/office/drawing/2014/main" id="{5E42A731-EF54-4247-A2A4-528756177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" name="Oval 37">
              <a:extLst>
                <a:ext uri="{FF2B5EF4-FFF2-40B4-BE49-F238E27FC236}">
                  <a16:creationId xmlns:a16="http://schemas.microsoft.com/office/drawing/2014/main" id="{18D7E00D-5ECD-499B-94F6-DBF31A8DBC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80" name="Group 31">
            <a:extLst>
              <a:ext uri="{FF2B5EF4-FFF2-40B4-BE49-F238E27FC236}">
                <a16:creationId xmlns:a16="http://schemas.microsoft.com/office/drawing/2014/main" id="{AEC68916-CF57-4CE0-833F-CA78440E1249}"/>
              </a:ext>
            </a:extLst>
          </p:cNvPr>
          <p:cNvGrpSpPr>
            <a:grpSpLocks/>
          </p:cNvGrpSpPr>
          <p:nvPr/>
        </p:nvGrpSpPr>
        <p:grpSpPr bwMode="auto">
          <a:xfrm>
            <a:off x="5251510" y="7152616"/>
            <a:ext cx="504000" cy="504000"/>
            <a:chOff x="111440391" y="109780186"/>
            <a:chExt cx="396000" cy="414742"/>
          </a:xfrm>
        </p:grpSpPr>
        <p:sp>
          <p:nvSpPr>
            <p:cNvPr id="81" name="Rectangle 32">
              <a:extLst>
                <a:ext uri="{FF2B5EF4-FFF2-40B4-BE49-F238E27FC236}">
                  <a16:creationId xmlns:a16="http://schemas.microsoft.com/office/drawing/2014/main" id="{A6832FDF-2860-4E40-AC76-ED85F70960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2" name="Oval 33">
              <a:extLst>
                <a:ext uri="{FF2B5EF4-FFF2-40B4-BE49-F238E27FC236}">
                  <a16:creationId xmlns:a16="http://schemas.microsoft.com/office/drawing/2014/main" id="{055D08EE-1EFA-4543-960E-EFF832198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" name="Oval 34">
              <a:extLst>
                <a:ext uri="{FF2B5EF4-FFF2-40B4-BE49-F238E27FC236}">
                  <a16:creationId xmlns:a16="http://schemas.microsoft.com/office/drawing/2014/main" id="{2DF42788-953C-4DDB-B805-27477BD57B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" name="Oval 35">
              <a:extLst>
                <a:ext uri="{FF2B5EF4-FFF2-40B4-BE49-F238E27FC236}">
                  <a16:creationId xmlns:a16="http://schemas.microsoft.com/office/drawing/2014/main" id="{EFCD9227-CD8B-4CF4-BC0D-F578C57AC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85" name="Group 31">
            <a:extLst>
              <a:ext uri="{FF2B5EF4-FFF2-40B4-BE49-F238E27FC236}">
                <a16:creationId xmlns:a16="http://schemas.microsoft.com/office/drawing/2014/main" id="{D31FB61F-CA19-48FF-AA19-088489AF297E}"/>
              </a:ext>
            </a:extLst>
          </p:cNvPr>
          <p:cNvGrpSpPr>
            <a:grpSpLocks/>
          </p:cNvGrpSpPr>
          <p:nvPr/>
        </p:nvGrpSpPr>
        <p:grpSpPr bwMode="auto">
          <a:xfrm>
            <a:off x="3962245" y="7137297"/>
            <a:ext cx="504000" cy="504000"/>
            <a:chOff x="111440391" y="109780186"/>
            <a:chExt cx="396000" cy="414742"/>
          </a:xfrm>
        </p:grpSpPr>
        <p:sp>
          <p:nvSpPr>
            <p:cNvPr id="86" name="Rectangle 32">
              <a:extLst>
                <a:ext uri="{FF2B5EF4-FFF2-40B4-BE49-F238E27FC236}">
                  <a16:creationId xmlns:a16="http://schemas.microsoft.com/office/drawing/2014/main" id="{D1A2D461-FD76-4DF3-AC80-2CB7AACAA9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7" name="Oval 33">
              <a:extLst>
                <a:ext uri="{FF2B5EF4-FFF2-40B4-BE49-F238E27FC236}">
                  <a16:creationId xmlns:a16="http://schemas.microsoft.com/office/drawing/2014/main" id="{541BEEA8-FC56-4C95-B681-69A8EE3BB6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25817" y="110048274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" name="Oval 34">
              <a:extLst>
                <a:ext uri="{FF2B5EF4-FFF2-40B4-BE49-F238E27FC236}">
                  <a16:creationId xmlns:a16="http://schemas.microsoft.com/office/drawing/2014/main" id="{82904736-8B2F-4A3A-8BC2-3FFE90AD56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84618" y="109869081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B9B91AA8-3683-4F69-B33A-DF2C60BE3B06}"/>
              </a:ext>
            </a:extLst>
          </p:cNvPr>
          <p:cNvGrpSpPr/>
          <p:nvPr/>
        </p:nvGrpSpPr>
        <p:grpSpPr>
          <a:xfrm>
            <a:off x="2670233" y="7137297"/>
            <a:ext cx="504000" cy="504000"/>
            <a:chOff x="2355442" y="2575700"/>
            <a:chExt cx="358864" cy="360000"/>
          </a:xfrm>
        </p:grpSpPr>
        <p:sp>
          <p:nvSpPr>
            <p:cNvPr id="90" name="Rectangle 32">
              <a:extLst>
                <a:ext uri="{FF2B5EF4-FFF2-40B4-BE49-F238E27FC236}">
                  <a16:creationId xmlns:a16="http://schemas.microsoft.com/office/drawing/2014/main" id="{2465C23F-66C7-4082-8DE2-78936EA23C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5442" y="2575700"/>
              <a:ext cx="358864" cy="360000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91" name="Oval 35">
              <a:extLst>
                <a:ext uri="{FF2B5EF4-FFF2-40B4-BE49-F238E27FC236}">
                  <a16:creationId xmlns:a16="http://schemas.microsoft.com/office/drawing/2014/main" id="{46D2CF80-CCF7-4377-84D1-9F7D9CD72D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8959" y="2729267"/>
              <a:ext cx="55210" cy="52882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E958C30A-A645-43BE-B3EE-15AE65E79D73}"/>
              </a:ext>
            </a:extLst>
          </p:cNvPr>
          <p:cNvSpPr/>
          <p:nvPr/>
        </p:nvSpPr>
        <p:spPr>
          <a:xfrm>
            <a:off x="6196002" y="2287848"/>
            <a:ext cx="1152231" cy="931159"/>
          </a:xfrm>
          <a:prstGeom prst="ellips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4A73EE16-3A61-41CC-A542-C4039A49C721}"/>
              </a:ext>
            </a:extLst>
          </p:cNvPr>
          <p:cNvSpPr/>
          <p:nvPr/>
        </p:nvSpPr>
        <p:spPr>
          <a:xfrm>
            <a:off x="2334175" y="2277216"/>
            <a:ext cx="1152231" cy="931159"/>
          </a:xfrm>
          <a:prstGeom prst="ellips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6346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4995278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ADDITION AND SUBTRACTION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45432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3: Three numbers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7300A016-6B2B-43F6-A386-4F4E83EE63A0}"/>
              </a:ext>
            </a:extLst>
          </p:cNvPr>
          <p:cNvSpPr/>
          <p:nvPr/>
        </p:nvSpPr>
        <p:spPr>
          <a:xfrm>
            <a:off x="1844007" y="1583975"/>
            <a:ext cx="8083066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sz="3100" dirty="0">
                <a:latin typeface="Century Gothic" panose="020B0502020202020204" pitchFamily="34" charset="0"/>
              </a:rPr>
              <a:t>Circle </a:t>
            </a:r>
            <a:r>
              <a:rPr lang="en-GB" sz="3100" b="1" dirty="0">
                <a:latin typeface="Century Gothic" panose="020B0502020202020204" pitchFamily="34" charset="0"/>
              </a:rPr>
              <a:t>two dice</a:t>
            </a:r>
            <a:r>
              <a:rPr lang="en-GB" sz="3100" dirty="0">
                <a:latin typeface="Century Gothic" panose="020B0502020202020204" pitchFamily="34" charset="0"/>
              </a:rPr>
              <a:t> that add to make </a:t>
            </a:r>
            <a:r>
              <a:rPr lang="en-GB" sz="3100" b="1" dirty="0"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7DD6753-0083-4D4F-82CE-A0901074226A}"/>
              </a:ext>
            </a:extLst>
          </p:cNvPr>
          <p:cNvSpPr/>
          <p:nvPr/>
        </p:nvSpPr>
        <p:spPr>
          <a:xfrm>
            <a:off x="1653625" y="1449489"/>
            <a:ext cx="8693913" cy="1953280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7" name="Group 31">
            <a:extLst>
              <a:ext uri="{FF2B5EF4-FFF2-40B4-BE49-F238E27FC236}">
                <a16:creationId xmlns:a16="http://schemas.microsoft.com/office/drawing/2014/main" id="{0EE23E25-9249-4011-B474-744ECAACAA0A}"/>
              </a:ext>
            </a:extLst>
          </p:cNvPr>
          <p:cNvGrpSpPr>
            <a:grpSpLocks/>
          </p:cNvGrpSpPr>
          <p:nvPr/>
        </p:nvGrpSpPr>
        <p:grpSpPr bwMode="auto">
          <a:xfrm>
            <a:off x="6535248" y="2485760"/>
            <a:ext cx="504000" cy="504000"/>
            <a:chOff x="111440391" y="109780186"/>
            <a:chExt cx="396000" cy="414742"/>
          </a:xfrm>
        </p:grpSpPr>
        <p:sp>
          <p:nvSpPr>
            <p:cNvPr id="38" name="Rectangle 32">
              <a:extLst>
                <a:ext uri="{FF2B5EF4-FFF2-40B4-BE49-F238E27FC236}">
                  <a16:creationId xmlns:a16="http://schemas.microsoft.com/office/drawing/2014/main" id="{C7254105-C5D6-4870-A7E3-02C964C5B8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Oval 33">
              <a:extLst>
                <a:ext uri="{FF2B5EF4-FFF2-40B4-BE49-F238E27FC236}">
                  <a16:creationId xmlns:a16="http://schemas.microsoft.com/office/drawing/2014/main" id="{0E9F17B9-FFB5-4DD3-B096-6D0AE8EF4B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Oval 34">
              <a:extLst>
                <a:ext uri="{FF2B5EF4-FFF2-40B4-BE49-F238E27FC236}">
                  <a16:creationId xmlns:a16="http://schemas.microsoft.com/office/drawing/2014/main" id="{FA8F1B0E-F498-442E-ADC8-3466C91D16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Oval 35">
              <a:extLst>
                <a:ext uri="{FF2B5EF4-FFF2-40B4-BE49-F238E27FC236}">
                  <a16:creationId xmlns:a16="http://schemas.microsoft.com/office/drawing/2014/main" id="{F250FFA3-FF91-4657-9FFA-1A7AA7F71A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Oval 36">
              <a:extLst>
                <a:ext uri="{FF2B5EF4-FFF2-40B4-BE49-F238E27FC236}">
                  <a16:creationId xmlns:a16="http://schemas.microsoft.com/office/drawing/2014/main" id="{95AD3356-4679-4612-815D-4604FAE4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Oval 37">
              <a:extLst>
                <a:ext uri="{FF2B5EF4-FFF2-40B4-BE49-F238E27FC236}">
                  <a16:creationId xmlns:a16="http://schemas.microsoft.com/office/drawing/2014/main" id="{E7D73F16-1837-4A06-BE49-26C9E68DDE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4" name="Group 31">
            <a:extLst>
              <a:ext uri="{FF2B5EF4-FFF2-40B4-BE49-F238E27FC236}">
                <a16:creationId xmlns:a16="http://schemas.microsoft.com/office/drawing/2014/main" id="{D8BF9B92-6127-48CC-8C65-3F67ADA3410E}"/>
              </a:ext>
            </a:extLst>
          </p:cNvPr>
          <p:cNvGrpSpPr>
            <a:grpSpLocks/>
          </p:cNvGrpSpPr>
          <p:nvPr/>
        </p:nvGrpSpPr>
        <p:grpSpPr bwMode="auto">
          <a:xfrm>
            <a:off x="5251510" y="2501079"/>
            <a:ext cx="504000" cy="504000"/>
            <a:chOff x="111440391" y="109780186"/>
            <a:chExt cx="396000" cy="414742"/>
          </a:xfrm>
        </p:grpSpPr>
        <p:sp>
          <p:nvSpPr>
            <p:cNvPr id="45" name="Rectangle 32">
              <a:extLst>
                <a:ext uri="{FF2B5EF4-FFF2-40B4-BE49-F238E27FC236}">
                  <a16:creationId xmlns:a16="http://schemas.microsoft.com/office/drawing/2014/main" id="{34308B4C-A5FE-4879-994B-766A3B140A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Oval 33">
              <a:extLst>
                <a:ext uri="{FF2B5EF4-FFF2-40B4-BE49-F238E27FC236}">
                  <a16:creationId xmlns:a16="http://schemas.microsoft.com/office/drawing/2014/main" id="{874A7D8A-E225-4481-AB6A-831F7B0910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Oval 34">
              <a:extLst>
                <a:ext uri="{FF2B5EF4-FFF2-40B4-BE49-F238E27FC236}">
                  <a16:creationId xmlns:a16="http://schemas.microsoft.com/office/drawing/2014/main" id="{C7E5C1C9-BBE4-4827-BB2C-649771AF2D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Oval 35">
              <a:extLst>
                <a:ext uri="{FF2B5EF4-FFF2-40B4-BE49-F238E27FC236}">
                  <a16:creationId xmlns:a16="http://schemas.microsoft.com/office/drawing/2014/main" id="{1CB8EF31-51B5-4A28-886F-42E02B6A9C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9" name="Group 31">
            <a:extLst>
              <a:ext uri="{FF2B5EF4-FFF2-40B4-BE49-F238E27FC236}">
                <a16:creationId xmlns:a16="http://schemas.microsoft.com/office/drawing/2014/main" id="{570EB71A-609A-4659-ACD5-5EFB9665C2C9}"/>
              </a:ext>
            </a:extLst>
          </p:cNvPr>
          <p:cNvGrpSpPr>
            <a:grpSpLocks/>
          </p:cNvGrpSpPr>
          <p:nvPr/>
        </p:nvGrpSpPr>
        <p:grpSpPr bwMode="auto">
          <a:xfrm>
            <a:off x="3962245" y="2485760"/>
            <a:ext cx="504000" cy="504000"/>
            <a:chOff x="111440391" y="109780186"/>
            <a:chExt cx="396000" cy="414742"/>
          </a:xfrm>
        </p:grpSpPr>
        <p:sp>
          <p:nvSpPr>
            <p:cNvPr id="50" name="Rectangle 32">
              <a:extLst>
                <a:ext uri="{FF2B5EF4-FFF2-40B4-BE49-F238E27FC236}">
                  <a16:creationId xmlns:a16="http://schemas.microsoft.com/office/drawing/2014/main" id="{BDD071D8-775F-4E98-8E3D-68111183D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1" name="Oval 33">
              <a:extLst>
                <a:ext uri="{FF2B5EF4-FFF2-40B4-BE49-F238E27FC236}">
                  <a16:creationId xmlns:a16="http://schemas.microsoft.com/office/drawing/2014/main" id="{740BC713-C739-4DFC-A1EC-7CB727A983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25817" y="110048274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Oval 34">
              <a:extLst>
                <a:ext uri="{FF2B5EF4-FFF2-40B4-BE49-F238E27FC236}">
                  <a16:creationId xmlns:a16="http://schemas.microsoft.com/office/drawing/2014/main" id="{EFBC1795-5EB1-48EB-9BCB-2DD9D62913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84618" y="109869081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91BB53BC-85A0-4241-A7C2-3E2D127C68B7}"/>
              </a:ext>
            </a:extLst>
          </p:cNvPr>
          <p:cNvGrpSpPr/>
          <p:nvPr/>
        </p:nvGrpSpPr>
        <p:grpSpPr>
          <a:xfrm>
            <a:off x="2670233" y="2485760"/>
            <a:ext cx="504000" cy="504000"/>
            <a:chOff x="2355442" y="2575700"/>
            <a:chExt cx="358864" cy="360000"/>
          </a:xfrm>
        </p:grpSpPr>
        <p:sp>
          <p:nvSpPr>
            <p:cNvPr id="53" name="Rectangle 32">
              <a:extLst>
                <a:ext uri="{FF2B5EF4-FFF2-40B4-BE49-F238E27FC236}">
                  <a16:creationId xmlns:a16="http://schemas.microsoft.com/office/drawing/2014/main" id="{DA65AFAB-8EED-4C4F-BBD8-ACA2E415D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5442" y="2575700"/>
              <a:ext cx="358864" cy="360000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4" name="Oval 35">
              <a:extLst>
                <a:ext uri="{FF2B5EF4-FFF2-40B4-BE49-F238E27FC236}">
                  <a16:creationId xmlns:a16="http://schemas.microsoft.com/office/drawing/2014/main" id="{E8833A96-609C-4ECB-BCB5-9A7D230BB2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8959" y="2729267"/>
              <a:ext cx="55210" cy="52882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DB38319A-81BA-49B2-B43C-958910D8A33F}"/>
              </a:ext>
            </a:extLst>
          </p:cNvPr>
          <p:cNvSpPr/>
          <p:nvPr/>
        </p:nvSpPr>
        <p:spPr>
          <a:xfrm>
            <a:off x="1844007" y="3898809"/>
            <a:ext cx="767776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sz="3100" dirty="0">
                <a:latin typeface="Century Gothic" panose="020B0502020202020204" pitchFamily="34" charset="0"/>
              </a:rPr>
              <a:t>Circle </a:t>
            </a:r>
            <a:r>
              <a:rPr lang="en-GB" sz="3100" b="1" dirty="0">
                <a:latin typeface="Century Gothic" panose="020B0502020202020204" pitchFamily="34" charset="0"/>
              </a:rPr>
              <a:t>three dice</a:t>
            </a:r>
            <a:r>
              <a:rPr lang="en-GB" sz="3100" dirty="0">
                <a:latin typeface="Century Gothic" panose="020B0502020202020204" pitchFamily="34" charset="0"/>
              </a:rPr>
              <a:t> that add to make </a:t>
            </a:r>
            <a:r>
              <a:rPr lang="en-GB" sz="3100" b="1" dirty="0"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CA01FF2-08A5-4B51-A30D-F21BC8685DB1}"/>
              </a:ext>
            </a:extLst>
          </p:cNvPr>
          <p:cNvSpPr/>
          <p:nvPr/>
        </p:nvSpPr>
        <p:spPr>
          <a:xfrm>
            <a:off x="1653625" y="3764323"/>
            <a:ext cx="8693913" cy="1953280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B078F90-6BD4-4A99-BEE2-76A4BFCFAF15}"/>
              </a:ext>
            </a:extLst>
          </p:cNvPr>
          <p:cNvGrpSpPr>
            <a:grpSpLocks/>
          </p:cNvGrpSpPr>
          <p:nvPr/>
        </p:nvGrpSpPr>
        <p:grpSpPr bwMode="auto">
          <a:xfrm>
            <a:off x="6535248" y="4800594"/>
            <a:ext cx="504000" cy="504000"/>
            <a:chOff x="111440391" y="109780186"/>
            <a:chExt cx="396000" cy="414742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7780338-1141-44CD-A772-BAE803F921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9C81E52A-861D-4C5E-A60A-37EE640CF3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52034324-8C89-4077-9E41-5628C8ED29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Oval 35">
              <a:extLst>
                <a:ext uri="{FF2B5EF4-FFF2-40B4-BE49-F238E27FC236}">
                  <a16:creationId xmlns:a16="http://schemas.microsoft.com/office/drawing/2014/main" id="{97E86EF6-C8CF-4383-9046-5878D01B84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Oval 36">
              <a:extLst>
                <a:ext uri="{FF2B5EF4-FFF2-40B4-BE49-F238E27FC236}">
                  <a16:creationId xmlns:a16="http://schemas.microsoft.com/office/drawing/2014/main" id="{AF4117BF-D950-4357-9F9B-2AF683A7D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Oval 37">
              <a:extLst>
                <a:ext uri="{FF2B5EF4-FFF2-40B4-BE49-F238E27FC236}">
                  <a16:creationId xmlns:a16="http://schemas.microsoft.com/office/drawing/2014/main" id="{C36D3DDE-8C07-448D-B0D0-C2AC9D3F4C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9" name="Group 31">
            <a:extLst>
              <a:ext uri="{FF2B5EF4-FFF2-40B4-BE49-F238E27FC236}">
                <a16:creationId xmlns:a16="http://schemas.microsoft.com/office/drawing/2014/main" id="{F28101F8-EF4D-4F9E-9100-7C29B43F880E}"/>
              </a:ext>
            </a:extLst>
          </p:cNvPr>
          <p:cNvGrpSpPr>
            <a:grpSpLocks/>
          </p:cNvGrpSpPr>
          <p:nvPr/>
        </p:nvGrpSpPr>
        <p:grpSpPr bwMode="auto">
          <a:xfrm>
            <a:off x="5251510" y="4815913"/>
            <a:ext cx="504000" cy="504000"/>
            <a:chOff x="111440391" y="109780186"/>
            <a:chExt cx="396000" cy="414742"/>
          </a:xfrm>
        </p:grpSpPr>
        <p:sp>
          <p:nvSpPr>
            <p:cNvPr id="60" name="Rectangle 32">
              <a:extLst>
                <a:ext uri="{FF2B5EF4-FFF2-40B4-BE49-F238E27FC236}">
                  <a16:creationId xmlns:a16="http://schemas.microsoft.com/office/drawing/2014/main" id="{961DD41B-C47E-48A6-987C-F56AFF55E3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1" name="Oval 33">
              <a:extLst>
                <a:ext uri="{FF2B5EF4-FFF2-40B4-BE49-F238E27FC236}">
                  <a16:creationId xmlns:a16="http://schemas.microsoft.com/office/drawing/2014/main" id="{680E6150-97A0-4E35-ACB4-F9D6D10926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Oval 34">
              <a:extLst>
                <a:ext uri="{FF2B5EF4-FFF2-40B4-BE49-F238E27FC236}">
                  <a16:creationId xmlns:a16="http://schemas.microsoft.com/office/drawing/2014/main" id="{C1A650F6-FDD9-4C58-A602-426260C57F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" name="Oval 35">
              <a:extLst>
                <a:ext uri="{FF2B5EF4-FFF2-40B4-BE49-F238E27FC236}">
                  <a16:creationId xmlns:a16="http://schemas.microsoft.com/office/drawing/2014/main" id="{66A49D7A-834C-46B2-B1A1-39DB5F1C88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4" name="Group 31">
            <a:extLst>
              <a:ext uri="{FF2B5EF4-FFF2-40B4-BE49-F238E27FC236}">
                <a16:creationId xmlns:a16="http://schemas.microsoft.com/office/drawing/2014/main" id="{B3E66313-E33A-4DB2-A1D0-9EA6BC4B9FEB}"/>
              </a:ext>
            </a:extLst>
          </p:cNvPr>
          <p:cNvGrpSpPr>
            <a:grpSpLocks/>
          </p:cNvGrpSpPr>
          <p:nvPr/>
        </p:nvGrpSpPr>
        <p:grpSpPr bwMode="auto">
          <a:xfrm>
            <a:off x="3962245" y="4800594"/>
            <a:ext cx="504000" cy="504000"/>
            <a:chOff x="111440391" y="109780186"/>
            <a:chExt cx="396000" cy="414742"/>
          </a:xfrm>
        </p:grpSpPr>
        <p:sp>
          <p:nvSpPr>
            <p:cNvPr id="65" name="Rectangle 32">
              <a:extLst>
                <a:ext uri="{FF2B5EF4-FFF2-40B4-BE49-F238E27FC236}">
                  <a16:creationId xmlns:a16="http://schemas.microsoft.com/office/drawing/2014/main" id="{EFC867D0-DDA1-4AA1-AE38-750D493C19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6" name="Oval 33">
              <a:extLst>
                <a:ext uri="{FF2B5EF4-FFF2-40B4-BE49-F238E27FC236}">
                  <a16:creationId xmlns:a16="http://schemas.microsoft.com/office/drawing/2014/main" id="{3CF75234-55FB-457A-810F-58CBCA8109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25817" y="110048274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Oval 34">
              <a:extLst>
                <a:ext uri="{FF2B5EF4-FFF2-40B4-BE49-F238E27FC236}">
                  <a16:creationId xmlns:a16="http://schemas.microsoft.com/office/drawing/2014/main" id="{70B21719-5CD5-4880-9371-1FDA5DE80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84618" y="109869081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AB98153D-A1F5-48A0-AE5C-3E6BBEF7920B}"/>
              </a:ext>
            </a:extLst>
          </p:cNvPr>
          <p:cNvGrpSpPr/>
          <p:nvPr/>
        </p:nvGrpSpPr>
        <p:grpSpPr>
          <a:xfrm>
            <a:off x="2670233" y="4800594"/>
            <a:ext cx="504000" cy="504000"/>
            <a:chOff x="2355442" y="2575700"/>
            <a:chExt cx="358864" cy="360000"/>
          </a:xfrm>
        </p:grpSpPr>
        <p:sp>
          <p:nvSpPr>
            <p:cNvPr id="69" name="Rectangle 32">
              <a:extLst>
                <a:ext uri="{FF2B5EF4-FFF2-40B4-BE49-F238E27FC236}">
                  <a16:creationId xmlns:a16="http://schemas.microsoft.com/office/drawing/2014/main" id="{A74E8F28-4996-4375-9914-CA77589FF7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5442" y="2575700"/>
              <a:ext cx="358864" cy="360000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0" name="Oval 35">
              <a:extLst>
                <a:ext uri="{FF2B5EF4-FFF2-40B4-BE49-F238E27FC236}">
                  <a16:creationId xmlns:a16="http://schemas.microsoft.com/office/drawing/2014/main" id="{843718FB-1E99-49B3-8062-489314557B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8959" y="2729267"/>
              <a:ext cx="55210" cy="52882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01E14E80-2720-43F6-9931-709507F0ACC5}"/>
              </a:ext>
            </a:extLst>
          </p:cNvPr>
          <p:cNvSpPr/>
          <p:nvPr/>
        </p:nvSpPr>
        <p:spPr>
          <a:xfrm>
            <a:off x="1844007" y="6235512"/>
            <a:ext cx="767776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sz="3100" dirty="0">
                <a:latin typeface="Century Gothic" panose="020B0502020202020204" pitchFamily="34" charset="0"/>
              </a:rPr>
              <a:t>Circle </a:t>
            </a:r>
            <a:r>
              <a:rPr lang="en-GB" sz="3100" b="1" dirty="0">
                <a:latin typeface="Century Gothic" panose="020B0502020202020204" pitchFamily="34" charset="0"/>
              </a:rPr>
              <a:t>three dice</a:t>
            </a:r>
            <a:r>
              <a:rPr lang="en-GB" sz="3100" dirty="0">
                <a:latin typeface="Century Gothic" panose="020B0502020202020204" pitchFamily="34" charset="0"/>
              </a:rPr>
              <a:t> that add to make </a:t>
            </a:r>
            <a:r>
              <a:rPr lang="en-GB" sz="3100" b="1" dirty="0"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0E5420A2-1CBA-4906-B38C-DDAEFC1373DA}"/>
              </a:ext>
            </a:extLst>
          </p:cNvPr>
          <p:cNvSpPr/>
          <p:nvPr/>
        </p:nvSpPr>
        <p:spPr>
          <a:xfrm>
            <a:off x="1653625" y="6101026"/>
            <a:ext cx="8693913" cy="1953280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3" name="Group 31">
            <a:extLst>
              <a:ext uri="{FF2B5EF4-FFF2-40B4-BE49-F238E27FC236}">
                <a16:creationId xmlns:a16="http://schemas.microsoft.com/office/drawing/2014/main" id="{31CAE78D-74FD-4285-B435-045F1265A5A5}"/>
              </a:ext>
            </a:extLst>
          </p:cNvPr>
          <p:cNvGrpSpPr>
            <a:grpSpLocks/>
          </p:cNvGrpSpPr>
          <p:nvPr/>
        </p:nvGrpSpPr>
        <p:grpSpPr bwMode="auto">
          <a:xfrm>
            <a:off x="6535248" y="7137297"/>
            <a:ext cx="504000" cy="504000"/>
            <a:chOff x="111440391" y="109780186"/>
            <a:chExt cx="396000" cy="414742"/>
          </a:xfrm>
        </p:grpSpPr>
        <p:sp>
          <p:nvSpPr>
            <p:cNvPr id="74" name="Rectangle 32">
              <a:extLst>
                <a:ext uri="{FF2B5EF4-FFF2-40B4-BE49-F238E27FC236}">
                  <a16:creationId xmlns:a16="http://schemas.microsoft.com/office/drawing/2014/main" id="{FB32A3F6-A8E7-4D97-AD8C-3E61F3B42E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5" name="Oval 33">
              <a:extLst>
                <a:ext uri="{FF2B5EF4-FFF2-40B4-BE49-F238E27FC236}">
                  <a16:creationId xmlns:a16="http://schemas.microsoft.com/office/drawing/2014/main" id="{AD995B9A-F835-41BA-8A9D-2886C5388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" name="Oval 34">
              <a:extLst>
                <a:ext uri="{FF2B5EF4-FFF2-40B4-BE49-F238E27FC236}">
                  <a16:creationId xmlns:a16="http://schemas.microsoft.com/office/drawing/2014/main" id="{7F368CE2-BAFC-4AA1-A82B-100E907C3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" name="Oval 35">
              <a:extLst>
                <a:ext uri="{FF2B5EF4-FFF2-40B4-BE49-F238E27FC236}">
                  <a16:creationId xmlns:a16="http://schemas.microsoft.com/office/drawing/2014/main" id="{45FE6A3D-02D1-4F94-B171-3F685E239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" name="Oval 36">
              <a:extLst>
                <a:ext uri="{FF2B5EF4-FFF2-40B4-BE49-F238E27FC236}">
                  <a16:creationId xmlns:a16="http://schemas.microsoft.com/office/drawing/2014/main" id="{5E42A731-EF54-4247-A2A4-528756177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" name="Oval 37">
              <a:extLst>
                <a:ext uri="{FF2B5EF4-FFF2-40B4-BE49-F238E27FC236}">
                  <a16:creationId xmlns:a16="http://schemas.microsoft.com/office/drawing/2014/main" id="{18D7E00D-5ECD-499B-94F6-DBF31A8DBC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80" name="Group 31">
            <a:extLst>
              <a:ext uri="{FF2B5EF4-FFF2-40B4-BE49-F238E27FC236}">
                <a16:creationId xmlns:a16="http://schemas.microsoft.com/office/drawing/2014/main" id="{AEC68916-CF57-4CE0-833F-CA78440E1249}"/>
              </a:ext>
            </a:extLst>
          </p:cNvPr>
          <p:cNvGrpSpPr>
            <a:grpSpLocks/>
          </p:cNvGrpSpPr>
          <p:nvPr/>
        </p:nvGrpSpPr>
        <p:grpSpPr bwMode="auto">
          <a:xfrm>
            <a:off x="5251510" y="7152616"/>
            <a:ext cx="504000" cy="504000"/>
            <a:chOff x="111440391" y="109780186"/>
            <a:chExt cx="396000" cy="414742"/>
          </a:xfrm>
        </p:grpSpPr>
        <p:sp>
          <p:nvSpPr>
            <p:cNvPr id="81" name="Rectangle 32">
              <a:extLst>
                <a:ext uri="{FF2B5EF4-FFF2-40B4-BE49-F238E27FC236}">
                  <a16:creationId xmlns:a16="http://schemas.microsoft.com/office/drawing/2014/main" id="{A6832FDF-2860-4E40-AC76-ED85F70960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2" name="Oval 33">
              <a:extLst>
                <a:ext uri="{FF2B5EF4-FFF2-40B4-BE49-F238E27FC236}">
                  <a16:creationId xmlns:a16="http://schemas.microsoft.com/office/drawing/2014/main" id="{055D08EE-1EFA-4543-960E-EFF832198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" name="Oval 34">
              <a:extLst>
                <a:ext uri="{FF2B5EF4-FFF2-40B4-BE49-F238E27FC236}">
                  <a16:creationId xmlns:a16="http://schemas.microsoft.com/office/drawing/2014/main" id="{2DF42788-953C-4DDB-B805-27477BD57B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" name="Oval 35">
              <a:extLst>
                <a:ext uri="{FF2B5EF4-FFF2-40B4-BE49-F238E27FC236}">
                  <a16:creationId xmlns:a16="http://schemas.microsoft.com/office/drawing/2014/main" id="{EFCD9227-CD8B-4CF4-BC0D-F578C57AC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85" name="Group 31">
            <a:extLst>
              <a:ext uri="{FF2B5EF4-FFF2-40B4-BE49-F238E27FC236}">
                <a16:creationId xmlns:a16="http://schemas.microsoft.com/office/drawing/2014/main" id="{D31FB61F-CA19-48FF-AA19-088489AF297E}"/>
              </a:ext>
            </a:extLst>
          </p:cNvPr>
          <p:cNvGrpSpPr>
            <a:grpSpLocks/>
          </p:cNvGrpSpPr>
          <p:nvPr/>
        </p:nvGrpSpPr>
        <p:grpSpPr bwMode="auto">
          <a:xfrm>
            <a:off x="3962245" y="7137297"/>
            <a:ext cx="504000" cy="504000"/>
            <a:chOff x="111440391" y="109780186"/>
            <a:chExt cx="396000" cy="414742"/>
          </a:xfrm>
        </p:grpSpPr>
        <p:sp>
          <p:nvSpPr>
            <p:cNvPr id="86" name="Rectangle 32">
              <a:extLst>
                <a:ext uri="{FF2B5EF4-FFF2-40B4-BE49-F238E27FC236}">
                  <a16:creationId xmlns:a16="http://schemas.microsoft.com/office/drawing/2014/main" id="{D1A2D461-FD76-4DF3-AC80-2CB7AACAA9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7" name="Oval 33">
              <a:extLst>
                <a:ext uri="{FF2B5EF4-FFF2-40B4-BE49-F238E27FC236}">
                  <a16:creationId xmlns:a16="http://schemas.microsoft.com/office/drawing/2014/main" id="{541BEEA8-FC56-4C95-B681-69A8EE3BB6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25817" y="110048274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" name="Oval 34">
              <a:extLst>
                <a:ext uri="{FF2B5EF4-FFF2-40B4-BE49-F238E27FC236}">
                  <a16:creationId xmlns:a16="http://schemas.microsoft.com/office/drawing/2014/main" id="{82904736-8B2F-4A3A-8BC2-3FFE90AD56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84618" y="109869081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B9B91AA8-3683-4F69-B33A-DF2C60BE3B06}"/>
              </a:ext>
            </a:extLst>
          </p:cNvPr>
          <p:cNvGrpSpPr/>
          <p:nvPr/>
        </p:nvGrpSpPr>
        <p:grpSpPr>
          <a:xfrm>
            <a:off x="2670233" y="7137297"/>
            <a:ext cx="504000" cy="504000"/>
            <a:chOff x="2355442" y="2575700"/>
            <a:chExt cx="358864" cy="360000"/>
          </a:xfrm>
        </p:grpSpPr>
        <p:sp>
          <p:nvSpPr>
            <p:cNvPr id="90" name="Rectangle 32">
              <a:extLst>
                <a:ext uri="{FF2B5EF4-FFF2-40B4-BE49-F238E27FC236}">
                  <a16:creationId xmlns:a16="http://schemas.microsoft.com/office/drawing/2014/main" id="{2465C23F-66C7-4082-8DE2-78936EA23C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5442" y="2575700"/>
              <a:ext cx="358864" cy="360000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91" name="Oval 35">
              <a:extLst>
                <a:ext uri="{FF2B5EF4-FFF2-40B4-BE49-F238E27FC236}">
                  <a16:creationId xmlns:a16="http://schemas.microsoft.com/office/drawing/2014/main" id="{46D2CF80-CCF7-4377-84D1-9F7D9CD72D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8959" y="2729267"/>
              <a:ext cx="55210" cy="52882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E958C30A-A645-43BE-B3EE-15AE65E79D73}"/>
              </a:ext>
            </a:extLst>
          </p:cNvPr>
          <p:cNvSpPr/>
          <p:nvPr/>
        </p:nvSpPr>
        <p:spPr>
          <a:xfrm>
            <a:off x="6196002" y="2287848"/>
            <a:ext cx="1152231" cy="931159"/>
          </a:xfrm>
          <a:prstGeom prst="ellips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4A73EE16-3A61-41CC-A542-C4039A49C721}"/>
              </a:ext>
            </a:extLst>
          </p:cNvPr>
          <p:cNvSpPr/>
          <p:nvPr/>
        </p:nvSpPr>
        <p:spPr>
          <a:xfrm>
            <a:off x="2334175" y="2277216"/>
            <a:ext cx="1152231" cy="931159"/>
          </a:xfrm>
          <a:prstGeom prst="ellips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B7B5D69-AB5A-4F0A-9596-AF0E6597CEA5}"/>
              </a:ext>
            </a:extLst>
          </p:cNvPr>
          <p:cNvSpPr/>
          <p:nvPr/>
        </p:nvSpPr>
        <p:spPr>
          <a:xfrm>
            <a:off x="2329707" y="4513109"/>
            <a:ext cx="3766293" cy="1067840"/>
          </a:xfrm>
          <a:prstGeom prst="roundRect">
            <a:avLst>
              <a:gd name="adj" fmla="val 50000"/>
            </a:avLst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4745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4995278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ADDITION AND SUBTRACTION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45432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3: Three numbers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7300A016-6B2B-43F6-A386-4F4E83EE63A0}"/>
              </a:ext>
            </a:extLst>
          </p:cNvPr>
          <p:cNvSpPr/>
          <p:nvPr/>
        </p:nvSpPr>
        <p:spPr>
          <a:xfrm>
            <a:off x="1844007" y="1583975"/>
            <a:ext cx="8083066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sz="3100" dirty="0">
                <a:latin typeface="Century Gothic" panose="020B0502020202020204" pitchFamily="34" charset="0"/>
              </a:rPr>
              <a:t>Circle </a:t>
            </a:r>
            <a:r>
              <a:rPr lang="en-GB" sz="3100" b="1" dirty="0">
                <a:latin typeface="Century Gothic" panose="020B0502020202020204" pitchFamily="34" charset="0"/>
              </a:rPr>
              <a:t>two dice</a:t>
            </a:r>
            <a:r>
              <a:rPr lang="en-GB" sz="3100" dirty="0">
                <a:latin typeface="Century Gothic" panose="020B0502020202020204" pitchFamily="34" charset="0"/>
              </a:rPr>
              <a:t> that add to make </a:t>
            </a:r>
            <a:r>
              <a:rPr lang="en-GB" sz="3100" b="1" dirty="0"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7DD6753-0083-4D4F-82CE-A0901074226A}"/>
              </a:ext>
            </a:extLst>
          </p:cNvPr>
          <p:cNvSpPr/>
          <p:nvPr/>
        </p:nvSpPr>
        <p:spPr>
          <a:xfrm>
            <a:off x="1653625" y="1449489"/>
            <a:ext cx="8693913" cy="1953280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7" name="Group 31">
            <a:extLst>
              <a:ext uri="{FF2B5EF4-FFF2-40B4-BE49-F238E27FC236}">
                <a16:creationId xmlns:a16="http://schemas.microsoft.com/office/drawing/2014/main" id="{0EE23E25-9249-4011-B474-744ECAACAA0A}"/>
              </a:ext>
            </a:extLst>
          </p:cNvPr>
          <p:cNvGrpSpPr>
            <a:grpSpLocks/>
          </p:cNvGrpSpPr>
          <p:nvPr/>
        </p:nvGrpSpPr>
        <p:grpSpPr bwMode="auto">
          <a:xfrm>
            <a:off x="6535248" y="2485760"/>
            <a:ext cx="504000" cy="504000"/>
            <a:chOff x="111440391" y="109780186"/>
            <a:chExt cx="396000" cy="414742"/>
          </a:xfrm>
        </p:grpSpPr>
        <p:sp>
          <p:nvSpPr>
            <p:cNvPr id="38" name="Rectangle 32">
              <a:extLst>
                <a:ext uri="{FF2B5EF4-FFF2-40B4-BE49-F238E27FC236}">
                  <a16:creationId xmlns:a16="http://schemas.microsoft.com/office/drawing/2014/main" id="{C7254105-C5D6-4870-A7E3-02C964C5B8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Oval 33">
              <a:extLst>
                <a:ext uri="{FF2B5EF4-FFF2-40B4-BE49-F238E27FC236}">
                  <a16:creationId xmlns:a16="http://schemas.microsoft.com/office/drawing/2014/main" id="{0E9F17B9-FFB5-4DD3-B096-6D0AE8EF4B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Oval 34">
              <a:extLst>
                <a:ext uri="{FF2B5EF4-FFF2-40B4-BE49-F238E27FC236}">
                  <a16:creationId xmlns:a16="http://schemas.microsoft.com/office/drawing/2014/main" id="{FA8F1B0E-F498-442E-ADC8-3466C91D16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Oval 35">
              <a:extLst>
                <a:ext uri="{FF2B5EF4-FFF2-40B4-BE49-F238E27FC236}">
                  <a16:creationId xmlns:a16="http://schemas.microsoft.com/office/drawing/2014/main" id="{F250FFA3-FF91-4657-9FFA-1A7AA7F71A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Oval 36">
              <a:extLst>
                <a:ext uri="{FF2B5EF4-FFF2-40B4-BE49-F238E27FC236}">
                  <a16:creationId xmlns:a16="http://schemas.microsoft.com/office/drawing/2014/main" id="{95AD3356-4679-4612-815D-4604FAE4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Oval 37">
              <a:extLst>
                <a:ext uri="{FF2B5EF4-FFF2-40B4-BE49-F238E27FC236}">
                  <a16:creationId xmlns:a16="http://schemas.microsoft.com/office/drawing/2014/main" id="{E7D73F16-1837-4A06-BE49-26C9E68DDE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4" name="Group 31">
            <a:extLst>
              <a:ext uri="{FF2B5EF4-FFF2-40B4-BE49-F238E27FC236}">
                <a16:creationId xmlns:a16="http://schemas.microsoft.com/office/drawing/2014/main" id="{D8BF9B92-6127-48CC-8C65-3F67ADA3410E}"/>
              </a:ext>
            </a:extLst>
          </p:cNvPr>
          <p:cNvGrpSpPr>
            <a:grpSpLocks/>
          </p:cNvGrpSpPr>
          <p:nvPr/>
        </p:nvGrpSpPr>
        <p:grpSpPr bwMode="auto">
          <a:xfrm>
            <a:off x="5251510" y="2501079"/>
            <a:ext cx="504000" cy="504000"/>
            <a:chOff x="111440391" y="109780186"/>
            <a:chExt cx="396000" cy="414742"/>
          </a:xfrm>
        </p:grpSpPr>
        <p:sp>
          <p:nvSpPr>
            <p:cNvPr id="45" name="Rectangle 32">
              <a:extLst>
                <a:ext uri="{FF2B5EF4-FFF2-40B4-BE49-F238E27FC236}">
                  <a16:creationId xmlns:a16="http://schemas.microsoft.com/office/drawing/2014/main" id="{34308B4C-A5FE-4879-994B-766A3B140A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Oval 33">
              <a:extLst>
                <a:ext uri="{FF2B5EF4-FFF2-40B4-BE49-F238E27FC236}">
                  <a16:creationId xmlns:a16="http://schemas.microsoft.com/office/drawing/2014/main" id="{874A7D8A-E225-4481-AB6A-831F7B0910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Oval 34">
              <a:extLst>
                <a:ext uri="{FF2B5EF4-FFF2-40B4-BE49-F238E27FC236}">
                  <a16:creationId xmlns:a16="http://schemas.microsoft.com/office/drawing/2014/main" id="{C7E5C1C9-BBE4-4827-BB2C-649771AF2D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Oval 35">
              <a:extLst>
                <a:ext uri="{FF2B5EF4-FFF2-40B4-BE49-F238E27FC236}">
                  <a16:creationId xmlns:a16="http://schemas.microsoft.com/office/drawing/2014/main" id="{1CB8EF31-51B5-4A28-886F-42E02B6A9C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9" name="Group 31">
            <a:extLst>
              <a:ext uri="{FF2B5EF4-FFF2-40B4-BE49-F238E27FC236}">
                <a16:creationId xmlns:a16="http://schemas.microsoft.com/office/drawing/2014/main" id="{570EB71A-609A-4659-ACD5-5EFB9665C2C9}"/>
              </a:ext>
            </a:extLst>
          </p:cNvPr>
          <p:cNvGrpSpPr>
            <a:grpSpLocks/>
          </p:cNvGrpSpPr>
          <p:nvPr/>
        </p:nvGrpSpPr>
        <p:grpSpPr bwMode="auto">
          <a:xfrm>
            <a:off x="3962245" y="2485760"/>
            <a:ext cx="504000" cy="504000"/>
            <a:chOff x="111440391" y="109780186"/>
            <a:chExt cx="396000" cy="414742"/>
          </a:xfrm>
        </p:grpSpPr>
        <p:sp>
          <p:nvSpPr>
            <p:cNvPr id="50" name="Rectangle 32">
              <a:extLst>
                <a:ext uri="{FF2B5EF4-FFF2-40B4-BE49-F238E27FC236}">
                  <a16:creationId xmlns:a16="http://schemas.microsoft.com/office/drawing/2014/main" id="{BDD071D8-775F-4E98-8E3D-68111183D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1" name="Oval 33">
              <a:extLst>
                <a:ext uri="{FF2B5EF4-FFF2-40B4-BE49-F238E27FC236}">
                  <a16:creationId xmlns:a16="http://schemas.microsoft.com/office/drawing/2014/main" id="{740BC713-C739-4DFC-A1EC-7CB727A983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25817" y="110048274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Oval 34">
              <a:extLst>
                <a:ext uri="{FF2B5EF4-FFF2-40B4-BE49-F238E27FC236}">
                  <a16:creationId xmlns:a16="http://schemas.microsoft.com/office/drawing/2014/main" id="{EFBC1795-5EB1-48EB-9BCB-2DD9D62913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84618" y="109869081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91BB53BC-85A0-4241-A7C2-3E2D127C68B7}"/>
              </a:ext>
            </a:extLst>
          </p:cNvPr>
          <p:cNvGrpSpPr/>
          <p:nvPr/>
        </p:nvGrpSpPr>
        <p:grpSpPr>
          <a:xfrm>
            <a:off x="2670233" y="2485760"/>
            <a:ext cx="504000" cy="504000"/>
            <a:chOff x="2355442" y="2575700"/>
            <a:chExt cx="358864" cy="360000"/>
          </a:xfrm>
        </p:grpSpPr>
        <p:sp>
          <p:nvSpPr>
            <p:cNvPr id="53" name="Rectangle 32">
              <a:extLst>
                <a:ext uri="{FF2B5EF4-FFF2-40B4-BE49-F238E27FC236}">
                  <a16:creationId xmlns:a16="http://schemas.microsoft.com/office/drawing/2014/main" id="{DA65AFAB-8EED-4C4F-BBD8-ACA2E415D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5442" y="2575700"/>
              <a:ext cx="358864" cy="360000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4" name="Oval 35">
              <a:extLst>
                <a:ext uri="{FF2B5EF4-FFF2-40B4-BE49-F238E27FC236}">
                  <a16:creationId xmlns:a16="http://schemas.microsoft.com/office/drawing/2014/main" id="{E8833A96-609C-4ECB-BCB5-9A7D230BB2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8959" y="2729267"/>
              <a:ext cx="55210" cy="52882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DB38319A-81BA-49B2-B43C-958910D8A33F}"/>
              </a:ext>
            </a:extLst>
          </p:cNvPr>
          <p:cNvSpPr/>
          <p:nvPr/>
        </p:nvSpPr>
        <p:spPr>
          <a:xfrm>
            <a:off x="1844007" y="3898809"/>
            <a:ext cx="767776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sz="3100" dirty="0">
                <a:latin typeface="Century Gothic" panose="020B0502020202020204" pitchFamily="34" charset="0"/>
              </a:rPr>
              <a:t>Circle </a:t>
            </a:r>
            <a:r>
              <a:rPr lang="en-GB" sz="3100" b="1" dirty="0">
                <a:latin typeface="Century Gothic" panose="020B0502020202020204" pitchFamily="34" charset="0"/>
              </a:rPr>
              <a:t>three dice</a:t>
            </a:r>
            <a:r>
              <a:rPr lang="en-GB" sz="3100" dirty="0">
                <a:latin typeface="Century Gothic" panose="020B0502020202020204" pitchFamily="34" charset="0"/>
              </a:rPr>
              <a:t> that add to make </a:t>
            </a:r>
            <a:r>
              <a:rPr lang="en-GB" sz="3100" b="1" dirty="0"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CA01FF2-08A5-4B51-A30D-F21BC8685DB1}"/>
              </a:ext>
            </a:extLst>
          </p:cNvPr>
          <p:cNvSpPr/>
          <p:nvPr/>
        </p:nvSpPr>
        <p:spPr>
          <a:xfrm>
            <a:off x="1653625" y="3764323"/>
            <a:ext cx="8693913" cy="1953280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B078F90-6BD4-4A99-BEE2-76A4BFCFAF15}"/>
              </a:ext>
            </a:extLst>
          </p:cNvPr>
          <p:cNvGrpSpPr>
            <a:grpSpLocks/>
          </p:cNvGrpSpPr>
          <p:nvPr/>
        </p:nvGrpSpPr>
        <p:grpSpPr bwMode="auto">
          <a:xfrm>
            <a:off x="6535248" y="4800594"/>
            <a:ext cx="504000" cy="504000"/>
            <a:chOff x="111440391" y="109780186"/>
            <a:chExt cx="396000" cy="414742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7780338-1141-44CD-A772-BAE803F921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9C81E52A-861D-4C5E-A60A-37EE640CF3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52034324-8C89-4077-9E41-5628C8ED29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Oval 35">
              <a:extLst>
                <a:ext uri="{FF2B5EF4-FFF2-40B4-BE49-F238E27FC236}">
                  <a16:creationId xmlns:a16="http://schemas.microsoft.com/office/drawing/2014/main" id="{97E86EF6-C8CF-4383-9046-5878D01B84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Oval 36">
              <a:extLst>
                <a:ext uri="{FF2B5EF4-FFF2-40B4-BE49-F238E27FC236}">
                  <a16:creationId xmlns:a16="http://schemas.microsoft.com/office/drawing/2014/main" id="{AF4117BF-D950-4357-9F9B-2AF683A7D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Oval 37">
              <a:extLst>
                <a:ext uri="{FF2B5EF4-FFF2-40B4-BE49-F238E27FC236}">
                  <a16:creationId xmlns:a16="http://schemas.microsoft.com/office/drawing/2014/main" id="{C36D3DDE-8C07-448D-B0D0-C2AC9D3F4C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9" name="Group 31">
            <a:extLst>
              <a:ext uri="{FF2B5EF4-FFF2-40B4-BE49-F238E27FC236}">
                <a16:creationId xmlns:a16="http://schemas.microsoft.com/office/drawing/2014/main" id="{F28101F8-EF4D-4F9E-9100-7C29B43F880E}"/>
              </a:ext>
            </a:extLst>
          </p:cNvPr>
          <p:cNvGrpSpPr>
            <a:grpSpLocks/>
          </p:cNvGrpSpPr>
          <p:nvPr/>
        </p:nvGrpSpPr>
        <p:grpSpPr bwMode="auto">
          <a:xfrm>
            <a:off x="5251510" y="4815913"/>
            <a:ext cx="504000" cy="504000"/>
            <a:chOff x="111440391" y="109780186"/>
            <a:chExt cx="396000" cy="414742"/>
          </a:xfrm>
        </p:grpSpPr>
        <p:sp>
          <p:nvSpPr>
            <p:cNvPr id="60" name="Rectangle 32">
              <a:extLst>
                <a:ext uri="{FF2B5EF4-FFF2-40B4-BE49-F238E27FC236}">
                  <a16:creationId xmlns:a16="http://schemas.microsoft.com/office/drawing/2014/main" id="{961DD41B-C47E-48A6-987C-F56AFF55E3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1" name="Oval 33">
              <a:extLst>
                <a:ext uri="{FF2B5EF4-FFF2-40B4-BE49-F238E27FC236}">
                  <a16:creationId xmlns:a16="http://schemas.microsoft.com/office/drawing/2014/main" id="{680E6150-97A0-4E35-ACB4-F9D6D10926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Oval 34">
              <a:extLst>
                <a:ext uri="{FF2B5EF4-FFF2-40B4-BE49-F238E27FC236}">
                  <a16:creationId xmlns:a16="http://schemas.microsoft.com/office/drawing/2014/main" id="{C1A650F6-FDD9-4C58-A602-426260C57F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" name="Oval 35">
              <a:extLst>
                <a:ext uri="{FF2B5EF4-FFF2-40B4-BE49-F238E27FC236}">
                  <a16:creationId xmlns:a16="http://schemas.microsoft.com/office/drawing/2014/main" id="{66A49D7A-834C-46B2-B1A1-39DB5F1C88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4" name="Group 31">
            <a:extLst>
              <a:ext uri="{FF2B5EF4-FFF2-40B4-BE49-F238E27FC236}">
                <a16:creationId xmlns:a16="http://schemas.microsoft.com/office/drawing/2014/main" id="{B3E66313-E33A-4DB2-A1D0-9EA6BC4B9FEB}"/>
              </a:ext>
            </a:extLst>
          </p:cNvPr>
          <p:cNvGrpSpPr>
            <a:grpSpLocks/>
          </p:cNvGrpSpPr>
          <p:nvPr/>
        </p:nvGrpSpPr>
        <p:grpSpPr bwMode="auto">
          <a:xfrm>
            <a:off x="3962245" y="4800594"/>
            <a:ext cx="504000" cy="504000"/>
            <a:chOff x="111440391" y="109780186"/>
            <a:chExt cx="396000" cy="414742"/>
          </a:xfrm>
        </p:grpSpPr>
        <p:sp>
          <p:nvSpPr>
            <p:cNvPr id="65" name="Rectangle 32">
              <a:extLst>
                <a:ext uri="{FF2B5EF4-FFF2-40B4-BE49-F238E27FC236}">
                  <a16:creationId xmlns:a16="http://schemas.microsoft.com/office/drawing/2014/main" id="{EFC867D0-DDA1-4AA1-AE38-750D493C19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6" name="Oval 33">
              <a:extLst>
                <a:ext uri="{FF2B5EF4-FFF2-40B4-BE49-F238E27FC236}">
                  <a16:creationId xmlns:a16="http://schemas.microsoft.com/office/drawing/2014/main" id="{3CF75234-55FB-457A-810F-58CBCA8109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25817" y="110048274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Oval 34">
              <a:extLst>
                <a:ext uri="{FF2B5EF4-FFF2-40B4-BE49-F238E27FC236}">
                  <a16:creationId xmlns:a16="http://schemas.microsoft.com/office/drawing/2014/main" id="{70B21719-5CD5-4880-9371-1FDA5DE80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84618" y="109869081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AB98153D-A1F5-48A0-AE5C-3E6BBEF7920B}"/>
              </a:ext>
            </a:extLst>
          </p:cNvPr>
          <p:cNvGrpSpPr/>
          <p:nvPr/>
        </p:nvGrpSpPr>
        <p:grpSpPr>
          <a:xfrm>
            <a:off x="2670233" y="4800594"/>
            <a:ext cx="504000" cy="504000"/>
            <a:chOff x="2355442" y="2575700"/>
            <a:chExt cx="358864" cy="360000"/>
          </a:xfrm>
        </p:grpSpPr>
        <p:sp>
          <p:nvSpPr>
            <p:cNvPr id="69" name="Rectangle 32">
              <a:extLst>
                <a:ext uri="{FF2B5EF4-FFF2-40B4-BE49-F238E27FC236}">
                  <a16:creationId xmlns:a16="http://schemas.microsoft.com/office/drawing/2014/main" id="{A74E8F28-4996-4375-9914-CA77589FF7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5442" y="2575700"/>
              <a:ext cx="358864" cy="360000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0" name="Oval 35">
              <a:extLst>
                <a:ext uri="{FF2B5EF4-FFF2-40B4-BE49-F238E27FC236}">
                  <a16:creationId xmlns:a16="http://schemas.microsoft.com/office/drawing/2014/main" id="{843718FB-1E99-49B3-8062-489314557B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8959" y="2729267"/>
              <a:ext cx="55210" cy="52882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01E14E80-2720-43F6-9931-709507F0ACC5}"/>
              </a:ext>
            </a:extLst>
          </p:cNvPr>
          <p:cNvSpPr/>
          <p:nvPr/>
        </p:nvSpPr>
        <p:spPr>
          <a:xfrm>
            <a:off x="1844007" y="6235512"/>
            <a:ext cx="767776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sz="3100" dirty="0">
                <a:latin typeface="Century Gothic" panose="020B0502020202020204" pitchFamily="34" charset="0"/>
              </a:rPr>
              <a:t>Circle </a:t>
            </a:r>
            <a:r>
              <a:rPr lang="en-GB" sz="3100" b="1" dirty="0">
                <a:latin typeface="Century Gothic" panose="020B0502020202020204" pitchFamily="34" charset="0"/>
              </a:rPr>
              <a:t>three dice</a:t>
            </a:r>
            <a:r>
              <a:rPr lang="en-GB" sz="3100" dirty="0">
                <a:latin typeface="Century Gothic" panose="020B0502020202020204" pitchFamily="34" charset="0"/>
              </a:rPr>
              <a:t> that add to make </a:t>
            </a:r>
            <a:r>
              <a:rPr lang="en-GB" sz="3100" b="1" dirty="0"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0E5420A2-1CBA-4906-B38C-DDAEFC1373DA}"/>
              </a:ext>
            </a:extLst>
          </p:cNvPr>
          <p:cNvSpPr/>
          <p:nvPr/>
        </p:nvSpPr>
        <p:spPr>
          <a:xfrm>
            <a:off x="1653625" y="6101026"/>
            <a:ext cx="8693913" cy="1953280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3" name="Group 31">
            <a:extLst>
              <a:ext uri="{FF2B5EF4-FFF2-40B4-BE49-F238E27FC236}">
                <a16:creationId xmlns:a16="http://schemas.microsoft.com/office/drawing/2014/main" id="{31CAE78D-74FD-4285-B435-045F1265A5A5}"/>
              </a:ext>
            </a:extLst>
          </p:cNvPr>
          <p:cNvGrpSpPr>
            <a:grpSpLocks/>
          </p:cNvGrpSpPr>
          <p:nvPr/>
        </p:nvGrpSpPr>
        <p:grpSpPr bwMode="auto">
          <a:xfrm>
            <a:off x="6535248" y="7137297"/>
            <a:ext cx="504000" cy="504000"/>
            <a:chOff x="111440391" y="109780186"/>
            <a:chExt cx="396000" cy="414742"/>
          </a:xfrm>
        </p:grpSpPr>
        <p:sp>
          <p:nvSpPr>
            <p:cNvPr id="74" name="Rectangle 32">
              <a:extLst>
                <a:ext uri="{FF2B5EF4-FFF2-40B4-BE49-F238E27FC236}">
                  <a16:creationId xmlns:a16="http://schemas.microsoft.com/office/drawing/2014/main" id="{FB32A3F6-A8E7-4D97-AD8C-3E61F3B42E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5" name="Oval 33">
              <a:extLst>
                <a:ext uri="{FF2B5EF4-FFF2-40B4-BE49-F238E27FC236}">
                  <a16:creationId xmlns:a16="http://schemas.microsoft.com/office/drawing/2014/main" id="{AD995B9A-F835-41BA-8A9D-2886C5388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" name="Oval 34">
              <a:extLst>
                <a:ext uri="{FF2B5EF4-FFF2-40B4-BE49-F238E27FC236}">
                  <a16:creationId xmlns:a16="http://schemas.microsoft.com/office/drawing/2014/main" id="{7F368CE2-BAFC-4AA1-A82B-100E907C3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" name="Oval 35">
              <a:extLst>
                <a:ext uri="{FF2B5EF4-FFF2-40B4-BE49-F238E27FC236}">
                  <a16:creationId xmlns:a16="http://schemas.microsoft.com/office/drawing/2014/main" id="{45FE6A3D-02D1-4F94-B171-3F685E239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" name="Oval 36">
              <a:extLst>
                <a:ext uri="{FF2B5EF4-FFF2-40B4-BE49-F238E27FC236}">
                  <a16:creationId xmlns:a16="http://schemas.microsoft.com/office/drawing/2014/main" id="{5E42A731-EF54-4247-A2A4-528756177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" name="Oval 37">
              <a:extLst>
                <a:ext uri="{FF2B5EF4-FFF2-40B4-BE49-F238E27FC236}">
                  <a16:creationId xmlns:a16="http://schemas.microsoft.com/office/drawing/2014/main" id="{18D7E00D-5ECD-499B-94F6-DBF31A8DBC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80" name="Group 31">
            <a:extLst>
              <a:ext uri="{FF2B5EF4-FFF2-40B4-BE49-F238E27FC236}">
                <a16:creationId xmlns:a16="http://schemas.microsoft.com/office/drawing/2014/main" id="{AEC68916-CF57-4CE0-833F-CA78440E1249}"/>
              </a:ext>
            </a:extLst>
          </p:cNvPr>
          <p:cNvGrpSpPr>
            <a:grpSpLocks/>
          </p:cNvGrpSpPr>
          <p:nvPr/>
        </p:nvGrpSpPr>
        <p:grpSpPr bwMode="auto">
          <a:xfrm>
            <a:off x="5251510" y="7152616"/>
            <a:ext cx="504000" cy="504000"/>
            <a:chOff x="111440391" y="109780186"/>
            <a:chExt cx="396000" cy="414742"/>
          </a:xfrm>
        </p:grpSpPr>
        <p:sp>
          <p:nvSpPr>
            <p:cNvPr id="81" name="Rectangle 32">
              <a:extLst>
                <a:ext uri="{FF2B5EF4-FFF2-40B4-BE49-F238E27FC236}">
                  <a16:creationId xmlns:a16="http://schemas.microsoft.com/office/drawing/2014/main" id="{A6832FDF-2860-4E40-AC76-ED85F70960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2" name="Oval 33">
              <a:extLst>
                <a:ext uri="{FF2B5EF4-FFF2-40B4-BE49-F238E27FC236}">
                  <a16:creationId xmlns:a16="http://schemas.microsoft.com/office/drawing/2014/main" id="{055D08EE-1EFA-4543-960E-EFF832198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" name="Oval 34">
              <a:extLst>
                <a:ext uri="{FF2B5EF4-FFF2-40B4-BE49-F238E27FC236}">
                  <a16:creationId xmlns:a16="http://schemas.microsoft.com/office/drawing/2014/main" id="{2DF42788-953C-4DDB-B805-27477BD57B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" name="Oval 35">
              <a:extLst>
                <a:ext uri="{FF2B5EF4-FFF2-40B4-BE49-F238E27FC236}">
                  <a16:creationId xmlns:a16="http://schemas.microsoft.com/office/drawing/2014/main" id="{EFCD9227-CD8B-4CF4-BC0D-F578C57AC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85" name="Group 31">
            <a:extLst>
              <a:ext uri="{FF2B5EF4-FFF2-40B4-BE49-F238E27FC236}">
                <a16:creationId xmlns:a16="http://schemas.microsoft.com/office/drawing/2014/main" id="{D31FB61F-CA19-48FF-AA19-088489AF297E}"/>
              </a:ext>
            </a:extLst>
          </p:cNvPr>
          <p:cNvGrpSpPr>
            <a:grpSpLocks/>
          </p:cNvGrpSpPr>
          <p:nvPr/>
        </p:nvGrpSpPr>
        <p:grpSpPr bwMode="auto">
          <a:xfrm>
            <a:off x="3962245" y="7137297"/>
            <a:ext cx="504000" cy="504000"/>
            <a:chOff x="111440391" y="109780186"/>
            <a:chExt cx="396000" cy="414742"/>
          </a:xfrm>
        </p:grpSpPr>
        <p:sp>
          <p:nvSpPr>
            <p:cNvPr id="86" name="Rectangle 32">
              <a:extLst>
                <a:ext uri="{FF2B5EF4-FFF2-40B4-BE49-F238E27FC236}">
                  <a16:creationId xmlns:a16="http://schemas.microsoft.com/office/drawing/2014/main" id="{D1A2D461-FD76-4DF3-AC80-2CB7AACAA9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7" name="Oval 33">
              <a:extLst>
                <a:ext uri="{FF2B5EF4-FFF2-40B4-BE49-F238E27FC236}">
                  <a16:creationId xmlns:a16="http://schemas.microsoft.com/office/drawing/2014/main" id="{541BEEA8-FC56-4C95-B681-69A8EE3BB6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25817" y="110048274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" name="Oval 34">
              <a:extLst>
                <a:ext uri="{FF2B5EF4-FFF2-40B4-BE49-F238E27FC236}">
                  <a16:creationId xmlns:a16="http://schemas.microsoft.com/office/drawing/2014/main" id="{82904736-8B2F-4A3A-8BC2-3FFE90AD56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84618" y="109869081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B9B91AA8-3683-4F69-B33A-DF2C60BE3B06}"/>
              </a:ext>
            </a:extLst>
          </p:cNvPr>
          <p:cNvGrpSpPr/>
          <p:nvPr/>
        </p:nvGrpSpPr>
        <p:grpSpPr>
          <a:xfrm>
            <a:off x="2670233" y="7137297"/>
            <a:ext cx="504000" cy="504000"/>
            <a:chOff x="2355442" y="2575700"/>
            <a:chExt cx="358864" cy="360000"/>
          </a:xfrm>
        </p:grpSpPr>
        <p:sp>
          <p:nvSpPr>
            <p:cNvPr id="90" name="Rectangle 32">
              <a:extLst>
                <a:ext uri="{FF2B5EF4-FFF2-40B4-BE49-F238E27FC236}">
                  <a16:creationId xmlns:a16="http://schemas.microsoft.com/office/drawing/2014/main" id="{2465C23F-66C7-4082-8DE2-78936EA23C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5442" y="2575700"/>
              <a:ext cx="358864" cy="360000"/>
            </a:xfrm>
            <a:prstGeom prst="rect">
              <a:avLst/>
            </a:prstGeom>
            <a:solidFill>
              <a:srgbClr val="FFFFFF"/>
            </a:solidFill>
            <a:ln w="381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91" name="Oval 35">
              <a:extLst>
                <a:ext uri="{FF2B5EF4-FFF2-40B4-BE49-F238E27FC236}">
                  <a16:creationId xmlns:a16="http://schemas.microsoft.com/office/drawing/2014/main" id="{46D2CF80-CCF7-4377-84D1-9F7D9CD72D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8959" y="2729267"/>
              <a:ext cx="55210" cy="52882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E958C30A-A645-43BE-B3EE-15AE65E79D73}"/>
              </a:ext>
            </a:extLst>
          </p:cNvPr>
          <p:cNvSpPr/>
          <p:nvPr/>
        </p:nvSpPr>
        <p:spPr>
          <a:xfrm>
            <a:off x="6196002" y="2287848"/>
            <a:ext cx="1152231" cy="931159"/>
          </a:xfrm>
          <a:prstGeom prst="ellips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4A73EE16-3A61-41CC-A542-C4039A49C721}"/>
              </a:ext>
            </a:extLst>
          </p:cNvPr>
          <p:cNvSpPr/>
          <p:nvPr/>
        </p:nvSpPr>
        <p:spPr>
          <a:xfrm>
            <a:off x="2334175" y="2277216"/>
            <a:ext cx="1152231" cy="931159"/>
          </a:xfrm>
          <a:prstGeom prst="ellips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B7B5D69-AB5A-4F0A-9596-AF0E6597CEA5}"/>
              </a:ext>
            </a:extLst>
          </p:cNvPr>
          <p:cNvSpPr/>
          <p:nvPr/>
        </p:nvSpPr>
        <p:spPr>
          <a:xfrm>
            <a:off x="2298161" y="6833690"/>
            <a:ext cx="2524702" cy="1067840"/>
          </a:xfrm>
          <a:prstGeom prst="roundRect">
            <a:avLst>
              <a:gd name="adj" fmla="val 50000"/>
            </a:avLst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91E2B1FC-CD83-475A-958C-745F34CFEE60}"/>
              </a:ext>
            </a:extLst>
          </p:cNvPr>
          <p:cNvSpPr/>
          <p:nvPr/>
        </p:nvSpPr>
        <p:spPr>
          <a:xfrm>
            <a:off x="6211132" y="6923717"/>
            <a:ext cx="1152231" cy="931159"/>
          </a:xfrm>
          <a:prstGeom prst="ellips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AF0D7327-7C68-47B8-900A-619218688945}"/>
              </a:ext>
            </a:extLst>
          </p:cNvPr>
          <p:cNvSpPr/>
          <p:nvPr/>
        </p:nvSpPr>
        <p:spPr>
          <a:xfrm>
            <a:off x="2329707" y="4513109"/>
            <a:ext cx="3766293" cy="1067840"/>
          </a:xfrm>
          <a:prstGeom prst="roundRect">
            <a:avLst>
              <a:gd name="adj" fmla="val 50000"/>
            </a:avLst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355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4742004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NUMBER AND PLACE VALUE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48029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A: 2-digit numbers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4CE2A2F-D4A1-4AD3-81A4-D90EEC5A23FE}"/>
              </a:ext>
            </a:extLst>
          </p:cNvPr>
          <p:cNvSpPr/>
          <p:nvPr/>
        </p:nvSpPr>
        <p:spPr>
          <a:xfrm>
            <a:off x="3003072" y="1590418"/>
            <a:ext cx="32093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600"/>
              </a:spcAft>
            </a:pPr>
            <a:r>
              <a:rPr lang="en-GB" sz="5400" b="1" dirty="0">
                <a:latin typeface="Century Gothic" panose="020B0502020202020204" pitchFamily="34" charset="0"/>
              </a:rPr>
              <a:t>Is it 15?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458AB7-6246-4C64-95F2-4E2B16FE500F}"/>
              </a:ext>
            </a:extLst>
          </p:cNvPr>
          <p:cNvSpPr/>
          <p:nvPr/>
        </p:nvSpPr>
        <p:spPr>
          <a:xfrm>
            <a:off x="7315003" y="1789895"/>
            <a:ext cx="89629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or</a:t>
            </a:r>
            <a:endParaRPr lang="en-GB" dirty="0"/>
          </a:p>
        </p:txBody>
      </p:sp>
      <p:pic>
        <p:nvPicPr>
          <p:cNvPr id="14" name="Picture 4" descr="Image result for tick cross">
            <a:extLst>
              <a:ext uri="{FF2B5EF4-FFF2-40B4-BE49-F238E27FC236}">
                <a16:creationId xmlns:a16="http://schemas.microsoft.com/office/drawing/2014/main" id="{86C4C00B-6C38-4EE2-B797-287353A152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5" r="43781"/>
          <a:stretch/>
        </p:blipFill>
        <p:spPr bwMode="auto">
          <a:xfrm>
            <a:off x="6699531" y="1768137"/>
            <a:ext cx="775083" cy="707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Image result for tick cross">
            <a:extLst>
              <a:ext uri="{FF2B5EF4-FFF2-40B4-BE49-F238E27FC236}">
                <a16:creationId xmlns:a16="http://schemas.microsoft.com/office/drawing/2014/main" id="{84F7232E-73DE-41C6-A627-3729C915F6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47" t="24133" r="6053"/>
          <a:stretch/>
        </p:blipFill>
        <p:spPr bwMode="auto">
          <a:xfrm>
            <a:off x="8128704" y="1875312"/>
            <a:ext cx="622766" cy="537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3B0466F-D1AF-4591-BFC7-47B027AA099D}"/>
              </a:ext>
            </a:extLst>
          </p:cNvPr>
          <p:cNvSpPr/>
          <p:nvPr/>
        </p:nvSpPr>
        <p:spPr>
          <a:xfrm>
            <a:off x="4375689" y="4029622"/>
            <a:ext cx="309892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8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10</a:t>
            </a:r>
            <a:r>
              <a:rPr lang="en-GB" sz="48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en-GB" sz="8800" b="1" dirty="0">
                <a:solidFill>
                  <a:prstClr val="black"/>
                </a:solidFill>
                <a:latin typeface="Century Gothic" panose="020B0502020202020204" pitchFamily="34" charset="0"/>
              </a:rPr>
              <a:t>+</a:t>
            </a:r>
            <a:r>
              <a:rPr lang="en-GB" sz="48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en-GB" sz="8800" b="1" dirty="0">
                <a:solidFill>
                  <a:prstClr val="black"/>
                </a:solidFill>
                <a:latin typeface="Century Gothic" panose="020B0502020202020204" pitchFamily="34" charset="0"/>
              </a:rPr>
              <a:t>5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2297313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4995278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ADDITION AND SUBTRACTION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45432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3: Three numbers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788232E-51AF-494B-A456-AC79476FE940}"/>
              </a:ext>
            </a:extLst>
          </p:cNvPr>
          <p:cNvSpPr/>
          <p:nvPr/>
        </p:nvSpPr>
        <p:spPr>
          <a:xfrm>
            <a:off x="1541142" y="3525282"/>
            <a:ext cx="8210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or</a:t>
            </a:r>
            <a:endParaRPr lang="en-GB" sz="3200" dirty="0"/>
          </a:p>
        </p:txBody>
      </p:sp>
      <p:pic>
        <p:nvPicPr>
          <p:cNvPr id="11" name="Picture 4" descr="Image result for tick cross">
            <a:extLst>
              <a:ext uri="{FF2B5EF4-FFF2-40B4-BE49-F238E27FC236}">
                <a16:creationId xmlns:a16="http://schemas.microsoft.com/office/drawing/2014/main" id="{7DF2E8F7-EF97-439F-93D5-DE9B0F36E3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5" r="43781"/>
          <a:stretch/>
        </p:blipFill>
        <p:spPr bwMode="auto">
          <a:xfrm>
            <a:off x="1021614" y="3527871"/>
            <a:ext cx="684000" cy="62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Image result for tick cross">
            <a:extLst>
              <a:ext uri="{FF2B5EF4-FFF2-40B4-BE49-F238E27FC236}">
                <a16:creationId xmlns:a16="http://schemas.microsoft.com/office/drawing/2014/main" id="{2DBBCCE5-2E21-44FA-80ED-61F1FF71F7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47" t="24133" r="6053"/>
          <a:stretch/>
        </p:blipFill>
        <p:spPr bwMode="auto">
          <a:xfrm>
            <a:off x="2470996" y="3631693"/>
            <a:ext cx="542695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43F64B2-97E4-4B60-A950-A31FF667A8C6}"/>
              </a:ext>
            </a:extLst>
          </p:cNvPr>
          <p:cNvSpPr/>
          <p:nvPr/>
        </p:nvSpPr>
        <p:spPr>
          <a:xfrm>
            <a:off x="785033" y="1806035"/>
            <a:ext cx="10637472" cy="1438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sz="4000" dirty="0">
                <a:latin typeface="Century Gothic" panose="020B0502020202020204" pitchFamily="34" charset="0"/>
              </a:rPr>
              <a:t>I think of </a:t>
            </a:r>
            <a:r>
              <a:rPr lang="en-GB" sz="4000" b="1" dirty="0">
                <a:latin typeface="Century Gothic" panose="020B0502020202020204" pitchFamily="34" charset="0"/>
              </a:rPr>
              <a:t>3 numbers.  </a:t>
            </a:r>
            <a:r>
              <a:rPr lang="en-GB" sz="4000" dirty="0">
                <a:latin typeface="Century Gothic" panose="020B0502020202020204" pitchFamily="34" charset="0"/>
              </a:rPr>
              <a:t>They are all </a:t>
            </a:r>
            <a:r>
              <a:rPr lang="en-GB" sz="4000" b="1" dirty="0">
                <a:latin typeface="Century Gothic" panose="020B0502020202020204" pitchFamily="34" charset="0"/>
              </a:rPr>
              <a:t>different.</a:t>
            </a:r>
          </a:p>
          <a:p>
            <a:pPr>
              <a:spcAft>
                <a:spcPts val="900"/>
              </a:spcAft>
            </a:pPr>
            <a:r>
              <a:rPr lang="en-GB" sz="4000" dirty="0">
                <a:latin typeface="Century Gothic" panose="020B0502020202020204" pitchFamily="34" charset="0"/>
              </a:rPr>
              <a:t>They </a:t>
            </a:r>
            <a:r>
              <a:rPr lang="en-GB" sz="4000" b="1" dirty="0">
                <a:latin typeface="Century Gothic" panose="020B0502020202020204" pitchFamily="34" charset="0"/>
              </a:rPr>
              <a:t>add</a:t>
            </a:r>
            <a:r>
              <a:rPr lang="en-GB" sz="4000" dirty="0">
                <a:latin typeface="Century Gothic" panose="020B0502020202020204" pitchFamily="34" charset="0"/>
              </a:rPr>
              <a:t> to make </a:t>
            </a:r>
            <a:r>
              <a:rPr lang="en-GB" sz="4000" b="1" dirty="0">
                <a:latin typeface="Century Gothic" panose="020B0502020202020204" pitchFamily="34" charset="0"/>
              </a:rPr>
              <a:t>8.</a:t>
            </a:r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53BD2F1E-2C72-4110-A076-CC17B9D8B203}"/>
              </a:ext>
            </a:extLst>
          </p:cNvPr>
          <p:cNvSpPr/>
          <p:nvPr/>
        </p:nvSpPr>
        <p:spPr>
          <a:xfrm>
            <a:off x="1526152" y="5030673"/>
            <a:ext cx="2243037" cy="987876"/>
          </a:xfrm>
          <a:prstGeom prst="wedgeRoundRectCallout">
            <a:avLst>
              <a:gd name="adj1" fmla="val -71675"/>
              <a:gd name="adj2" fmla="val -29445"/>
              <a:gd name="adj3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32B90E7-7BA0-4F50-875B-0AB97863EEC1}"/>
              </a:ext>
            </a:extLst>
          </p:cNvPr>
          <p:cNvSpPr/>
          <p:nvPr/>
        </p:nvSpPr>
        <p:spPr>
          <a:xfrm>
            <a:off x="1705614" y="5011108"/>
            <a:ext cx="19000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6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6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+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16" name="Speech Bubble: Rectangle with Corners Rounded 15">
            <a:extLst>
              <a:ext uri="{FF2B5EF4-FFF2-40B4-BE49-F238E27FC236}">
                <a16:creationId xmlns:a16="http://schemas.microsoft.com/office/drawing/2014/main" id="{F0B8DEE1-C352-4F72-B3AC-FDC3DD6F302B}"/>
              </a:ext>
            </a:extLst>
          </p:cNvPr>
          <p:cNvSpPr/>
          <p:nvPr/>
        </p:nvSpPr>
        <p:spPr>
          <a:xfrm>
            <a:off x="6719277" y="3924833"/>
            <a:ext cx="3417802" cy="1105840"/>
          </a:xfrm>
          <a:prstGeom prst="wedgeRoundRectCallout">
            <a:avLst>
              <a:gd name="adj1" fmla="val 66683"/>
              <a:gd name="adj2" fmla="val -29445"/>
              <a:gd name="adj3" fmla="val 16667"/>
            </a:avLst>
          </a:prstGeom>
          <a:solidFill>
            <a:schemeClr val="bg1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AA2CDD-5370-4F57-8737-F7CFD40FB9EE}"/>
              </a:ext>
            </a:extLst>
          </p:cNvPr>
          <p:cNvSpPr/>
          <p:nvPr/>
        </p:nvSpPr>
        <p:spPr>
          <a:xfrm>
            <a:off x="6914501" y="3978701"/>
            <a:ext cx="34178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6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4</a:t>
            </a:r>
            <a:r>
              <a:rPr lang="en-GB" sz="4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+</a:t>
            </a:r>
            <a:r>
              <a:rPr lang="en-GB" sz="4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3</a:t>
            </a:r>
            <a:r>
              <a:rPr lang="en-GB" sz="4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+</a:t>
            </a:r>
            <a:r>
              <a:rPr lang="en-GB" sz="4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18" name="Speech Bubble: Rectangle with Corners Rounded 17">
            <a:extLst>
              <a:ext uri="{FF2B5EF4-FFF2-40B4-BE49-F238E27FC236}">
                <a16:creationId xmlns:a16="http://schemas.microsoft.com/office/drawing/2014/main" id="{D7559987-98EB-4C3B-B7ED-6FCA8F59D806}"/>
              </a:ext>
            </a:extLst>
          </p:cNvPr>
          <p:cNvSpPr/>
          <p:nvPr/>
        </p:nvSpPr>
        <p:spPr>
          <a:xfrm>
            <a:off x="4875357" y="6099493"/>
            <a:ext cx="3417801" cy="1031389"/>
          </a:xfrm>
          <a:prstGeom prst="wedgeRoundRectCallout">
            <a:avLst>
              <a:gd name="adj1" fmla="val 66683"/>
              <a:gd name="adj2" fmla="val -29445"/>
              <a:gd name="adj3" fmla="val 16667"/>
            </a:avLst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FE31595-E175-40E8-BC2E-2B03546E5FEB}"/>
              </a:ext>
            </a:extLst>
          </p:cNvPr>
          <p:cNvSpPr/>
          <p:nvPr/>
        </p:nvSpPr>
        <p:spPr>
          <a:xfrm>
            <a:off x="5051425" y="6115220"/>
            <a:ext cx="34180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6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4</a:t>
            </a:r>
            <a:r>
              <a:rPr lang="en-GB" sz="4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+</a:t>
            </a:r>
            <a:r>
              <a:rPr lang="en-GB" sz="4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2</a:t>
            </a:r>
            <a:r>
              <a:rPr lang="en-GB" sz="4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+</a:t>
            </a:r>
            <a:r>
              <a:rPr lang="en-GB" sz="4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237213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4995278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ADDITION AND SUBTRACTION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45432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3: Three numbers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788232E-51AF-494B-A456-AC79476FE940}"/>
              </a:ext>
            </a:extLst>
          </p:cNvPr>
          <p:cNvSpPr/>
          <p:nvPr/>
        </p:nvSpPr>
        <p:spPr>
          <a:xfrm>
            <a:off x="1541142" y="3525282"/>
            <a:ext cx="8210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or</a:t>
            </a:r>
            <a:endParaRPr lang="en-GB" sz="3200" dirty="0"/>
          </a:p>
        </p:txBody>
      </p:sp>
      <p:pic>
        <p:nvPicPr>
          <p:cNvPr id="11" name="Picture 4" descr="Image result for tick cross">
            <a:extLst>
              <a:ext uri="{FF2B5EF4-FFF2-40B4-BE49-F238E27FC236}">
                <a16:creationId xmlns:a16="http://schemas.microsoft.com/office/drawing/2014/main" id="{7DF2E8F7-EF97-439F-93D5-DE9B0F36E3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5" r="43781"/>
          <a:stretch/>
        </p:blipFill>
        <p:spPr bwMode="auto">
          <a:xfrm>
            <a:off x="1021614" y="3527871"/>
            <a:ext cx="684000" cy="62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Image result for tick cross">
            <a:extLst>
              <a:ext uri="{FF2B5EF4-FFF2-40B4-BE49-F238E27FC236}">
                <a16:creationId xmlns:a16="http://schemas.microsoft.com/office/drawing/2014/main" id="{2DBBCCE5-2E21-44FA-80ED-61F1FF71F7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47" t="24133" r="6053"/>
          <a:stretch/>
        </p:blipFill>
        <p:spPr bwMode="auto">
          <a:xfrm>
            <a:off x="2470996" y="3631693"/>
            <a:ext cx="542695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43F64B2-97E4-4B60-A950-A31FF667A8C6}"/>
              </a:ext>
            </a:extLst>
          </p:cNvPr>
          <p:cNvSpPr/>
          <p:nvPr/>
        </p:nvSpPr>
        <p:spPr>
          <a:xfrm>
            <a:off x="785033" y="1806035"/>
            <a:ext cx="10637472" cy="1438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sz="4000" dirty="0">
                <a:latin typeface="Century Gothic" panose="020B0502020202020204" pitchFamily="34" charset="0"/>
              </a:rPr>
              <a:t>I think of </a:t>
            </a:r>
            <a:r>
              <a:rPr lang="en-GB" sz="4000" b="1" dirty="0">
                <a:latin typeface="Century Gothic" panose="020B0502020202020204" pitchFamily="34" charset="0"/>
              </a:rPr>
              <a:t>3 numbers.  </a:t>
            </a:r>
            <a:r>
              <a:rPr lang="en-GB" sz="4000" dirty="0">
                <a:latin typeface="Century Gothic" panose="020B0502020202020204" pitchFamily="34" charset="0"/>
              </a:rPr>
              <a:t>They are all </a:t>
            </a:r>
            <a:r>
              <a:rPr lang="en-GB" sz="4000" b="1" dirty="0">
                <a:latin typeface="Century Gothic" panose="020B0502020202020204" pitchFamily="34" charset="0"/>
              </a:rPr>
              <a:t>different.</a:t>
            </a:r>
          </a:p>
          <a:p>
            <a:pPr>
              <a:spcAft>
                <a:spcPts val="900"/>
              </a:spcAft>
            </a:pPr>
            <a:r>
              <a:rPr lang="en-GB" sz="4000" dirty="0">
                <a:latin typeface="Century Gothic" panose="020B0502020202020204" pitchFamily="34" charset="0"/>
              </a:rPr>
              <a:t>They </a:t>
            </a:r>
            <a:r>
              <a:rPr lang="en-GB" sz="4000" b="1" dirty="0">
                <a:latin typeface="Century Gothic" panose="020B0502020202020204" pitchFamily="34" charset="0"/>
              </a:rPr>
              <a:t>add</a:t>
            </a:r>
            <a:r>
              <a:rPr lang="en-GB" sz="4000" dirty="0">
                <a:latin typeface="Century Gothic" panose="020B0502020202020204" pitchFamily="34" charset="0"/>
              </a:rPr>
              <a:t> to make </a:t>
            </a:r>
            <a:r>
              <a:rPr lang="en-GB" sz="4000" b="1" dirty="0">
                <a:latin typeface="Century Gothic" panose="020B0502020202020204" pitchFamily="34" charset="0"/>
              </a:rPr>
              <a:t>8.</a:t>
            </a:r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53BD2F1E-2C72-4110-A076-CC17B9D8B203}"/>
              </a:ext>
            </a:extLst>
          </p:cNvPr>
          <p:cNvSpPr/>
          <p:nvPr/>
        </p:nvSpPr>
        <p:spPr>
          <a:xfrm>
            <a:off x="1526152" y="5030673"/>
            <a:ext cx="2243037" cy="987876"/>
          </a:xfrm>
          <a:prstGeom prst="wedgeRoundRectCallout">
            <a:avLst>
              <a:gd name="adj1" fmla="val -71675"/>
              <a:gd name="adj2" fmla="val -29445"/>
              <a:gd name="adj3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32B90E7-7BA0-4F50-875B-0AB97863EEC1}"/>
              </a:ext>
            </a:extLst>
          </p:cNvPr>
          <p:cNvSpPr/>
          <p:nvPr/>
        </p:nvSpPr>
        <p:spPr>
          <a:xfrm>
            <a:off x="1705614" y="5011108"/>
            <a:ext cx="19000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6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6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+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16" name="Speech Bubble: Rectangle with Corners Rounded 15">
            <a:extLst>
              <a:ext uri="{FF2B5EF4-FFF2-40B4-BE49-F238E27FC236}">
                <a16:creationId xmlns:a16="http://schemas.microsoft.com/office/drawing/2014/main" id="{F0B8DEE1-C352-4F72-B3AC-FDC3DD6F302B}"/>
              </a:ext>
            </a:extLst>
          </p:cNvPr>
          <p:cNvSpPr/>
          <p:nvPr/>
        </p:nvSpPr>
        <p:spPr>
          <a:xfrm>
            <a:off x="6719277" y="3924833"/>
            <a:ext cx="3417802" cy="1105840"/>
          </a:xfrm>
          <a:prstGeom prst="wedgeRoundRectCallout">
            <a:avLst>
              <a:gd name="adj1" fmla="val 66683"/>
              <a:gd name="adj2" fmla="val -29445"/>
              <a:gd name="adj3" fmla="val 16667"/>
            </a:avLst>
          </a:prstGeom>
          <a:solidFill>
            <a:schemeClr val="bg1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AA2CDD-5370-4F57-8737-F7CFD40FB9EE}"/>
              </a:ext>
            </a:extLst>
          </p:cNvPr>
          <p:cNvSpPr/>
          <p:nvPr/>
        </p:nvSpPr>
        <p:spPr>
          <a:xfrm>
            <a:off x="6914501" y="3978701"/>
            <a:ext cx="34178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6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4</a:t>
            </a:r>
            <a:r>
              <a:rPr lang="en-GB" sz="4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+</a:t>
            </a:r>
            <a:r>
              <a:rPr lang="en-GB" sz="4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3</a:t>
            </a:r>
            <a:r>
              <a:rPr lang="en-GB" sz="4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+</a:t>
            </a:r>
            <a:r>
              <a:rPr lang="en-GB" sz="4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18" name="Speech Bubble: Rectangle with Corners Rounded 17">
            <a:extLst>
              <a:ext uri="{FF2B5EF4-FFF2-40B4-BE49-F238E27FC236}">
                <a16:creationId xmlns:a16="http://schemas.microsoft.com/office/drawing/2014/main" id="{D7559987-98EB-4C3B-B7ED-6FCA8F59D806}"/>
              </a:ext>
            </a:extLst>
          </p:cNvPr>
          <p:cNvSpPr/>
          <p:nvPr/>
        </p:nvSpPr>
        <p:spPr>
          <a:xfrm>
            <a:off x="4875357" y="6099493"/>
            <a:ext cx="3417801" cy="1031389"/>
          </a:xfrm>
          <a:prstGeom prst="wedgeRoundRectCallout">
            <a:avLst>
              <a:gd name="adj1" fmla="val 66683"/>
              <a:gd name="adj2" fmla="val -29445"/>
              <a:gd name="adj3" fmla="val 16667"/>
            </a:avLst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FE31595-E175-40E8-BC2E-2B03546E5FEB}"/>
              </a:ext>
            </a:extLst>
          </p:cNvPr>
          <p:cNvSpPr/>
          <p:nvPr/>
        </p:nvSpPr>
        <p:spPr>
          <a:xfrm>
            <a:off x="5051425" y="6115220"/>
            <a:ext cx="34180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6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4</a:t>
            </a:r>
            <a:r>
              <a:rPr lang="en-GB" sz="4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+</a:t>
            </a:r>
            <a:r>
              <a:rPr lang="en-GB" sz="4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2</a:t>
            </a:r>
            <a:r>
              <a:rPr lang="en-GB" sz="4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+</a:t>
            </a:r>
            <a:r>
              <a:rPr lang="en-GB" sz="4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2</a:t>
            </a:r>
          </a:p>
        </p:txBody>
      </p:sp>
      <p:pic>
        <p:nvPicPr>
          <p:cNvPr id="20" name="Picture 4" descr="Image result for tick cross">
            <a:extLst>
              <a:ext uri="{FF2B5EF4-FFF2-40B4-BE49-F238E27FC236}">
                <a16:creationId xmlns:a16="http://schemas.microsoft.com/office/drawing/2014/main" id="{BB62426D-EC01-404A-9F02-0AC55DCD4A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5" r="43781"/>
          <a:stretch/>
        </p:blipFill>
        <p:spPr bwMode="auto">
          <a:xfrm>
            <a:off x="8469442" y="2738496"/>
            <a:ext cx="1169765" cy="106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68685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4995278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ADDITION AND SUBTRACTION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45432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3: Three numbers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788232E-51AF-494B-A456-AC79476FE940}"/>
              </a:ext>
            </a:extLst>
          </p:cNvPr>
          <p:cNvSpPr/>
          <p:nvPr/>
        </p:nvSpPr>
        <p:spPr>
          <a:xfrm>
            <a:off x="1541142" y="3525282"/>
            <a:ext cx="8210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or</a:t>
            </a:r>
            <a:endParaRPr lang="en-GB" sz="3200" dirty="0"/>
          </a:p>
        </p:txBody>
      </p:sp>
      <p:pic>
        <p:nvPicPr>
          <p:cNvPr id="11" name="Picture 4" descr="Image result for tick cross">
            <a:extLst>
              <a:ext uri="{FF2B5EF4-FFF2-40B4-BE49-F238E27FC236}">
                <a16:creationId xmlns:a16="http://schemas.microsoft.com/office/drawing/2014/main" id="{7DF2E8F7-EF97-439F-93D5-DE9B0F36E3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5" r="43781"/>
          <a:stretch/>
        </p:blipFill>
        <p:spPr bwMode="auto">
          <a:xfrm>
            <a:off x="1021614" y="3527871"/>
            <a:ext cx="684000" cy="62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Image result for tick cross">
            <a:extLst>
              <a:ext uri="{FF2B5EF4-FFF2-40B4-BE49-F238E27FC236}">
                <a16:creationId xmlns:a16="http://schemas.microsoft.com/office/drawing/2014/main" id="{2DBBCCE5-2E21-44FA-80ED-61F1FF71F7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47" t="24133" r="6053"/>
          <a:stretch/>
        </p:blipFill>
        <p:spPr bwMode="auto">
          <a:xfrm>
            <a:off x="2470996" y="3631693"/>
            <a:ext cx="542695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43F64B2-97E4-4B60-A950-A31FF667A8C6}"/>
              </a:ext>
            </a:extLst>
          </p:cNvPr>
          <p:cNvSpPr/>
          <p:nvPr/>
        </p:nvSpPr>
        <p:spPr>
          <a:xfrm>
            <a:off x="785033" y="1806035"/>
            <a:ext cx="10637472" cy="1438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sz="4000" dirty="0">
                <a:latin typeface="Century Gothic" panose="020B0502020202020204" pitchFamily="34" charset="0"/>
              </a:rPr>
              <a:t>I think of </a:t>
            </a:r>
            <a:r>
              <a:rPr lang="en-GB" sz="4000" b="1" dirty="0">
                <a:latin typeface="Century Gothic" panose="020B0502020202020204" pitchFamily="34" charset="0"/>
              </a:rPr>
              <a:t>3 numbers.  </a:t>
            </a:r>
            <a:r>
              <a:rPr lang="en-GB" sz="4000" dirty="0">
                <a:latin typeface="Century Gothic" panose="020B0502020202020204" pitchFamily="34" charset="0"/>
              </a:rPr>
              <a:t>They are all </a:t>
            </a:r>
            <a:r>
              <a:rPr lang="en-GB" sz="4000" b="1" dirty="0">
                <a:latin typeface="Century Gothic" panose="020B0502020202020204" pitchFamily="34" charset="0"/>
              </a:rPr>
              <a:t>different.</a:t>
            </a:r>
          </a:p>
          <a:p>
            <a:pPr>
              <a:spcAft>
                <a:spcPts val="900"/>
              </a:spcAft>
            </a:pPr>
            <a:r>
              <a:rPr lang="en-GB" sz="4000" dirty="0">
                <a:latin typeface="Century Gothic" panose="020B0502020202020204" pitchFamily="34" charset="0"/>
              </a:rPr>
              <a:t>They </a:t>
            </a:r>
            <a:r>
              <a:rPr lang="en-GB" sz="4000" b="1" dirty="0">
                <a:latin typeface="Century Gothic" panose="020B0502020202020204" pitchFamily="34" charset="0"/>
              </a:rPr>
              <a:t>add</a:t>
            </a:r>
            <a:r>
              <a:rPr lang="en-GB" sz="4000" dirty="0">
                <a:latin typeface="Century Gothic" panose="020B0502020202020204" pitchFamily="34" charset="0"/>
              </a:rPr>
              <a:t> to make </a:t>
            </a:r>
            <a:r>
              <a:rPr lang="en-GB" sz="4000" b="1" dirty="0">
                <a:latin typeface="Century Gothic" panose="020B0502020202020204" pitchFamily="34" charset="0"/>
              </a:rPr>
              <a:t>8.</a:t>
            </a:r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53BD2F1E-2C72-4110-A076-CC17B9D8B203}"/>
              </a:ext>
            </a:extLst>
          </p:cNvPr>
          <p:cNvSpPr/>
          <p:nvPr/>
        </p:nvSpPr>
        <p:spPr>
          <a:xfrm>
            <a:off x="1526152" y="5030673"/>
            <a:ext cx="2243037" cy="987876"/>
          </a:xfrm>
          <a:prstGeom prst="wedgeRoundRectCallout">
            <a:avLst>
              <a:gd name="adj1" fmla="val -71675"/>
              <a:gd name="adj2" fmla="val -29445"/>
              <a:gd name="adj3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32B90E7-7BA0-4F50-875B-0AB97863EEC1}"/>
              </a:ext>
            </a:extLst>
          </p:cNvPr>
          <p:cNvSpPr/>
          <p:nvPr/>
        </p:nvSpPr>
        <p:spPr>
          <a:xfrm>
            <a:off x="1705614" y="5011108"/>
            <a:ext cx="19000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6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6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+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16" name="Speech Bubble: Rectangle with Corners Rounded 15">
            <a:extLst>
              <a:ext uri="{FF2B5EF4-FFF2-40B4-BE49-F238E27FC236}">
                <a16:creationId xmlns:a16="http://schemas.microsoft.com/office/drawing/2014/main" id="{F0B8DEE1-C352-4F72-B3AC-FDC3DD6F302B}"/>
              </a:ext>
            </a:extLst>
          </p:cNvPr>
          <p:cNvSpPr/>
          <p:nvPr/>
        </p:nvSpPr>
        <p:spPr>
          <a:xfrm>
            <a:off x="6719277" y="3924833"/>
            <a:ext cx="3417802" cy="1105840"/>
          </a:xfrm>
          <a:prstGeom prst="wedgeRoundRectCallout">
            <a:avLst>
              <a:gd name="adj1" fmla="val 66683"/>
              <a:gd name="adj2" fmla="val -29445"/>
              <a:gd name="adj3" fmla="val 16667"/>
            </a:avLst>
          </a:prstGeom>
          <a:solidFill>
            <a:schemeClr val="bg1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AA2CDD-5370-4F57-8737-F7CFD40FB9EE}"/>
              </a:ext>
            </a:extLst>
          </p:cNvPr>
          <p:cNvSpPr/>
          <p:nvPr/>
        </p:nvSpPr>
        <p:spPr>
          <a:xfrm>
            <a:off x="6914501" y="3978701"/>
            <a:ext cx="34178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6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4</a:t>
            </a:r>
            <a:r>
              <a:rPr lang="en-GB" sz="4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+</a:t>
            </a:r>
            <a:r>
              <a:rPr lang="en-GB" sz="4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3</a:t>
            </a:r>
            <a:r>
              <a:rPr lang="en-GB" sz="4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+</a:t>
            </a:r>
            <a:r>
              <a:rPr lang="en-GB" sz="4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18" name="Speech Bubble: Rectangle with Corners Rounded 17">
            <a:extLst>
              <a:ext uri="{FF2B5EF4-FFF2-40B4-BE49-F238E27FC236}">
                <a16:creationId xmlns:a16="http://schemas.microsoft.com/office/drawing/2014/main" id="{D7559987-98EB-4C3B-B7ED-6FCA8F59D806}"/>
              </a:ext>
            </a:extLst>
          </p:cNvPr>
          <p:cNvSpPr/>
          <p:nvPr/>
        </p:nvSpPr>
        <p:spPr>
          <a:xfrm>
            <a:off x="4875357" y="6099493"/>
            <a:ext cx="3417801" cy="1031389"/>
          </a:xfrm>
          <a:prstGeom prst="wedgeRoundRectCallout">
            <a:avLst>
              <a:gd name="adj1" fmla="val 66683"/>
              <a:gd name="adj2" fmla="val -29445"/>
              <a:gd name="adj3" fmla="val 16667"/>
            </a:avLst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FE31595-E175-40E8-BC2E-2B03546E5FEB}"/>
              </a:ext>
            </a:extLst>
          </p:cNvPr>
          <p:cNvSpPr/>
          <p:nvPr/>
        </p:nvSpPr>
        <p:spPr>
          <a:xfrm>
            <a:off x="5051425" y="6115220"/>
            <a:ext cx="34180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6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4</a:t>
            </a:r>
            <a:r>
              <a:rPr lang="en-GB" sz="4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+</a:t>
            </a:r>
            <a:r>
              <a:rPr lang="en-GB" sz="4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2</a:t>
            </a:r>
            <a:r>
              <a:rPr lang="en-GB" sz="4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+</a:t>
            </a:r>
            <a:r>
              <a:rPr lang="en-GB" sz="4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2</a:t>
            </a:r>
          </a:p>
        </p:txBody>
      </p:sp>
      <p:pic>
        <p:nvPicPr>
          <p:cNvPr id="20" name="Picture 4" descr="Image result for tick cross">
            <a:extLst>
              <a:ext uri="{FF2B5EF4-FFF2-40B4-BE49-F238E27FC236}">
                <a16:creationId xmlns:a16="http://schemas.microsoft.com/office/drawing/2014/main" id="{BB62426D-EC01-404A-9F02-0AC55DCD4A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5" r="43781"/>
          <a:stretch/>
        </p:blipFill>
        <p:spPr bwMode="auto">
          <a:xfrm>
            <a:off x="8469442" y="2738496"/>
            <a:ext cx="1169765" cy="106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Image result for tick cross">
            <a:extLst>
              <a:ext uri="{FF2B5EF4-FFF2-40B4-BE49-F238E27FC236}">
                <a16:creationId xmlns:a16="http://schemas.microsoft.com/office/drawing/2014/main" id="{9811E53E-281C-46C4-AA54-BB81C4B76D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47" t="24133" r="6053"/>
          <a:stretch/>
        </p:blipFill>
        <p:spPr bwMode="auto">
          <a:xfrm>
            <a:off x="3358755" y="4283368"/>
            <a:ext cx="820868" cy="70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2892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4995278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ADDITION AND SUBTRACTION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45432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3: Three numbers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788232E-51AF-494B-A456-AC79476FE940}"/>
              </a:ext>
            </a:extLst>
          </p:cNvPr>
          <p:cNvSpPr/>
          <p:nvPr/>
        </p:nvSpPr>
        <p:spPr>
          <a:xfrm>
            <a:off x="1541142" y="3525282"/>
            <a:ext cx="8210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or</a:t>
            </a:r>
            <a:endParaRPr lang="en-GB" sz="3200" dirty="0"/>
          </a:p>
        </p:txBody>
      </p:sp>
      <p:pic>
        <p:nvPicPr>
          <p:cNvPr id="11" name="Picture 4" descr="Image result for tick cross">
            <a:extLst>
              <a:ext uri="{FF2B5EF4-FFF2-40B4-BE49-F238E27FC236}">
                <a16:creationId xmlns:a16="http://schemas.microsoft.com/office/drawing/2014/main" id="{7DF2E8F7-EF97-439F-93D5-DE9B0F36E3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5" r="43781"/>
          <a:stretch/>
        </p:blipFill>
        <p:spPr bwMode="auto">
          <a:xfrm>
            <a:off x="1021614" y="3527871"/>
            <a:ext cx="684000" cy="62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Image result for tick cross">
            <a:extLst>
              <a:ext uri="{FF2B5EF4-FFF2-40B4-BE49-F238E27FC236}">
                <a16:creationId xmlns:a16="http://schemas.microsoft.com/office/drawing/2014/main" id="{2DBBCCE5-2E21-44FA-80ED-61F1FF71F7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47" t="24133" r="6053"/>
          <a:stretch/>
        </p:blipFill>
        <p:spPr bwMode="auto">
          <a:xfrm>
            <a:off x="2470996" y="3631693"/>
            <a:ext cx="542695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43F64B2-97E4-4B60-A950-A31FF667A8C6}"/>
              </a:ext>
            </a:extLst>
          </p:cNvPr>
          <p:cNvSpPr/>
          <p:nvPr/>
        </p:nvSpPr>
        <p:spPr>
          <a:xfrm>
            <a:off x="785033" y="1806035"/>
            <a:ext cx="10637472" cy="1438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sz="4000" dirty="0">
                <a:latin typeface="Century Gothic" panose="020B0502020202020204" pitchFamily="34" charset="0"/>
              </a:rPr>
              <a:t>I think of </a:t>
            </a:r>
            <a:r>
              <a:rPr lang="en-GB" sz="4000" b="1" dirty="0">
                <a:latin typeface="Century Gothic" panose="020B0502020202020204" pitchFamily="34" charset="0"/>
              </a:rPr>
              <a:t>3 numbers.  </a:t>
            </a:r>
            <a:r>
              <a:rPr lang="en-GB" sz="4000" dirty="0">
                <a:latin typeface="Century Gothic" panose="020B0502020202020204" pitchFamily="34" charset="0"/>
              </a:rPr>
              <a:t>They are all </a:t>
            </a:r>
            <a:r>
              <a:rPr lang="en-GB" sz="4000" b="1" dirty="0">
                <a:latin typeface="Century Gothic" panose="020B0502020202020204" pitchFamily="34" charset="0"/>
              </a:rPr>
              <a:t>different.</a:t>
            </a:r>
          </a:p>
          <a:p>
            <a:pPr>
              <a:spcAft>
                <a:spcPts val="900"/>
              </a:spcAft>
            </a:pPr>
            <a:r>
              <a:rPr lang="en-GB" sz="4000" dirty="0">
                <a:latin typeface="Century Gothic" panose="020B0502020202020204" pitchFamily="34" charset="0"/>
              </a:rPr>
              <a:t>They </a:t>
            </a:r>
            <a:r>
              <a:rPr lang="en-GB" sz="4000" b="1" dirty="0">
                <a:latin typeface="Century Gothic" panose="020B0502020202020204" pitchFamily="34" charset="0"/>
              </a:rPr>
              <a:t>add</a:t>
            </a:r>
            <a:r>
              <a:rPr lang="en-GB" sz="4000" dirty="0">
                <a:latin typeface="Century Gothic" panose="020B0502020202020204" pitchFamily="34" charset="0"/>
              </a:rPr>
              <a:t> to make </a:t>
            </a:r>
            <a:r>
              <a:rPr lang="en-GB" sz="4000" b="1" dirty="0">
                <a:latin typeface="Century Gothic" panose="020B0502020202020204" pitchFamily="34" charset="0"/>
              </a:rPr>
              <a:t>8.</a:t>
            </a:r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53BD2F1E-2C72-4110-A076-CC17B9D8B203}"/>
              </a:ext>
            </a:extLst>
          </p:cNvPr>
          <p:cNvSpPr/>
          <p:nvPr/>
        </p:nvSpPr>
        <p:spPr>
          <a:xfrm>
            <a:off x="1526152" y="5030673"/>
            <a:ext cx="2243037" cy="987876"/>
          </a:xfrm>
          <a:prstGeom prst="wedgeRoundRectCallout">
            <a:avLst>
              <a:gd name="adj1" fmla="val -71675"/>
              <a:gd name="adj2" fmla="val -29445"/>
              <a:gd name="adj3" fmla="val 16667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32B90E7-7BA0-4F50-875B-0AB97863EEC1}"/>
              </a:ext>
            </a:extLst>
          </p:cNvPr>
          <p:cNvSpPr/>
          <p:nvPr/>
        </p:nvSpPr>
        <p:spPr>
          <a:xfrm>
            <a:off x="1705614" y="5011108"/>
            <a:ext cx="19000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6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6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+</a:t>
            </a:r>
            <a:r>
              <a:rPr lang="en-GB" sz="4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16" name="Speech Bubble: Rectangle with Corners Rounded 15">
            <a:extLst>
              <a:ext uri="{FF2B5EF4-FFF2-40B4-BE49-F238E27FC236}">
                <a16:creationId xmlns:a16="http://schemas.microsoft.com/office/drawing/2014/main" id="{F0B8DEE1-C352-4F72-B3AC-FDC3DD6F302B}"/>
              </a:ext>
            </a:extLst>
          </p:cNvPr>
          <p:cNvSpPr/>
          <p:nvPr/>
        </p:nvSpPr>
        <p:spPr>
          <a:xfrm>
            <a:off x="6719277" y="3924833"/>
            <a:ext cx="3417802" cy="1105840"/>
          </a:xfrm>
          <a:prstGeom prst="wedgeRoundRectCallout">
            <a:avLst>
              <a:gd name="adj1" fmla="val 66683"/>
              <a:gd name="adj2" fmla="val -29445"/>
              <a:gd name="adj3" fmla="val 16667"/>
            </a:avLst>
          </a:prstGeom>
          <a:solidFill>
            <a:schemeClr val="bg1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AA2CDD-5370-4F57-8737-F7CFD40FB9EE}"/>
              </a:ext>
            </a:extLst>
          </p:cNvPr>
          <p:cNvSpPr/>
          <p:nvPr/>
        </p:nvSpPr>
        <p:spPr>
          <a:xfrm>
            <a:off x="6914501" y="3978701"/>
            <a:ext cx="34178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6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4</a:t>
            </a:r>
            <a:r>
              <a:rPr lang="en-GB" sz="4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+</a:t>
            </a:r>
            <a:r>
              <a:rPr lang="en-GB" sz="4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3</a:t>
            </a:r>
            <a:r>
              <a:rPr lang="en-GB" sz="4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+</a:t>
            </a:r>
            <a:r>
              <a:rPr lang="en-GB" sz="48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18" name="Speech Bubble: Rectangle with Corners Rounded 17">
            <a:extLst>
              <a:ext uri="{FF2B5EF4-FFF2-40B4-BE49-F238E27FC236}">
                <a16:creationId xmlns:a16="http://schemas.microsoft.com/office/drawing/2014/main" id="{D7559987-98EB-4C3B-B7ED-6FCA8F59D806}"/>
              </a:ext>
            </a:extLst>
          </p:cNvPr>
          <p:cNvSpPr/>
          <p:nvPr/>
        </p:nvSpPr>
        <p:spPr>
          <a:xfrm>
            <a:off x="4875357" y="6099493"/>
            <a:ext cx="3417801" cy="1031389"/>
          </a:xfrm>
          <a:prstGeom prst="wedgeRoundRectCallout">
            <a:avLst>
              <a:gd name="adj1" fmla="val 66683"/>
              <a:gd name="adj2" fmla="val -29445"/>
              <a:gd name="adj3" fmla="val 16667"/>
            </a:avLst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FE31595-E175-40E8-BC2E-2B03546E5FEB}"/>
              </a:ext>
            </a:extLst>
          </p:cNvPr>
          <p:cNvSpPr/>
          <p:nvPr/>
        </p:nvSpPr>
        <p:spPr>
          <a:xfrm>
            <a:off x="5051425" y="6115220"/>
            <a:ext cx="34180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6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4</a:t>
            </a:r>
            <a:r>
              <a:rPr lang="en-GB" sz="4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+</a:t>
            </a:r>
            <a:r>
              <a:rPr lang="en-GB" sz="4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2</a:t>
            </a:r>
            <a:r>
              <a:rPr lang="en-GB" sz="4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+</a:t>
            </a:r>
            <a:r>
              <a:rPr lang="en-GB" sz="4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2</a:t>
            </a:r>
          </a:p>
        </p:txBody>
      </p:sp>
      <p:pic>
        <p:nvPicPr>
          <p:cNvPr id="20" name="Picture 4" descr="Image result for tick cross">
            <a:extLst>
              <a:ext uri="{FF2B5EF4-FFF2-40B4-BE49-F238E27FC236}">
                <a16:creationId xmlns:a16="http://schemas.microsoft.com/office/drawing/2014/main" id="{BB62426D-EC01-404A-9F02-0AC55DCD4A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5" r="43781"/>
          <a:stretch/>
        </p:blipFill>
        <p:spPr bwMode="auto">
          <a:xfrm>
            <a:off x="8469442" y="2738496"/>
            <a:ext cx="1169765" cy="106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Image result for tick cross">
            <a:extLst>
              <a:ext uri="{FF2B5EF4-FFF2-40B4-BE49-F238E27FC236}">
                <a16:creationId xmlns:a16="http://schemas.microsoft.com/office/drawing/2014/main" id="{9811E53E-281C-46C4-AA54-BB81C4B76D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47" t="24133" r="6053"/>
          <a:stretch/>
        </p:blipFill>
        <p:spPr bwMode="auto">
          <a:xfrm>
            <a:off x="3358755" y="4283368"/>
            <a:ext cx="820868" cy="70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Image result for tick cross">
            <a:extLst>
              <a:ext uri="{FF2B5EF4-FFF2-40B4-BE49-F238E27FC236}">
                <a16:creationId xmlns:a16="http://schemas.microsoft.com/office/drawing/2014/main" id="{1E8666FC-85C0-44EB-9652-5196EB72CD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47" t="24133" r="6053"/>
          <a:stretch/>
        </p:blipFill>
        <p:spPr bwMode="auto">
          <a:xfrm>
            <a:off x="7672388" y="5329597"/>
            <a:ext cx="820868" cy="70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17506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2845651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42611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4: Dice patterns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43F64B2-97E4-4B60-A950-A31FF667A8C6}"/>
              </a:ext>
            </a:extLst>
          </p:cNvPr>
          <p:cNvSpPr/>
          <p:nvPr/>
        </p:nvSpPr>
        <p:spPr>
          <a:xfrm>
            <a:off x="785033" y="1483309"/>
            <a:ext cx="104554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500"/>
              </a:spcAft>
            </a:pPr>
            <a:r>
              <a:rPr lang="en-GB" sz="6000" dirty="0">
                <a:latin typeface="Century Gothic" panose="020B0502020202020204" pitchFamily="34" charset="0"/>
              </a:rPr>
              <a:t>This is </a:t>
            </a:r>
            <a:r>
              <a:rPr lang="en-GB" sz="6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</a:t>
            </a:r>
            <a:r>
              <a:rPr lang="en-GB" sz="6000" b="1" dirty="0">
                <a:latin typeface="Century Gothic" panose="020B0502020202020204" pitchFamily="34" charset="0"/>
              </a:rPr>
              <a:t> lots of </a:t>
            </a:r>
            <a:r>
              <a:rPr lang="en-GB" sz="6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4</a:t>
            </a:r>
            <a:r>
              <a:rPr lang="en-GB" sz="6000" b="1" dirty="0">
                <a:latin typeface="Century Gothic" panose="020B0502020202020204" pitchFamily="34" charset="0"/>
              </a:rPr>
              <a:t>. </a:t>
            </a:r>
          </a:p>
        </p:txBody>
      </p:sp>
      <p:grpSp>
        <p:nvGrpSpPr>
          <p:cNvPr id="29" name="Group 31">
            <a:extLst>
              <a:ext uri="{FF2B5EF4-FFF2-40B4-BE49-F238E27FC236}">
                <a16:creationId xmlns:a16="http://schemas.microsoft.com/office/drawing/2014/main" id="{64BDCDC7-56B3-4DC2-8ECC-E3E81639F159}"/>
              </a:ext>
            </a:extLst>
          </p:cNvPr>
          <p:cNvGrpSpPr>
            <a:grpSpLocks/>
          </p:cNvGrpSpPr>
          <p:nvPr/>
        </p:nvGrpSpPr>
        <p:grpSpPr bwMode="auto">
          <a:xfrm>
            <a:off x="2761224" y="4135715"/>
            <a:ext cx="1296000" cy="1296000"/>
            <a:chOff x="111440391" y="109780186"/>
            <a:chExt cx="396000" cy="414742"/>
          </a:xfrm>
        </p:grpSpPr>
        <p:sp>
          <p:nvSpPr>
            <p:cNvPr id="30" name="Rectangle 32">
              <a:extLst>
                <a:ext uri="{FF2B5EF4-FFF2-40B4-BE49-F238E27FC236}">
                  <a16:creationId xmlns:a16="http://schemas.microsoft.com/office/drawing/2014/main" id="{F0A37E42-51CE-4B58-A11E-93FC3E70A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1" name="Oval 33">
              <a:extLst>
                <a:ext uri="{FF2B5EF4-FFF2-40B4-BE49-F238E27FC236}">
                  <a16:creationId xmlns:a16="http://schemas.microsoft.com/office/drawing/2014/main" id="{2D3C0BEC-C330-4754-A9C8-A14D3FFD0F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10274" y="110057167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Oval 34">
              <a:extLst>
                <a:ext uri="{FF2B5EF4-FFF2-40B4-BE49-F238E27FC236}">
                  <a16:creationId xmlns:a16="http://schemas.microsoft.com/office/drawing/2014/main" id="{A048486A-F84D-43ED-9EF8-A262B761D9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0161" y="109860188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Oval 36">
              <a:extLst>
                <a:ext uri="{FF2B5EF4-FFF2-40B4-BE49-F238E27FC236}">
                  <a16:creationId xmlns:a16="http://schemas.microsoft.com/office/drawing/2014/main" id="{19BD6E85-F81F-4212-8DAB-EDE7485254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0161" y="110056403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Oval 37">
              <a:extLst>
                <a:ext uri="{FF2B5EF4-FFF2-40B4-BE49-F238E27FC236}">
                  <a16:creationId xmlns:a16="http://schemas.microsoft.com/office/drawing/2014/main" id="{CF1C6009-16D6-42E9-ABBE-29552E21E5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10274" y="109860188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6" name="Group 31">
            <a:extLst>
              <a:ext uri="{FF2B5EF4-FFF2-40B4-BE49-F238E27FC236}">
                <a16:creationId xmlns:a16="http://schemas.microsoft.com/office/drawing/2014/main" id="{B9C93F94-A69A-4344-95EC-55F07C1C818D}"/>
              </a:ext>
            </a:extLst>
          </p:cNvPr>
          <p:cNvGrpSpPr>
            <a:grpSpLocks/>
          </p:cNvGrpSpPr>
          <p:nvPr/>
        </p:nvGrpSpPr>
        <p:grpSpPr bwMode="auto">
          <a:xfrm>
            <a:off x="4988538" y="4153411"/>
            <a:ext cx="1296000" cy="1296000"/>
            <a:chOff x="111440391" y="109780186"/>
            <a:chExt cx="396000" cy="414742"/>
          </a:xfrm>
        </p:grpSpPr>
        <p:sp>
          <p:nvSpPr>
            <p:cNvPr id="37" name="Rectangle 32">
              <a:extLst>
                <a:ext uri="{FF2B5EF4-FFF2-40B4-BE49-F238E27FC236}">
                  <a16:creationId xmlns:a16="http://schemas.microsoft.com/office/drawing/2014/main" id="{90D10AEF-8137-452F-809A-9D6C5FC24A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Oval 33">
              <a:extLst>
                <a:ext uri="{FF2B5EF4-FFF2-40B4-BE49-F238E27FC236}">
                  <a16:creationId xmlns:a16="http://schemas.microsoft.com/office/drawing/2014/main" id="{1B47C769-63BD-44BF-9A2C-D052147C0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10274" y="110057167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Oval 34">
              <a:extLst>
                <a:ext uri="{FF2B5EF4-FFF2-40B4-BE49-F238E27FC236}">
                  <a16:creationId xmlns:a16="http://schemas.microsoft.com/office/drawing/2014/main" id="{11138185-6949-4E3B-BC2E-2EF845C4F7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0161" y="109860188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Oval 36">
              <a:extLst>
                <a:ext uri="{FF2B5EF4-FFF2-40B4-BE49-F238E27FC236}">
                  <a16:creationId xmlns:a16="http://schemas.microsoft.com/office/drawing/2014/main" id="{2248B47D-E10A-49BE-AC08-9E8B5BF2B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0161" y="110056403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Oval 37">
              <a:extLst>
                <a:ext uri="{FF2B5EF4-FFF2-40B4-BE49-F238E27FC236}">
                  <a16:creationId xmlns:a16="http://schemas.microsoft.com/office/drawing/2014/main" id="{7099A764-A4BC-4657-AB55-29768AB19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10274" y="109860188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3" name="Group 31">
            <a:extLst>
              <a:ext uri="{FF2B5EF4-FFF2-40B4-BE49-F238E27FC236}">
                <a16:creationId xmlns:a16="http://schemas.microsoft.com/office/drawing/2014/main" id="{C3133CD6-230F-442A-9337-AED6E4A0C31B}"/>
              </a:ext>
            </a:extLst>
          </p:cNvPr>
          <p:cNvGrpSpPr>
            <a:grpSpLocks/>
          </p:cNvGrpSpPr>
          <p:nvPr/>
        </p:nvGrpSpPr>
        <p:grpSpPr bwMode="auto">
          <a:xfrm>
            <a:off x="7215852" y="4153411"/>
            <a:ext cx="1296000" cy="1296000"/>
            <a:chOff x="111440391" y="109780186"/>
            <a:chExt cx="396000" cy="414742"/>
          </a:xfrm>
        </p:grpSpPr>
        <p:sp>
          <p:nvSpPr>
            <p:cNvPr id="44" name="Rectangle 32">
              <a:extLst>
                <a:ext uri="{FF2B5EF4-FFF2-40B4-BE49-F238E27FC236}">
                  <a16:creationId xmlns:a16="http://schemas.microsoft.com/office/drawing/2014/main" id="{B356817C-8030-4236-AFBD-4D53FE2A19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Oval 33">
              <a:extLst>
                <a:ext uri="{FF2B5EF4-FFF2-40B4-BE49-F238E27FC236}">
                  <a16:creationId xmlns:a16="http://schemas.microsoft.com/office/drawing/2014/main" id="{0C983AD1-53D4-4723-82AC-068389CCCE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10274" y="110057167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Oval 34">
              <a:extLst>
                <a:ext uri="{FF2B5EF4-FFF2-40B4-BE49-F238E27FC236}">
                  <a16:creationId xmlns:a16="http://schemas.microsoft.com/office/drawing/2014/main" id="{D51E6285-F70E-495B-BCDC-4FF01C030E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0161" y="109860188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Oval 36">
              <a:extLst>
                <a:ext uri="{FF2B5EF4-FFF2-40B4-BE49-F238E27FC236}">
                  <a16:creationId xmlns:a16="http://schemas.microsoft.com/office/drawing/2014/main" id="{042929CF-EFA6-426D-8F03-D55129D10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0161" y="110056403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Oval 37">
              <a:extLst>
                <a:ext uri="{FF2B5EF4-FFF2-40B4-BE49-F238E27FC236}">
                  <a16:creationId xmlns:a16="http://schemas.microsoft.com/office/drawing/2014/main" id="{2D6E9418-C5F7-4774-9143-C4668B9218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10274" y="109860188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9082118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2845651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42611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4: Dice patterns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43F64B2-97E4-4B60-A950-A31FF667A8C6}"/>
              </a:ext>
            </a:extLst>
          </p:cNvPr>
          <p:cNvSpPr/>
          <p:nvPr/>
        </p:nvSpPr>
        <p:spPr>
          <a:xfrm>
            <a:off x="785033" y="1483309"/>
            <a:ext cx="10455475" cy="2131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500"/>
              </a:spcAft>
            </a:pPr>
            <a:r>
              <a:rPr lang="en-GB" sz="6000" dirty="0">
                <a:latin typeface="Century Gothic" panose="020B0502020202020204" pitchFamily="34" charset="0"/>
              </a:rPr>
              <a:t>This is </a:t>
            </a:r>
            <a:r>
              <a:rPr lang="en-GB" sz="6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</a:t>
            </a:r>
            <a:r>
              <a:rPr lang="en-GB" sz="6000" b="1" dirty="0">
                <a:latin typeface="Century Gothic" panose="020B0502020202020204" pitchFamily="34" charset="0"/>
              </a:rPr>
              <a:t> lots of </a:t>
            </a:r>
            <a:r>
              <a:rPr lang="en-GB" sz="6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4</a:t>
            </a:r>
            <a:r>
              <a:rPr lang="en-GB" sz="6000" b="1" dirty="0">
                <a:latin typeface="Century Gothic" panose="020B0502020202020204" pitchFamily="34" charset="0"/>
              </a:rPr>
              <a:t>. </a:t>
            </a:r>
          </a:p>
          <a:p>
            <a:pPr>
              <a:spcAft>
                <a:spcPts val="1500"/>
              </a:spcAft>
            </a:pPr>
            <a:r>
              <a:rPr lang="en-GB" sz="6000" dirty="0">
                <a:latin typeface="Century Gothic" panose="020B0502020202020204" pitchFamily="34" charset="0"/>
              </a:rPr>
              <a:t>There are </a:t>
            </a:r>
            <a:r>
              <a:rPr lang="en-GB" sz="6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latin typeface="Century Gothic" panose="020B0502020202020204" pitchFamily="34" charset="0"/>
              </a:rPr>
              <a:t> dots in total.</a:t>
            </a:r>
          </a:p>
        </p:txBody>
      </p:sp>
      <p:grpSp>
        <p:nvGrpSpPr>
          <p:cNvPr id="29" name="Group 31">
            <a:extLst>
              <a:ext uri="{FF2B5EF4-FFF2-40B4-BE49-F238E27FC236}">
                <a16:creationId xmlns:a16="http://schemas.microsoft.com/office/drawing/2014/main" id="{64BDCDC7-56B3-4DC2-8ECC-E3E81639F159}"/>
              </a:ext>
            </a:extLst>
          </p:cNvPr>
          <p:cNvGrpSpPr>
            <a:grpSpLocks/>
          </p:cNvGrpSpPr>
          <p:nvPr/>
        </p:nvGrpSpPr>
        <p:grpSpPr bwMode="auto">
          <a:xfrm>
            <a:off x="2761224" y="4135715"/>
            <a:ext cx="1296000" cy="1296000"/>
            <a:chOff x="111440391" y="109780186"/>
            <a:chExt cx="396000" cy="414742"/>
          </a:xfrm>
        </p:grpSpPr>
        <p:sp>
          <p:nvSpPr>
            <p:cNvPr id="30" name="Rectangle 32">
              <a:extLst>
                <a:ext uri="{FF2B5EF4-FFF2-40B4-BE49-F238E27FC236}">
                  <a16:creationId xmlns:a16="http://schemas.microsoft.com/office/drawing/2014/main" id="{F0A37E42-51CE-4B58-A11E-93FC3E70A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1" name="Oval 33">
              <a:extLst>
                <a:ext uri="{FF2B5EF4-FFF2-40B4-BE49-F238E27FC236}">
                  <a16:creationId xmlns:a16="http://schemas.microsoft.com/office/drawing/2014/main" id="{2D3C0BEC-C330-4754-A9C8-A14D3FFD0F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10274" y="110057167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Oval 34">
              <a:extLst>
                <a:ext uri="{FF2B5EF4-FFF2-40B4-BE49-F238E27FC236}">
                  <a16:creationId xmlns:a16="http://schemas.microsoft.com/office/drawing/2014/main" id="{A048486A-F84D-43ED-9EF8-A262B761D9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0161" y="109860188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Oval 36">
              <a:extLst>
                <a:ext uri="{FF2B5EF4-FFF2-40B4-BE49-F238E27FC236}">
                  <a16:creationId xmlns:a16="http://schemas.microsoft.com/office/drawing/2014/main" id="{19BD6E85-F81F-4212-8DAB-EDE7485254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0161" y="110056403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Oval 37">
              <a:extLst>
                <a:ext uri="{FF2B5EF4-FFF2-40B4-BE49-F238E27FC236}">
                  <a16:creationId xmlns:a16="http://schemas.microsoft.com/office/drawing/2014/main" id="{CF1C6009-16D6-42E9-ABBE-29552E21E5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10274" y="109860188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6" name="Group 31">
            <a:extLst>
              <a:ext uri="{FF2B5EF4-FFF2-40B4-BE49-F238E27FC236}">
                <a16:creationId xmlns:a16="http://schemas.microsoft.com/office/drawing/2014/main" id="{B9C93F94-A69A-4344-95EC-55F07C1C818D}"/>
              </a:ext>
            </a:extLst>
          </p:cNvPr>
          <p:cNvGrpSpPr>
            <a:grpSpLocks/>
          </p:cNvGrpSpPr>
          <p:nvPr/>
        </p:nvGrpSpPr>
        <p:grpSpPr bwMode="auto">
          <a:xfrm>
            <a:off x="4988538" y="4153411"/>
            <a:ext cx="1296000" cy="1296000"/>
            <a:chOff x="111440391" y="109780186"/>
            <a:chExt cx="396000" cy="414742"/>
          </a:xfrm>
        </p:grpSpPr>
        <p:sp>
          <p:nvSpPr>
            <p:cNvPr id="37" name="Rectangle 32">
              <a:extLst>
                <a:ext uri="{FF2B5EF4-FFF2-40B4-BE49-F238E27FC236}">
                  <a16:creationId xmlns:a16="http://schemas.microsoft.com/office/drawing/2014/main" id="{90D10AEF-8137-452F-809A-9D6C5FC24A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Oval 33">
              <a:extLst>
                <a:ext uri="{FF2B5EF4-FFF2-40B4-BE49-F238E27FC236}">
                  <a16:creationId xmlns:a16="http://schemas.microsoft.com/office/drawing/2014/main" id="{1B47C769-63BD-44BF-9A2C-D052147C0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10274" y="110057167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Oval 34">
              <a:extLst>
                <a:ext uri="{FF2B5EF4-FFF2-40B4-BE49-F238E27FC236}">
                  <a16:creationId xmlns:a16="http://schemas.microsoft.com/office/drawing/2014/main" id="{11138185-6949-4E3B-BC2E-2EF845C4F7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0161" y="109860188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Oval 36">
              <a:extLst>
                <a:ext uri="{FF2B5EF4-FFF2-40B4-BE49-F238E27FC236}">
                  <a16:creationId xmlns:a16="http://schemas.microsoft.com/office/drawing/2014/main" id="{2248B47D-E10A-49BE-AC08-9E8B5BF2B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0161" y="110056403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Oval 37">
              <a:extLst>
                <a:ext uri="{FF2B5EF4-FFF2-40B4-BE49-F238E27FC236}">
                  <a16:creationId xmlns:a16="http://schemas.microsoft.com/office/drawing/2014/main" id="{7099A764-A4BC-4657-AB55-29768AB19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10274" y="109860188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3" name="Group 31">
            <a:extLst>
              <a:ext uri="{FF2B5EF4-FFF2-40B4-BE49-F238E27FC236}">
                <a16:creationId xmlns:a16="http://schemas.microsoft.com/office/drawing/2014/main" id="{C3133CD6-230F-442A-9337-AED6E4A0C31B}"/>
              </a:ext>
            </a:extLst>
          </p:cNvPr>
          <p:cNvGrpSpPr>
            <a:grpSpLocks/>
          </p:cNvGrpSpPr>
          <p:nvPr/>
        </p:nvGrpSpPr>
        <p:grpSpPr bwMode="auto">
          <a:xfrm>
            <a:off x="7215852" y="4153411"/>
            <a:ext cx="1296000" cy="1296000"/>
            <a:chOff x="111440391" y="109780186"/>
            <a:chExt cx="396000" cy="414742"/>
          </a:xfrm>
        </p:grpSpPr>
        <p:sp>
          <p:nvSpPr>
            <p:cNvPr id="44" name="Rectangle 32">
              <a:extLst>
                <a:ext uri="{FF2B5EF4-FFF2-40B4-BE49-F238E27FC236}">
                  <a16:creationId xmlns:a16="http://schemas.microsoft.com/office/drawing/2014/main" id="{B356817C-8030-4236-AFBD-4D53FE2A19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Oval 33">
              <a:extLst>
                <a:ext uri="{FF2B5EF4-FFF2-40B4-BE49-F238E27FC236}">
                  <a16:creationId xmlns:a16="http://schemas.microsoft.com/office/drawing/2014/main" id="{0C983AD1-53D4-4723-82AC-068389CCCE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10274" y="110057167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Oval 34">
              <a:extLst>
                <a:ext uri="{FF2B5EF4-FFF2-40B4-BE49-F238E27FC236}">
                  <a16:creationId xmlns:a16="http://schemas.microsoft.com/office/drawing/2014/main" id="{D51E6285-F70E-495B-BCDC-4FF01C030E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0161" y="109860188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Oval 36">
              <a:extLst>
                <a:ext uri="{FF2B5EF4-FFF2-40B4-BE49-F238E27FC236}">
                  <a16:creationId xmlns:a16="http://schemas.microsoft.com/office/drawing/2014/main" id="{042929CF-EFA6-426D-8F03-D55129D10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0161" y="110056403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Oval 37">
              <a:extLst>
                <a:ext uri="{FF2B5EF4-FFF2-40B4-BE49-F238E27FC236}">
                  <a16:creationId xmlns:a16="http://schemas.microsoft.com/office/drawing/2014/main" id="{2D6E9418-C5F7-4774-9143-C4668B9218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10274" y="109860188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7164638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2845651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42611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4: Dice patterns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43F64B2-97E4-4B60-A950-A31FF667A8C6}"/>
              </a:ext>
            </a:extLst>
          </p:cNvPr>
          <p:cNvSpPr/>
          <p:nvPr/>
        </p:nvSpPr>
        <p:spPr>
          <a:xfrm>
            <a:off x="785033" y="1483309"/>
            <a:ext cx="10455475" cy="2131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500"/>
              </a:spcAft>
            </a:pPr>
            <a:r>
              <a:rPr lang="en-GB" sz="6000" dirty="0">
                <a:latin typeface="Century Gothic" panose="020B0502020202020204" pitchFamily="34" charset="0"/>
              </a:rPr>
              <a:t>This is </a:t>
            </a:r>
            <a:r>
              <a:rPr lang="en-GB" sz="6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</a:t>
            </a:r>
            <a:r>
              <a:rPr lang="en-GB" sz="6000" b="1" dirty="0">
                <a:latin typeface="Century Gothic" panose="020B0502020202020204" pitchFamily="34" charset="0"/>
              </a:rPr>
              <a:t> lots of </a:t>
            </a:r>
            <a:r>
              <a:rPr lang="en-GB" sz="6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4</a:t>
            </a:r>
            <a:r>
              <a:rPr lang="en-GB" sz="6000" b="1" dirty="0">
                <a:latin typeface="Century Gothic" panose="020B0502020202020204" pitchFamily="34" charset="0"/>
              </a:rPr>
              <a:t>. </a:t>
            </a:r>
          </a:p>
          <a:p>
            <a:pPr>
              <a:spcAft>
                <a:spcPts val="1500"/>
              </a:spcAft>
            </a:pPr>
            <a:r>
              <a:rPr lang="en-GB" sz="6000" dirty="0">
                <a:latin typeface="Century Gothic" panose="020B0502020202020204" pitchFamily="34" charset="0"/>
              </a:rPr>
              <a:t>There are </a:t>
            </a:r>
            <a:r>
              <a:rPr lang="en-GB" sz="6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latin typeface="Century Gothic" panose="020B0502020202020204" pitchFamily="34" charset="0"/>
              </a:rPr>
              <a:t> dots in total.</a:t>
            </a:r>
          </a:p>
        </p:txBody>
      </p:sp>
      <p:grpSp>
        <p:nvGrpSpPr>
          <p:cNvPr id="29" name="Group 31">
            <a:extLst>
              <a:ext uri="{FF2B5EF4-FFF2-40B4-BE49-F238E27FC236}">
                <a16:creationId xmlns:a16="http://schemas.microsoft.com/office/drawing/2014/main" id="{64BDCDC7-56B3-4DC2-8ECC-E3E81639F159}"/>
              </a:ext>
            </a:extLst>
          </p:cNvPr>
          <p:cNvGrpSpPr>
            <a:grpSpLocks/>
          </p:cNvGrpSpPr>
          <p:nvPr/>
        </p:nvGrpSpPr>
        <p:grpSpPr bwMode="auto">
          <a:xfrm>
            <a:off x="2761224" y="4135715"/>
            <a:ext cx="1296000" cy="1296000"/>
            <a:chOff x="111440391" y="109780186"/>
            <a:chExt cx="396000" cy="414742"/>
          </a:xfrm>
        </p:grpSpPr>
        <p:sp>
          <p:nvSpPr>
            <p:cNvPr id="30" name="Rectangle 32">
              <a:extLst>
                <a:ext uri="{FF2B5EF4-FFF2-40B4-BE49-F238E27FC236}">
                  <a16:creationId xmlns:a16="http://schemas.microsoft.com/office/drawing/2014/main" id="{F0A37E42-51CE-4B58-A11E-93FC3E70A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1" name="Oval 33">
              <a:extLst>
                <a:ext uri="{FF2B5EF4-FFF2-40B4-BE49-F238E27FC236}">
                  <a16:creationId xmlns:a16="http://schemas.microsoft.com/office/drawing/2014/main" id="{2D3C0BEC-C330-4754-A9C8-A14D3FFD0F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10274" y="110057167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Oval 34">
              <a:extLst>
                <a:ext uri="{FF2B5EF4-FFF2-40B4-BE49-F238E27FC236}">
                  <a16:creationId xmlns:a16="http://schemas.microsoft.com/office/drawing/2014/main" id="{A048486A-F84D-43ED-9EF8-A262B761D9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0161" y="109860188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Oval 36">
              <a:extLst>
                <a:ext uri="{FF2B5EF4-FFF2-40B4-BE49-F238E27FC236}">
                  <a16:creationId xmlns:a16="http://schemas.microsoft.com/office/drawing/2014/main" id="{19BD6E85-F81F-4212-8DAB-EDE7485254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0161" y="110056403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Oval 37">
              <a:extLst>
                <a:ext uri="{FF2B5EF4-FFF2-40B4-BE49-F238E27FC236}">
                  <a16:creationId xmlns:a16="http://schemas.microsoft.com/office/drawing/2014/main" id="{CF1C6009-16D6-42E9-ABBE-29552E21E5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10274" y="109860188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6" name="Group 31">
            <a:extLst>
              <a:ext uri="{FF2B5EF4-FFF2-40B4-BE49-F238E27FC236}">
                <a16:creationId xmlns:a16="http://schemas.microsoft.com/office/drawing/2014/main" id="{B9C93F94-A69A-4344-95EC-55F07C1C818D}"/>
              </a:ext>
            </a:extLst>
          </p:cNvPr>
          <p:cNvGrpSpPr>
            <a:grpSpLocks/>
          </p:cNvGrpSpPr>
          <p:nvPr/>
        </p:nvGrpSpPr>
        <p:grpSpPr bwMode="auto">
          <a:xfrm>
            <a:off x="4988538" y="4153411"/>
            <a:ext cx="1296000" cy="1296000"/>
            <a:chOff x="111440391" y="109780186"/>
            <a:chExt cx="396000" cy="414742"/>
          </a:xfrm>
        </p:grpSpPr>
        <p:sp>
          <p:nvSpPr>
            <p:cNvPr id="37" name="Rectangle 32">
              <a:extLst>
                <a:ext uri="{FF2B5EF4-FFF2-40B4-BE49-F238E27FC236}">
                  <a16:creationId xmlns:a16="http://schemas.microsoft.com/office/drawing/2014/main" id="{90D10AEF-8137-452F-809A-9D6C5FC24A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Oval 33">
              <a:extLst>
                <a:ext uri="{FF2B5EF4-FFF2-40B4-BE49-F238E27FC236}">
                  <a16:creationId xmlns:a16="http://schemas.microsoft.com/office/drawing/2014/main" id="{1B47C769-63BD-44BF-9A2C-D052147C0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10274" y="110057167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Oval 34">
              <a:extLst>
                <a:ext uri="{FF2B5EF4-FFF2-40B4-BE49-F238E27FC236}">
                  <a16:creationId xmlns:a16="http://schemas.microsoft.com/office/drawing/2014/main" id="{11138185-6949-4E3B-BC2E-2EF845C4F7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0161" y="109860188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Oval 36">
              <a:extLst>
                <a:ext uri="{FF2B5EF4-FFF2-40B4-BE49-F238E27FC236}">
                  <a16:creationId xmlns:a16="http://schemas.microsoft.com/office/drawing/2014/main" id="{2248B47D-E10A-49BE-AC08-9E8B5BF2B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0161" y="110056403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Oval 37">
              <a:extLst>
                <a:ext uri="{FF2B5EF4-FFF2-40B4-BE49-F238E27FC236}">
                  <a16:creationId xmlns:a16="http://schemas.microsoft.com/office/drawing/2014/main" id="{7099A764-A4BC-4657-AB55-29768AB19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10274" y="109860188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3" name="Group 31">
            <a:extLst>
              <a:ext uri="{FF2B5EF4-FFF2-40B4-BE49-F238E27FC236}">
                <a16:creationId xmlns:a16="http://schemas.microsoft.com/office/drawing/2014/main" id="{C3133CD6-230F-442A-9337-AED6E4A0C31B}"/>
              </a:ext>
            </a:extLst>
          </p:cNvPr>
          <p:cNvGrpSpPr>
            <a:grpSpLocks/>
          </p:cNvGrpSpPr>
          <p:nvPr/>
        </p:nvGrpSpPr>
        <p:grpSpPr bwMode="auto">
          <a:xfrm>
            <a:off x="7215852" y="4153411"/>
            <a:ext cx="1296000" cy="1296000"/>
            <a:chOff x="111440391" y="109780186"/>
            <a:chExt cx="396000" cy="414742"/>
          </a:xfrm>
        </p:grpSpPr>
        <p:sp>
          <p:nvSpPr>
            <p:cNvPr id="44" name="Rectangle 32">
              <a:extLst>
                <a:ext uri="{FF2B5EF4-FFF2-40B4-BE49-F238E27FC236}">
                  <a16:creationId xmlns:a16="http://schemas.microsoft.com/office/drawing/2014/main" id="{B356817C-8030-4236-AFBD-4D53FE2A19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Oval 33">
              <a:extLst>
                <a:ext uri="{FF2B5EF4-FFF2-40B4-BE49-F238E27FC236}">
                  <a16:creationId xmlns:a16="http://schemas.microsoft.com/office/drawing/2014/main" id="{0C983AD1-53D4-4723-82AC-068389CCCE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10274" y="110057167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Oval 34">
              <a:extLst>
                <a:ext uri="{FF2B5EF4-FFF2-40B4-BE49-F238E27FC236}">
                  <a16:creationId xmlns:a16="http://schemas.microsoft.com/office/drawing/2014/main" id="{D51E6285-F70E-495B-BCDC-4FF01C030E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0161" y="109860188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Oval 36">
              <a:extLst>
                <a:ext uri="{FF2B5EF4-FFF2-40B4-BE49-F238E27FC236}">
                  <a16:creationId xmlns:a16="http://schemas.microsoft.com/office/drawing/2014/main" id="{042929CF-EFA6-426D-8F03-D55129D10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0161" y="110056403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Oval 37">
              <a:extLst>
                <a:ext uri="{FF2B5EF4-FFF2-40B4-BE49-F238E27FC236}">
                  <a16:creationId xmlns:a16="http://schemas.microsoft.com/office/drawing/2014/main" id="{2D6E9418-C5F7-4774-9143-C4668B9218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10274" y="109860188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958C8DD3-5A2E-4E07-9488-5EAFC4AD4F80}"/>
              </a:ext>
            </a:extLst>
          </p:cNvPr>
          <p:cNvSpPr/>
          <p:nvPr/>
        </p:nvSpPr>
        <p:spPr>
          <a:xfrm>
            <a:off x="3123208" y="5963003"/>
            <a:ext cx="555455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500"/>
              </a:spcAft>
            </a:pPr>
            <a:r>
              <a:rPr lang="en-GB" sz="6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4</a:t>
            </a:r>
            <a:r>
              <a:rPr lang="en-GB" sz="6000" b="1" dirty="0">
                <a:latin typeface="Century Gothic" panose="020B0502020202020204" pitchFamily="34" charset="0"/>
              </a:rPr>
              <a:t> + </a:t>
            </a:r>
            <a:r>
              <a:rPr lang="en-GB" sz="6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4</a:t>
            </a:r>
            <a:r>
              <a:rPr lang="en-GB" sz="6000" b="1" dirty="0">
                <a:latin typeface="Century Gothic" panose="020B0502020202020204" pitchFamily="34" charset="0"/>
              </a:rPr>
              <a:t> + </a:t>
            </a:r>
            <a:r>
              <a:rPr lang="en-GB" sz="6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4</a:t>
            </a:r>
            <a:r>
              <a:rPr lang="en-GB" sz="6000" b="1" dirty="0">
                <a:latin typeface="Century Gothic" panose="020B0502020202020204" pitchFamily="34" charset="0"/>
              </a:rPr>
              <a:t> = </a:t>
            </a:r>
            <a:r>
              <a:rPr lang="en-GB" sz="6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12</a:t>
            </a:r>
            <a:endParaRPr lang="en-GB" sz="6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49157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2845651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42611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4: Dice patterns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43F64B2-97E4-4B60-A950-A31FF667A8C6}"/>
              </a:ext>
            </a:extLst>
          </p:cNvPr>
          <p:cNvSpPr/>
          <p:nvPr/>
        </p:nvSpPr>
        <p:spPr>
          <a:xfrm>
            <a:off x="785033" y="1483309"/>
            <a:ext cx="10455475" cy="2131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500"/>
              </a:spcAft>
            </a:pPr>
            <a:r>
              <a:rPr lang="en-GB" sz="6000" dirty="0">
                <a:latin typeface="Century Gothic" panose="020B0502020202020204" pitchFamily="34" charset="0"/>
              </a:rPr>
              <a:t>This is </a:t>
            </a:r>
            <a:r>
              <a:rPr lang="en-GB" sz="6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</a:t>
            </a:r>
            <a:r>
              <a:rPr lang="en-GB" sz="6000" b="1" dirty="0">
                <a:latin typeface="Century Gothic" panose="020B0502020202020204" pitchFamily="34" charset="0"/>
              </a:rPr>
              <a:t> lots of </a:t>
            </a:r>
            <a:r>
              <a:rPr lang="en-GB" sz="6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4</a:t>
            </a:r>
            <a:r>
              <a:rPr lang="en-GB" sz="6000" b="1" dirty="0">
                <a:latin typeface="Century Gothic" panose="020B0502020202020204" pitchFamily="34" charset="0"/>
              </a:rPr>
              <a:t>. </a:t>
            </a:r>
          </a:p>
          <a:p>
            <a:pPr>
              <a:spcAft>
                <a:spcPts val="1500"/>
              </a:spcAft>
            </a:pPr>
            <a:r>
              <a:rPr lang="en-GB" sz="6000" dirty="0">
                <a:latin typeface="Century Gothic" panose="020B0502020202020204" pitchFamily="34" charset="0"/>
              </a:rPr>
              <a:t>There are </a:t>
            </a:r>
            <a:r>
              <a:rPr lang="en-GB" sz="6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12</a:t>
            </a:r>
            <a:r>
              <a:rPr lang="en-GB" sz="6000" b="1" dirty="0">
                <a:latin typeface="Century Gothic" panose="020B0502020202020204" pitchFamily="34" charset="0"/>
              </a:rPr>
              <a:t> dots in total.</a:t>
            </a:r>
          </a:p>
        </p:txBody>
      </p:sp>
      <p:grpSp>
        <p:nvGrpSpPr>
          <p:cNvPr id="29" name="Group 31">
            <a:extLst>
              <a:ext uri="{FF2B5EF4-FFF2-40B4-BE49-F238E27FC236}">
                <a16:creationId xmlns:a16="http://schemas.microsoft.com/office/drawing/2014/main" id="{64BDCDC7-56B3-4DC2-8ECC-E3E81639F159}"/>
              </a:ext>
            </a:extLst>
          </p:cNvPr>
          <p:cNvGrpSpPr>
            <a:grpSpLocks/>
          </p:cNvGrpSpPr>
          <p:nvPr/>
        </p:nvGrpSpPr>
        <p:grpSpPr bwMode="auto">
          <a:xfrm>
            <a:off x="2761224" y="4135715"/>
            <a:ext cx="1296000" cy="1296000"/>
            <a:chOff x="111440391" y="109780186"/>
            <a:chExt cx="396000" cy="414742"/>
          </a:xfrm>
        </p:grpSpPr>
        <p:sp>
          <p:nvSpPr>
            <p:cNvPr id="30" name="Rectangle 32">
              <a:extLst>
                <a:ext uri="{FF2B5EF4-FFF2-40B4-BE49-F238E27FC236}">
                  <a16:creationId xmlns:a16="http://schemas.microsoft.com/office/drawing/2014/main" id="{F0A37E42-51CE-4B58-A11E-93FC3E70A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1" name="Oval 33">
              <a:extLst>
                <a:ext uri="{FF2B5EF4-FFF2-40B4-BE49-F238E27FC236}">
                  <a16:creationId xmlns:a16="http://schemas.microsoft.com/office/drawing/2014/main" id="{2D3C0BEC-C330-4754-A9C8-A14D3FFD0F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10274" y="110057167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Oval 34">
              <a:extLst>
                <a:ext uri="{FF2B5EF4-FFF2-40B4-BE49-F238E27FC236}">
                  <a16:creationId xmlns:a16="http://schemas.microsoft.com/office/drawing/2014/main" id="{A048486A-F84D-43ED-9EF8-A262B761D9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0161" y="109860188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Oval 36">
              <a:extLst>
                <a:ext uri="{FF2B5EF4-FFF2-40B4-BE49-F238E27FC236}">
                  <a16:creationId xmlns:a16="http://schemas.microsoft.com/office/drawing/2014/main" id="{19BD6E85-F81F-4212-8DAB-EDE7485254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0161" y="110056403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Oval 37">
              <a:extLst>
                <a:ext uri="{FF2B5EF4-FFF2-40B4-BE49-F238E27FC236}">
                  <a16:creationId xmlns:a16="http://schemas.microsoft.com/office/drawing/2014/main" id="{CF1C6009-16D6-42E9-ABBE-29552E21E5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10274" y="109860188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6" name="Group 31">
            <a:extLst>
              <a:ext uri="{FF2B5EF4-FFF2-40B4-BE49-F238E27FC236}">
                <a16:creationId xmlns:a16="http://schemas.microsoft.com/office/drawing/2014/main" id="{B9C93F94-A69A-4344-95EC-55F07C1C818D}"/>
              </a:ext>
            </a:extLst>
          </p:cNvPr>
          <p:cNvGrpSpPr>
            <a:grpSpLocks/>
          </p:cNvGrpSpPr>
          <p:nvPr/>
        </p:nvGrpSpPr>
        <p:grpSpPr bwMode="auto">
          <a:xfrm>
            <a:off x="4988538" y="4153411"/>
            <a:ext cx="1296000" cy="1296000"/>
            <a:chOff x="111440391" y="109780186"/>
            <a:chExt cx="396000" cy="414742"/>
          </a:xfrm>
        </p:grpSpPr>
        <p:sp>
          <p:nvSpPr>
            <p:cNvPr id="37" name="Rectangle 32">
              <a:extLst>
                <a:ext uri="{FF2B5EF4-FFF2-40B4-BE49-F238E27FC236}">
                  <a16:creationId xmlns:a16="http://schemas.microsoft.com/office/drawing/2014/main" id="{90D10AEF-8137-452F-809A-9D6C5FC24A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Oval 33">
              <a:extLst>
                <a:ext uri="{FF2B5EF4-FFF2-40B4-BE49-F238E27FC236}">
                  <a16:creationId xmlns:a16="http://schemas.microsoft.com/office/drawing/2014/main" id="{1B47C769-63BD-44BF-9A2C-D052147C0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10274" y="110057167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Oval 34">
              <a:extLst>
                <a:ext uri="{FF2B5EF4-FFF2-40B4-BE49-F238E27FC236}">
                  <a16:creationId xmlns:a16="http://schemas.microsoft.com/office/drawing/2014/main" id="{11138185-6949-4E3B-BC2E-2EF845C4F7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0161" y="109860188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Oval 36">
              <a:extLst>
                <a:ext uri="{FF2B5EF4-FFF2-40B4-BE49-F238E27FC236}">
                  <a16:creationId xmlns:a16="http://schemas.microsoft.com/office/drawing/2014/main" id="{2248B47D-E10A-49BE-AC08-9E8B5BF2B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0161" y="110056403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Oval 37">
              <a:extLst>
                <a:ext uri="{FF2B5EF4-FFF2-40B4-BE49-F238E27FC236}">
                  <a16:creationId xmlns:a16="http://schemas.microsoft.com/office/drawing/2014/main" id="{7099A764-A4BC-4657-AB55-29768AB19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10274" y="109860188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3" name="Group 31">
            <a:extLst>
              <a:ext uri="{FF2B5EF4-FFF2-40B4-BE49-F238E27FC236}">
                <a16:creationId xmlns:a16="http://schemas.microsoft.com/office/drawing/2014/main" id="{C3133CD6-230F-442A-9337-AED6E4A0C31B}"/>
              </a:ext>
            </a:extLst>
          </p:cNvPr>
          <p:cNvGrpSpPr>
            <a:grpSpLocks/>
          </p:cNvGrpSpPr>
          <p:nvPr/>
        </p:nvGrpSpPr>
        <p:grpSpPr bwMode="auto">
          <a:xfrm>
            <a:off x="7215852" y="4153411"/>
            <a:ext cx="1296000" cy="1296000"/>
            <a:chOff x="111440391" y="109780186"/>
            <a:chExt cx="396000" cy="414742"/>
          </a:xfrm>
        </p:grpSpPr>
        <p:sp>
          <p:nvSpPr>
            <p:cNvPr id="44" name="Rectangle 32">
              <a:extLst>
                <a:ext uri="{FF2B5EF4-FFF2-40B4-BE49-F238E27FC236}">
                  <a16:creationId xmlns:a16="http://schemas.microsoft.com/office/drawing/2014/main" id="{B356817C-8030-4236-AFBD-4D53FE2A19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Oval 33">
              <a:extLst>
                <a:ext uri="{FF2B5EF4-FFF2-40B4-BE49-F238E27FC236}">
                  <a16:creationId xmlns:a16="http://schemas.microsoft.com/office/drawing/2014/main" id="{0C983AD1-53D4-4723-82AC-068389CCCE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10274" y="110057167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Oval 34">
              <a:extLst>
                <a:ext uri="{FF2B5EF4-FFF2-40B4-BE49-F238E27FC236}">
                  <a16:creationId xmlns:a16="http://schemas.microsoft.com/office/drawing/2014/main" id="{D51E6285-F70E-495B-BCDC-4FF01C030E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0161" y="109860188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Oval 36">
              <a:extLst>
                <a:ext uri="{FF2B5EF4-FFF2-40B4-BE49-F238E27FC236}">
                  <a16:creationId xmlns:a16="http://schemas.microsoft.com/office/drawing/2014/main" id="{042929CF-EFA6-426D-8F03-D55129D10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0161" y="110056403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Oval 37">
              <a:extLst>
                <a:ext uri="{FF2B5EF4-FFF2-40B4-BE49-F238E27FC236}">
                  <a16:creationId xmlns:a16="http://schemas.microsoft.com/office/drawing/2014/main" id="{2D6E9418-C5F7-4774-9143-C4668B9218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10274" y="109860188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958C8DD3-5A2E-4E07-9488-5EAFC4AD4F80}"/>
              </a:ext>
            </a:extLst>
          </p:cNvPr>
          <p:cNvSpPr/>
          <p:nvPr/>
        </p:nvSpPr>
        <p:spPr>
          <a:xfrm>
            <a:off x="3123208" y="5963003"/>
            <a:ext cx="5554557" cy="2131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500"/>
              </a:spcAft>
            </a:pPr>
            <a:r>
              <a:rPr lang="en-GB" sz="6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4</a:t>
            </a:r>
            <a:r>
              <a:rPr lang="en-GB" sz="6000" b="1" dirty="0">
                <a:latin typeface="Century Gothic" panose="020B0502020202020204" pitchFamily="34" charset="0"/>
              </a:rPr>
              <a:t> + </a:t>
            </a:r>
            <a:r>
              <a:rPr lang="en-GB" sz="6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4</a:t>
            </a:r>
            <a:r>
              <a:rPr lang="en-GB" sz="6000" b="1" dirty="0">
                <a:latin typeface="Century Gothic" panose="020B0502020202020204" pitchFamily="34" charset="0"/>
              </a:rPr>
              <a:t> + </a:t>
            </a:r>
            <a:r>
              <a:rPr lang="en-GB" sz="6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4</a:t>
            </a:r>
            <a:r>
              <a:rPr lang="en-GB" sz="6000" b="1" dirty="0">
                <a:latin typeface="Century Gothic" panose="020B0502020202020204" pitchFamily="34" charset="0"/>
              </a:rPr>
              <a:t> = </a:t>
            </a:r>
            <a:r>
              <a:rPr lang="en-GB" sz="6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12</a:t>
            </a:r>
            <a:endParaRPr lang="en-GB" sz="6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>
              <a:spcAft>
                <a:spcPts val="1500"/>
              </a:spcAft>
            </a:pPr>
            <a:r>
              <a:rPr lang="en-GB" sz="6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</a:t>
            </a:r>
            <a:r>
              <a:rPr lang="en-GB" sz="6000" b="1" dirty="0">
                <a:latin typeface="Century Gothic" panose="020B0502020202020204" pitchFamily="34" charset="0"/>
              </a:rPr>
              <a:t> × </a:t>
            </a:r>
            <a:r>
              <a:rPr lang="en-GB" sz="6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4 </a:t>
            </a:r>
            <a:r>
              <a:rPr lang="en-GB" sz="6000" b="1" dirty="0">
                <a:latin typeface="Century Gothic" panose="020B0502020202020204" pitchFamily="34" charset="0"/>
              </a:rPr>
              <a:t>= </a:t>
            </a:r>
            <a:r>
              <a:rPr lang="en-GB" sz="6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12</a:t>
            </a:r>
            <a:endParaRPr lang="en-GB" sz="6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74168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2845651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42611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4: Dice patterns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43F64B2-97E4-4B60-A950-A31FF667A8C6}"/>
              </a:ext>
            </a:extLst>
          </p:cNvPr>
          <p:cNvSpPr/>
          <p:nvPr/>
        </p:nvSpPr>
        <p:spPr>
          <a:xfrm>
            <a:off x="785033" y="1483309"/>
            <a:ext cx="104554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500"/>
              </a:spcAft>
            </a:pPr>
            <a:r>
              <a:rPr lang="en-GB" sz="6000" dirty="0">
                <a:latin typeface="Century Gothic" panose="020B0502020202020204" pitchFamily="34" charset="0"/>
              </a:rPr>
              <a:t>This is </a:t>
            </a:r>
            <a:r>
              <a:rPr lang="en-GB" sz="6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</a:t>
            </a:r>
            <a:r>
              <a:rPr lang="en-GB" sz="6000" b="1" dirty="0">
                <a:latin typeface="Century Gothic" panose="020B0502020202020204" pitchFamily="34" charset="0"/>
              </a:rPr>
              <a:t> lots of </a:t>
            </a:r>
            <a:r>
              <a:rPr lang="en-GB" sz="6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5</a:t>
            </a:r>
            <a:r>
              <a:rPr lang="en-GB" sz="6000" b="1" dirty="0">
                <a:latin typeface="Century Gothic" panose="020B0502020202020204" pitchFamily="34" charset="0"/>
              </a:rPr>
              <a:t>. </a:t>
            </a:r>
          </a:p>
        </p:txBody>
      </p:sp>
      <p:grpSp>
        <p:nvGrpSpPr>
          <p:cNvPr id="20" name="Group 31">
            <a:extLst>
              <a:ext uri="{FF2B5EF4-FFF2-40B4-BE49-F238E27FC236}">
                <a16:creationId xmlns:a16="http://schemas.microsoft.com/office/drawing/2014/main" id="{ACB16483-C4EA-4D34-8F4B-5A106334F60B}"/>
              </a:ext>
            </a:extLst>
          </p:cNvPr>
          <p:cNvGrpSpPr>
            <a:grpSpLocks/>
          </p:cNvGrpSpPr>
          <p:nvPr/>
        </p:nvGrpSpPr>
        <p:grpSpPr bwMode="auto">
          <a:xfrm>
            <a:off x="1842751" y="4135715"/>
            <a:ext cx="1296000" cy="1296000"/>
            <a:chOff x="111440391" y="109780186"/>
            <a:chExt cx="396000" cy="414742"/>
          </a:xfrm>
        </p:grpSpPr>
        <p:sp>
          <p:nvSpPr>
            <p:cNvPr id="22" name="Rectangle 32">
              <a:extLst>
                <a:ext uri="{FF2B5EF4-FFF2-40B4-BE49-F238E27FC236}">
                  <a16:creationId xmlns:a16="http://schemas.microsoft.com/office/drawing/2014/main" id="{15B5C2BF-CB3C-4EAF-9941-D94358BF18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3" name="Oval 33">
              <a:extLst>
                <a:ext uri="{FF2B5EF4-FFF2-40B4-BE49-F238E27FC236}">
                  <a16:creationId xmlns:a16="http://schemas.microsoft.com/office/drawing/2014/main" id="{D08B8C9D-884A-46EF-981F-69705C68E5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Oval 34">
              <a:extLst>
                <a:ext uri="{FF2B5EF4-FFF2-40B4-BE49-F238E27FC236}">
                  <a16:creationId xmlns:a16="http://schemas.microsoft.com/office/drawing/2014/main" id="{26BCDED6-0D97-4EAE-BA86-EE16B0A804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Oval 35">
              <a:extLst>
                <a:ext uri="{FF2B5EF4-FFF2-40B4-BE49-F238E27FC236}">
                  <a16:creationId xmlns:a16="http://schemas.microsoft.com/office/drawing/2014/main" id="{4A86BEAE-AB4F-4E1F-8A84-279C367DE6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Oval 36">
              <a:extLst>
                <a:ext uri="{FF2B5EF4-FFF2-40B4-BE49-F238E27FC236}">
                  <a16:creationId xmlns:a16="http://schemas.microsoft.com/office/drawing/2014/main" id="{51B18208-D03D-4B9A-8F46-3396645D61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Oval 37">
              <a:extLst>
                <a:ext uri="{FF2B5EF4-FFF2-40B4-BE49-F238E27FC236}">
                  <a16:creationId xmlns:a16="http://schemas.microsoft.com/office/drawing/2014/main" id="{20D6FBD7-3312-4932-ACAB-82C70950E6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9" name="Group 31">
            <a:extLst>
              <a:ext uri="{FF2B5EF4-FFF2-40B4-BE49-F238E27FC236}">
                <a16:creationId xmlns:a16="http://schemas.microsoft.com/office/drawing/2014/main" id="{64BDCDC7-56B3-4DC2-8ECC-E3E81639F159}"/>
              </a:ext>
            </a:extLst>
          </p:cNvPr>
          <p:cNvGrpSpPr>
            <a:grpSpLocks/>
          </p:cNvGrpSpPr>
          <p:nvPr/>
        </p:nvGrpSpPr>
        <p:grpSpPr bwMode="auto">
          <a:xfrm>
            <a:off x="4070065" y="4135715"/>
            <a:ext cx="1296000" cy="1296000"/>
            <a:chOff x="111440391" y="109780186"/>
            <a:chExt cx="396000" cy="414742"/>
          </a:xfrm>
        </p:grpSpPr>
        <p:sp>
          <p:nvSpPr>
            <p:cNvPr id="30" name="Rectangle 32">
              <a:extLst>
                <a:ext uri="{FF2B5EF4-FFF2-40B4-BE49-F238E27FC236}">
                  <a16:creationId xmlns:a16="http://schemas.microsoft.com/office/drawing/2014/main" id="{F0A37E42-51CE-4B58-A11E-93FC3E70A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1" name="Oval 33">
              <a:extLst>
                <a:ext uri="{FF2B5EF4-FFF2-40B4-BE49-F238E27FC236}">
                  <a16:creationId xmlns:a16="http://schemas.microsoft.com/office/drawing/2014/main" id="{2D3C0BEC-C330-4754-A9C8-A14D3FFD0F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Oval 34">
              <a:extLst>
                <a:ext uri="{FF2B5EF4-FFF2-40B4-BE49-F238E27FC236}">
                  <a16:creationId xmlns:a16="http://schemas.microsoft.com/office/drawing/2014/main" id="{A048486A-F84D-43ED-9EF8-A262B761D9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Oval 35">
              <a:extLst>
                <a:ext uri="{FF2B5EF4-FFF2-40B4-BE49-F238E27FC236}">
                  <a16:creationId xmlns:a16="http://schemas.microsoft.com/office/drawing/2014/main" id="{9982C414-2C6D-4829-BA92-EC1485969E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Oval 36">
              <a:extLst>
                <a:ext uri="{FF2B5EF4-FFF2-40B4-BE49-F238E27FC236}">
                  <a16:creationId xmlns:a16="http://schemas.microsoft.com/office/drawing/2014/main" id="{19BD6E85-F81F-4212-8DAB-EDE7485254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Oval 37">
              <a:extLst>
                <a:ext uri="{FF2B5EF4-FFF2-40B4-BE49-F238E27FC236}">
                  <a16:creationId xmlns:a16="http://schemas.microsoft.com/office/drawing/2014/main" id="{CF1C6009-16D6-42E9-ABBE-29552E21E5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6" name="Group 31">
            <a:extLst>
              <a:ext uri="{FF2B5EF4-FFF2-40B4-BE49-F238E27FC236}">
                <a16:creationId xmlns:a16="http://schemas.microsoft.com/office/drawing/2014/main" id="{B9C93F94-A69A-4344-95EC-55F07C1C818D}"/>
              </a:ext>
            </a:extLst>
          </p:cNvPr>
          <p:cNvGrpSpPr>
            <a:grpSpLocks/>
          </p:cNvGrpSpPr>
          <p:nvPr/>
        </p:nvGrpSpPr>
        <p:grpSpPr bwMode="auto">
          <a:xfrm>
            <a:off x="6297379" y="4153411"/>
            <a:ext cx="1296000" cy="1296000"/>
            <a:chOff x="111440391" y="109780186"/>
            <a:chExt cx="396000" cy="414742"/>
          </a:xfrm>
        </p:grpSpPr>
        <p:sp>
          <p:nvSpPr>
            <p:cNvPr id="37" name="Rectangle 32">
              <a:extLst>
                <a:ext uri="{FF2B5EF4-FFF2-40B4-BE49-F238E27FC236}">
                  <a16:creationId xmlns:a16="http://schemas.microsoft.com/office/drawing/2014/main" id="{90D10AEF-8137-452F-809A-9D6C5FC24A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Oval 33">
              <a:extLst>
                <a:ext uri="{FF2B5EF4-FFF2-40B4-BE49-F238E27FC236}">
                  <a16:creationId xmlns:a16="http://schemas.microsoft.com/office/drawing/2014/main" id="{1B47C769-63BD-44BF-9A2C-D052147C0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Oval 34">
              <a:extLst>
                <a:ext uri="{FF2B5EF4-FFF2-40B4-BE49-F238E27FC236}">
                  <a16:creationId xmlns:a16="http://schemas.microsoft.com/office/drawing/2014/main" id="{11138185-6949-4E3B-BC2E-2EF845C4F7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Oval 35">
              <a:extLst>
                <a:ext uri="{FF2B5EF4-FFF2-40B4-BE49-F238E27FC236}">
                  <a16:creationId xmlns:a16="http://schemas.microsoft.com/office/drawing/2014/main" id="{BF0BD4F9-4B01-4133-932D-D68B3BBAFD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Oval 36">
              <a:extLst>
                <a:ext uri="{FF2B5EF4-FFF2-40B4-BE49-F238E27FC236}">
                  <a16:creationId xmlns:a16="http://schemas.microsoft.com/office/drawing/2014/main" id="{2248B47D-E10A-49BE-AC08-9E8B5BF2B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Oval 37">
              <a:extLst>
                <a:ext uri="{FF2B5EF4-FFF2-40B4-BE49-F238E27FC236}">
                  <a16:creationId xmlns:a16="http://schemas.microsoft.com/office/drawing/2014/main" id="{7099A764-A4BC-4657-AB55-29768AB19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3" name="Group 31">
            <a:extLst>
              <a:ext uri="{FF2B5EF4-FFF2-40B4-BE49-F238E27FC236}">
                <a16:creationId xmlns:a16="http://schemas.microsoft.com/office/drawing/2014/main" id="{C3133CD6-230F-442A-9337-AED6E4A0C31B}"/>
              </a:ext>
            </a:extLst>
          </p:cNvPr>
          <p:cNvGrpSpPr>
            <a:grpSpLocks/>
          </p:cNvGrpSpPr>
          <p:nvPr/>
        </p:nvGrpSpPr>
        <p:grpSpPr bwMode="auto">
          <a:xfrm>
            <a:off x="8524693" y="4153411"/>
            <a:ext cx="1296000" cy="1296000"/>
            <a:chOff x="111440391" y="109780186"/>
            <a:chExt cx="396000" cy="414742"/>
          </a:xfrm>
        </p:grpSpPr>
        <p:sp>
          <p:nvSpPr>
            <p:cNvPr id="44" name="Rectangle 32">
              <a:extLst>
                <a:ext uri="{FF2B5EF4-FFF2-40B4-BE49-F238E27FC236}">
                  <a16:creationId xmlns:a16="http://schemas.microsoft.com/office/drawing/2014/main" id="{B356817C-8030-4236-AFBD-4D53FE2A19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Oval 33">
              <a:extLst>
                <a:ext uri="{FF2B5EF4-FFF2-40B4-BE49-F238E27FC236}">
                  <a16:creationId xmlns:a16="http://schemas.microsoft.com/office/drawing/2014/main" id="{0C983AD1-53D4-4723-82AC-068389CCCE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Oval 34">
              <a:extLst>
                <a:ext uri="{FF2B5EF4-FFF2-40B4-BE49-F238E27FC236}">
                  <a16:creationId xmlns:a16="http://schemas.microsoft.com/office/drawing/2014/main" id="{D51E6285-F70E-495B-BCDC-4FF01C030E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Oval 35">
              <a:extLst>
                <a:ext uri="{FF2B5EF4-FFF2-40B4-BE49-F238E27FC236}">
                  <a16:creationId xmlns:a16="http://schemas.microsoft.com/office/drawing/2014/main" id="{555C1E19-BF17-4D61-8ED5-F028280250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Oval 36">
              <a:extLst>
                <a:ext uri="{FF2B5EF4-FFF2-40B4-BE49-F238E27FC236}">
                  <a16:creationId xmlns:a16="http://schemas.microsoft.com/office/drawing/2014/main" id="{042929CF-EFA6-426D-8F03-D55129D10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Oval 37">
              <a:extLst>
                <a:ext uri="{FF2B5EF4-FFF2-40B4-BE49-F238E27FC236}">
                  <a16:creationId xmlns:a16="http://schemas.microsoft.com/office/drawing/2014/main" id="{2D6E9418-C5F7-4774-9143-C4668B9218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5946816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2845651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42611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4: Dice patterns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43F64B2-97E4-4B60-A950-A31FF667A8C6}"/>
              </a:ext>
            </a:extLst>
          </p:cNvPr>
          <p:cNvSpPr/>
          <p:nvPr/>
        </p:nvSpPr>
        <p:spPr>
          <a:xfrm>
            <a:off x="785033" y="1483309"/>
            <a:ext cx="10455475" cy="2131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500"/>
              </a:spcAft>
            </a:pPr>
            <a:r>
              <a:rPr lang="en-GB" sz="6000" dirty="0">
                <a:latin typeface="Century Gothic" panose="020B0502020202020204" pitchFamily="34" charset="0"/>
              </a:rPr>
              <a:t>This is </a:t>
            </a:r>
            <a:r>
              <a:rPr lang="en-GB" sz="6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</a:t>
            </a:r>
            <a:r>
              <a:rPr lang="en-GB" sz="6000" b="1" dirty="0">
                <a:latin typeface="Century Gothic" panose="020B0502020202020204" pitchFamily="34" charset="0"/>
              </a:rPr>
              <a:t> lots of </a:t>
            </a:r>
            <a:r>
              <a:rPr lang="en-GB" sz="6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5</a:t>
            </a:r>
            <a:r>
              <a:rPr lang="en-GB" sz="6000" b="1" dirty="0">
                <a:latin typeface="Century Gothic" panose="020B0502020202020204" pitchFamily="34" charset="0"/>
              </a:rPr>
              <a:t>. </a:t>
            </a:r>
          </a:p>
          <a:p>
            <a:pPr>
              <a:spcAft>
                <a:spcPts val="1500"/>
              </a:spcAft>
            </a:pPr>
            <a:r>
              <a:rPr lang="en-GB" sz="6000" dirty="0">
                <a:latin typeface="Century Gothic" panose="020B0502020202020204" pitchFamily="34" charset="0"/>
              </a:rPr>
              <a:t>There are </a:t>
            </a:r>
            <a:r>
              <a:rPr lang="en-GB" sz="6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20</a:t>
            </a:r>
            <a:r>
              <a:rPr lang="en-GB" sz="6000" b="1" dirty="0">
                <a:latin typeface="Century Gothic" panose="020B0502020202020204" pitchFamily="34" charset="0"/>
              </a:rPr>
              <a:t> dots in total.</a:t>
            </a:r>
          </a:p>
        </p:txBody>
      </p:sp>
      <p:grpSp>
        <p:nvGrpSpPr>
          <p:cNvPr id="20" name="Group 31">
            <a:extLst>
              <a:ext uri="{FF2B5EF4-FFF2-40B4-BE49-F238E27FC236}">
                <a16:creationId xmlns:a16="http://schemas.microsoft.com/office/drawing/2014/main" id="{ACB16483-C4EA-4D34-8F4B-5A106334F60B}"/>
              </a:ext>
            </a:extLst>
          </p:cNvPr>
          <p:cNvGrpSpPr>
            <a:grpSpLocks/>
          </p:cNvGrpSpPr>
          <p:nvPr/>
        </p:nvGrpSpPr>
        <p:grpSpPr bwMode="auto">
          <a:xfrm>
            <a:off x="1842751" y="4135715"/>
            <a:ext cx="1296000" cy="1296000"/>
            <a:chOff x="111440391" y="109780186"/>
            <a:chExt cx="396000" cy="414742"/>
          </a:xfrm>
        </p:grpSpPr>
        <p:sp>
          <p:nvSpPr>
            <p:cNvPr id="22" name="Rectangle 32">
              <a:extLst>
                <a:ext uri="{FF2B5EF4-FFF2-40B4-BE49-F238E27FC236}">
                  <a16:creationId xmlns:a16="http://schemas.microsoft.com/office/drawing/2014/main" id="{15B5C2BF-CB3C-4EAF-9941-D94358BF18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3" name="Oval 33">
              <a:extLst>
                <a:ext uri="{FF2B5EF4-FFF2-40B4-BE49-F238E27FC236}">
                  <a16:creationId xmlns:a16="http://schemas.microsoft.com/office/drawing/2014/main" id="{D08B8C9D-884A-46EF-981F-69705C68E5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Oval 34">
              <a:extLst>
                <a:ext uri="{FF2B5EF4-FFF2-40B4-BE49-F238E27FC236}">
                  <a16:creationId xmlns:a16="http://schemas.microsoft.com/office/drawing/2014/main" id="{26BCDED6-0D97-4EAE-BA86-EE16B0A804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Oval 35">
              <a:extLst>
                <a:ext uri="{FF2B5EF4-FFF2-40B4-BE49-F238E27FC236}">
                  <a16:creationId xmlns:a16="http://schemas.microsoft.com/office/drawing/2014/main" id="{4A86BEAE-AB4F-4E1F-8A84-279C367DE6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Oval 36">
              <a:extLst>
                <a:ext uri="{FF2B5EF4-FFF2-40B4-BE49-F238E27FC236}">
                  <a16:creationId xmlns:a16="http://schemas.microsoft.com/office/drawing/2014/main" id="{51B18208-D03D-4B9A-8F46-3396645D61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Oval 37">
              <a:extLst>
                <a:ext uri="{FF2B5EF4-FFF2-40B4-BE49-F238E27FC236}">
                  <a16:creationId xmlns:a16="http://schemas.microsoft.com/office/drawing/2014/main" id="{20D6FBD7-3312-4932-ACAB-82C70950E6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9" name="Group 31">
            <a:extLst>
              <a:ext uri="{FF2B5EF4-FFF2-40B4-BE49-F238E27FC236}">
                <a16:creationId xmlns:a16="http://schemas.microsoft.com/office/drawing/2014/main" id="{64BDCDC7-56B3-4DC2-8ECC-E3E81639F159}"/>
              </a:ext>
            </a:extLst>
          </p:cNvPr>
          <p:cNvGrpSpPr>
            <a:grpSpLocks/>
          </p:cNvGrpSpPr>
          <p:nvPr/>
        </p:nvGrpSpPr>
        <p:grpSpPr bwMode="auto">
          <a:xfrm>
            <a:off x="4070065" y="4135715"/>
            <a:ext cx="1296000" cy="1296000"/>
            <a:chOff x="111440391" y="109780186"/>
            <a:chExt cx="396000" cy="414742"/>
          </a:xfrm>
        </p:grpSpPr>
        <p:sp>
          <p:nvSpPr>
            <p:cNvPr id="30" name="Rectangle 32">
              <a:extLst>
                <a:ext uri="{FF2B5EF4-FFF2-40B4-BE49-F238E27FC236}">
                  <a16:creationId xmlns:a16="http://schemas.microsoft.com/office/drawing/2014/main" id="{F0A37E42-51CE-4B58-A11E-93FC3E70A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1" name="Oval 33">
              <a:extLst>
                <a:ext uri="{FF2B5EF4-FFF2-40B4-BE49-F238E27FC236}">
                  <a16:creationId xmlns:a16="http://schemas.microsoft.com/office/drawing/2014/main" id="{2D3C0BEC-C330-4754-A9C8-A14D3FFD0F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Oval 34">
              <a:extLst>
                <a:ext uri="{FF2B5EF4-FFF2-40B4-BE49-F238E27FC236}">
                  <a16:creationId xmlns:a16="http://schemas.microsoft.com/office/drawing/2014/main" id="{A048486A-F84D-43ED-9EF8-A262B761D9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Oval 35">
              <a:extLst>
                <a:ext uri="{FF2B5EF4-FFF2-40B4-BE49-F238E27FC236}">
                  <a16:creationId xmlns:a16="http://schemas.microsoft.com/office/drawing/2014/main" id="{9982C414-2C6D-4829-BA92-EC1485969E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Oval 36">
              <a:extLst>
                <a:ext uri="{FF2B5EF4-FFF2-40B4-BE49-F238E27FC236}">
                  <a16:creationId xmlns:a16="http://schemas.microsoft.com/office/drawing/2014/main" id="{19BD6E85-F81F-4212-8DAB-EDE7485254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Oval 37">
              <a:extLst>
                <a:ext uri="{FF2B5EF4-FFF2-40B4-BE49-F238E27FC236}">
                  <a16:creationId xmlns:a16="http://schemas.microsoft.com/office/drawing/2014/main" id="{CF1C6009-16D6-42E9-ABBE-29552E21E5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6" name="Group 31">
            <a:extLst>
              <a:ext uri="{FF2B5EF4-FFF2-40B4-BE49-F238E27FC236}">
                <a16:creationId xmlns:a16="http://schemas.microsoft.com/office/drawing/2014/main" id="{B9C93F94-A69A-4344-95EC-55F07C1C818D}"/>
              </a:ext>
            </a:extLst>
          </p:cNvPr>
          <p:cNvGrpSpPr>
            <a:grpSpLocks/>
          </p:cNvGrpSpPr>
          <p:nvPr/>
        </p:nvGrpSpPr>
        <p:grpSpPr bwMode="auto">
          <a:xfrm>
            <a:off x="6297379" y="4153411"/>
            <a:ext cx="1296000" cy="1296000"/>
            <a:chOff x="111440391" y="109780186"/>
            <a:chExt cx="396000" cy="414742"/>
          </a:xfrm>
        </p:grpSpPr>
        <p:sp>
          <p:nvSpPr>
            <p:cNvPr id="37" name="Rectangle 32">
              <a:extLst>
                <a:ext uri="{FF2B5EF4-FFF2-40B4-BE49-F238E27FC236}">
                  <a16:creationId xmlns:a16="http://schemas.microsoft.com/office/drawing/2014/main" id="{90D10AEF-8137-452F-809A-9D6C5FC24A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Oval 33">
              <a:extLst>
                <a:ext uri="{FF2B5EF4-FFF2-40B4-BE49-F238E27FC236}">
                  <a16:creationId xmlns:a16="http://schemas.microsoft.com/office/drawing/2014/main" id="{1B47C769-63BD-44BF-9A2C-D052147C0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Oval 34">
              <a:extLst>
                <a:ext uri="{FF2B5EF4-FFF2-40B4-BE49-F238E27FC236}">
                  <a16:creationId xmlns:a16="http://schemas.microsoft.com/office/drawing/2014/main" id="{11138185-6949-4E3B-BC2E-2EF845C4F7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Oval 35">
              <a:extLst>
                <a:ext uri="{FF2B5EF4-FFF2-40B4-BE49-F238E27FC236}">
                  <a16:creationId xmlns:a16="http://schemas.microsoft.com/office/drawing/2014/main" id="{BF0BD4F9-4B01-4133-932D-D68B3BBAFD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Oval 36">
              <a:extLst>
                <a:ext uri="{FF2B5EF4-FFF2-40B4-BE49-F238E27FC236}">
                  <a16:creationId xmlns:a16="http://schemas.microsoft.com/office/drawing/2014/main" id="{2248B47D-E10A-49BE-AC08-9E8B5BF2B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Oval 37">
              <a:extLst>
                <a:ext uri="{FF2B5EF4-FFF2-40B4-BE49-F238E27FC236}">
                  <a16:creationId xmlns:a16="http://schemas.microsoft.com/office/drawing/2014/main" id="{7099A764-A4BC-4657-AB55-29768AB19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3" name="Group 31">
            <a:extLst>
              <a:ext uri="{FF2B5EF4-FFF2-40B4-BE49-F238E27FC236}">
                <a16:creationId xmlns:a16="http://schemas.microsoft.com/office/drawing/2014/main" id="{C3133CD6-230F-442A-9337-AED6E4A0C31B}"/>
              </a:ext>
            </a:extLst>
          </p:cNvPr>
          <p:cNvGrpSpPr>
            <a:grpSpLocks/>
          </p:cNvGrpSpPr>
          <p:nvPr/>
        </p:nvGrpSpPr>
        <p:grpSpPr bwMode="auto">
          <a:xfrm>
            <a:off x="8524693" y="4153411"/>
            <a:ext cx="1296000" cy="1296000"/>
            <a:chOff x="111440391" y="109780186"/>
            <a:chExt cx="396000" cy="414742"/>
          </a:xfrm>
        </p:grpSpPr>
        <p:sp>
          <p:nvSpPr>
            <p:cNvPr id="44" name="Rectangle 32">
              <a:extLst>
                <a:ext uri="{FF2B5EF4-FFF2-40B4-BE49-F238E27FC236}">
                  <a16:creationId xmlns:a16="http://schemas.microsoft.com/office/drawing/2014/main" id="{B356817C-8030-4236-AFBD-4D53FE2A19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Oval 33">
              <a:extLst>
                <a:ext uri="{FF2B5EF4-FFF2-40B4-BE49-F238E27FC236}">
                  <a16:creationId xmlns:a16="http://schemas.microsoft.com/office/drawing/2014/main" id="{0C983AD1-53D4-4723-82AC-068389CCCE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Oval 34">
              <a:extLst>
                <a:ext uri="{FF2B5EF4-FFF2-40B4-BE49-F238E27FC236}">
                  <a16:creationId xmlns:a16="http://schemas.microsoft.com/office/drawing/2014/main" id="{D51E6285-F70E-495B-BCDC-4FF01C030E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Oval 35">
              <a:extLst>
                <a:ext uri="{FF2B5EF4-FFF2-40B4-BE49-F238E27FC236}">
                  <a16:creationId xmlns:a16="http://schemas.microsoft.com/office/drawing/2014/main" id="{555C1E19-BF17-4D61-8ED5-F028280250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Oval 36">
              <a:extLst>
                <a:ext uri="{FF2B5EF4-FFF2-40B4-BE49-F238E27FC236}">
                  <a16:creationId xmlns:a16="http://schemas.microsoft.com/office/drawing/2014/main" id="{042929CF-EFA6-426D-8F03-D55129D10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Oval 37">
              <a:extLst>
                <a:ext uri="{FF2B5EF4-FFF2-40B4-BE49-F238E27FC236}">
                  <a16:creationId xmlns:a16="http://schemas.microsoft.com/office/drawing/2014/main" id="{2D6E9418-C5F7-4774-9143-C4668B9218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880280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4742004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NUMBER AND PLACE VALUE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48029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A: 2-digit numbers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4CE2A2F-D4A1-4AD3-81A4-D90EEC5A23FE}"/>
              </a:ext>
            </a:extLst>
          </p:cNvPr>
          <p:cNvSpPr/>
          <p:nvPr/>
        </p:nvSpPr>
        <p:spPr>
          <a:xfrm>
            <a:off x="3003072" y="1590418"/>
            <a:ext cx="32093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600"/>
              </a:spcAft>
            </a:pPr>
            <a:r>
              <a:rPr lang="en-GB" sz="5400" b="1" dirty="0">
                <a:latin typeface="Century Gothic" panose="020B0502020202020204" pitchFamily="34" charset="0"/>
              </a:rPr>
              <a:t>Is it 15?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458AB7-6246-4C64-95F2-4E2B16FE500F}"/>
              </a:ext>
            </a:extLst>
          </p:cNvPr>
          <p:cNvSpPr/>
          <p:nvPr/>
        </p:nvSpPr>
        <p:spPr>
          <a:xfrm>
            <a:off x="7315003" y="1789895"/>
            <a:ext cx="89629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or</a:t>
            </a:r>
            <a:endParaRPr lang="en-GB" dirty="0"/>
          </a:p>
        </p:txBody>
      </p:sp>
      <p:pic>
        <p:nvPicPr>
          <p:cNvPr id="14" name="Picture 4" descr="Image result for tick cross">
            <a:extLst>
              <a:ext uri="{FF2B5EF4-FFF2-40B4-BE49-F238E27FC236}">
                <a16:creationId xmlns:a16="http://schemas.microsoft.com/office/drawing/2014/main" id="{86C4C00B-6C38-4EE2-B797-287353A152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5" r="43781"/>
          <a:stretch/>
        </p:blipFill>
        <p:spPr bwMode="auto">
          <a:xfrm>
            <a:off x="6699531" y="1768137"/>
            <a:ext cx="775083" cy="707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Image result for tick cross">
            <a:extLst>
              <a:ext uri="{FF2B5EF4-FFF2-40B4-BE49-F238E27FC236}">
                <a16:creationId xmlns:a16="http://schemas.microsoft.com/office/drawing/2014/main" id="{84F7232E-73DE-41C6-A627-3729C915F6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47" t="24133" r="6053"/>
          <a:stretch/>
        </p:blipFill>
        <p:spPr bwMode="auto">
          <a:xfrm>
            <a:off x="8128704" y="1875312"/>
            <a:ext cx="622766" cy="537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3B0466F-D1AF-4591-BFC7-47B027AA099D}"/>
              </a:ext>
            </a:extLst>
          </p:cNvPr>
          <p:cNvSpPr/>
          <p:nvPr/>
        </p:nvSpPr>
        <p:spPr>
          <a:xfrm>
            <a:off x="4375689" y="4029622"/>
            <a:ext cx="2467342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800" b="1" dirty="0">
                <a:solidFill>
                  <a:prstClr val="black"/>
                </a:solidFill>
                <a:latin typeface="Century Gothic" panose="020B0502020202020204" pitchFamily="34" charset="0"/>
              </a:rPr>
              <a:t>1</a:t>
            </a:r>
            <a:r>
              <a:rPr lang="en-GB" sz="4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en-GB" sz="8800" b="1" dirty="0">
                <a:solidFill>
                  <a:prstClr val="black"/>
                </a:solidFill>
                <a:latin typeface="Century Gothic" panose="020B0502020202020204" pitchFamily="34" charset="0"/>
              </a:rPr>
              <a:t>+</a:t>
            </a:r>
            <a:r>
              <a:rPr lang="en-GB" sz="48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en-GB" sz="8800" b="1" dirty="0">
                <a:solidFill>
                  <a:prstClr val="black"/>
                </a:solidFill>
                <a:latin typeface="Century Gothic" panose="020B0502020202020204" pitchFamily="34" charset="0"/>
              </a:rPr>
              <a:t>5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39613195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2845651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42611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4: Dice patterns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43F64B2-97E4-4B60-A950-A31FF667A8C6}"/>
              </a:ext>
            </a:extLst>
          </p:cNvPr>
          <p:cNvSpPr/>
          <p:nvPr/>
        </p:nvSpPr>
        <p:spPr>
          <a:xfrm>
            <a:off x="785033" y="1483309"/>
            <a:ext cx="10455475" cy="2131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500"/>
              </a:spcAft>
            </a:pPr>
            <a:r>
              <a:rPr lang="en-GB" sz="6000" dirty="0">
                <a:latin typeface="Century Gothic" panose="020B0502020202020204" pitchFamily="34" charset="0"/>
              </a:rPr>
              <a:t>This is </a:t>
            </a:r>
            <a:r>
              <a:rPr lang="en-GB" sz="6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</a:t>
            </a:r>
            <a:r>
              <a:rPr lang="en-GB" sz="6000" b="1" dirty="0">
                <a:latin typeface="Century Gothic" panose="020B0502020202020204" pitchFamily="34" charset="0"/>
              </a:rPr>
              <a:t> lots of </a:t>
            </a:r>
            <a:r>
              <a:rPr lang="en-GB" sz="6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5</a:t>
            </a:r>
            <a:r>
              <a:rPr lang="en-GB" sz="6000" b="1" dirty="0">
                <a:latin typeface="Century Gothic" panose="020B0502020202020204" pitchFamily="34" charset="0"/>
              </a:rPr>
              <a:t>. </a:t>
            </a:r>
          </a:p>
          <a:p>
            <a:pPr>
              <a:spcAft>
                <a:spcPts val="1500"/>
              </a:spcAft>
            </a:pPr>
            <a:r>
              <a:rPr lang="en-GB" sz="6000" dirty="0">
                <a:latin typeface="Century Gothic" panose="020B0502020202020204" pitchFamily="34" charset="0"/>
              </a:rPr>
              <a:t>There are </a:t>
            </a:r>
            <a:r>
              <a:rPr lang="en-GB" sz="6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20</a:t>
            </a:r>
            <a:r>
              <a:rPr lang="en-GB" sz="6000" b="1" dirty="0">
                <a:latin typeface="Century Gothic" panose="020B0502020202020204" pitchFamily="34" charset="0"/>
              </a:rPr>
              <a:t> dots in total.</a:t>
            </a:r>
          </a:p>
        </p:txBody>
      </p:sp>
      <p:grpSp>
        <p:nvGrpSpPr>
          <p:cNvPr id="20" name="Group 31">
            <a:extLst>
              <a:ext uri="{FF2B5EF4-FFF2-40B4-BE49-F238E27FC236}">
                <a16:creationId xmlns:a16="http://schemas.microsoft.com/office/drawing/2014/main" id="{ACB16483-C4EA-4D34-8F4B-5A106334F60B}"/>
              </a:ext>
            </a:extLst>
          </p:cNvPr>
          <p:cNvGrpSpPr>
            <a:grpSpLocks/>
          </p:cNvGrpSpPr>
          <p:nvPr/>
        </p:nvGrpSpPr>
        <p:grpSpPr bwMode="auto">
          <a:xfrm>
            <a:off x="1842751" y="4135715"/>
            <a:ext cx="1296000" cy="1296000"/>
            <a:chOff x="111440391" y="109780186"/>
            <a:chExt cx="396000" cy="414742"/>
          </a:xfrm>
        </p:grpSpPr>
        <p:sp>
          <p:nvSpPr>
            <p:cNvPr id="22" name="Rectangle 32">
              <a:extLst>
                <a:ext uri="{FF2B5EF4-FFF2-40B4-BE49-F238E27FC236}">
                  <a16:creationId xmlns:a16="http://schemas.microsoft.com/office/drawing/2014/main" id="{15B5C2BF-CB3C-4EAF-9941-D94358BF18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3" name="Oval 33">
              <a:extLst>
                <a:ext uri="{FF2B5EF4-FFF2-40B4-BE49-F238E27FC236}">
                  <a16:creationId xmlns:a16="http://schemas.microsoft.com/office/drawing/2014/main" id="{D08B8C9D-884A-46EF-981F-69705C68E5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Oval 34">
              <a:extLst>
                <a:ext uri="{FF2B5EF4-FFF2-40B4-BE49-F238E27FC236}">
                  <a16:creationId xmlns:a16="http://schemas.microsoft.com/office/drawing/2014/main" id="{26BCDED6-0D97-4EAE-BA86-EE16B0A804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Oval 35">
              <a:extLst>
                <a:ext uri="{FF2B5EF4-FFF2-40B4-BE49-F238E27FC236}">
                  <a16:creationId xmlns:a16="http://schemas.microsoft.com/office/drawing/2014/main" id="{4A86BEAE-AB4F-4E1F-8A84-279C367DE6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Oval 36">
              <a:extLst>
                <a:ext uri="{FF2B5EF4-FFF2-40B4-BE49-F238E27FC236}">
                  <a16:creationId xmlns:a16="http://schemas.microsoft.com/office/drawing/2014/main" id="{51B18208-D03D-4B9A-8F46-3396645D61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Oval 37">
              <a:extLst>
                <a:ext uri="{FF2B5EF4-FFF2-40B4-BE49-F238E27FC236}">
                  <a16:creationId xmlns:a16="http://schemas.microsoft.com/office/drawing/2014/main" id="{20D6FBD7-3312-4932-ACAB-82C70950E6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9" name="Group 31">
            <a:extLst>
              <a:ext uri="{FF2B5EF4-FFF2-40B4-BE49-F238E27FC236}">
                <a16:creationId xmlns:a16="http://schemas.microsoft.com/office/drawing/2014/main" id="{64BDCDC7-56B3-4DC2-8ECC-E3E81639F159}"/>
              </a:ext>
            </a:extLst>
          </p:cNvPr>
          <p:cNvGrpSpPr>
            <a:grpSpLocks/>
          </p:cNvGrpSpPr>
          <p:nvPr/>
        </p:nvGrpSpPr>
        <p:grpSpPr bwMode="auto">
          <a:xfrm>
            <a:off x="4070065" y="4135715"/>
            <a:ext cx="1296000" cy="1296000"/>
            <a:chOff x="111440391" y="109780186"/>
            <a:chExt cx="396000" cy="414742"/>
          </a:xfrm>
        </p:grpSpPr>
        <p:sp>
          <p:nvSpPr>
            <p:cNvPr id="30" name="Rectangle 32">
              <a:extLst>
                <a:ext uri="{FF2B5EF4-FFF2-40B4-BE49-F238E27FC236}">
                  <a16:creationId xmlns:a16="http://schemas.microsoft.com/office/drawing/2014/main" id="{F0A37E42-51CE-4B58-A11E-93FC3E70A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1" name="Oval 33">
              <a:extLst>
                <a:ext uri="{FF2B5EF4-FFF2-40B4-BE49-F238E27FC236}">
                  <a16:creationId xmlns:a16="http://schemas.microsoft.com/office/drawing/2014/main" id="{2D3C0BEC-C330-4754-A9C8-A14D3FFD0F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Oval 34">
              <a:extLst>
                <a:ext uri="{FF2B5EF4-FFF2-40B4-BE49-F238E27FC236}">
                  <a16:creationId xmlns:a16="http://schemas.microsoft.com/office/drawing/2014/main" id="{A048486A-F84D-43ED-9EF8-A262B761D9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Oval 35">
              <a:extLst>
                <a:ext uri="{FF2B5EF4-FFF2-40B4-BE49-F238E27FC236}">
                  <a16:creationId xmlns:a16="http://schemas.microsoft.com/office/drawing/2014/main" id="{9982C414-2C6D-4829-BA92-EC1485969E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Oval 36">
              <a:extLst>
                <a:ext uri="{FF2B5EF4-FFF2-40B4-BE49-F238E27FC236}">
                  <a16:creationId xmlns:a16="http://schemas.microsoft.com/office/drawing/2014/main" id="{19BD6E85-F81F-4212-8DAB-EDE7485254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Oval 37">
              <a:extLst>
                <a:ext uri="{FF2B5EF4-FFF2-40B4-BE49-F238E27FC236}">
                  <a16:creationId xmlns:a16="http://schemas.microsoft.com/office/drawing/2014/main" id="{CF1C6009-16D6-42E9-ABBE-29552E21E5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6" name="Group 31">
            <a:extLst>
              <a:ext uri="{FF2B5EF4-FFF2-40B4-BE49-F238E27FC236}">
                <a16:creationId xmlns:a16="http://schemas.microsoft.com/office/drawing/2014/main" id="{B9C93F94-A69A-4344-95EC-55F07C1C818D}"/>
              </a:ext>
            </a:extLst>
          </p:cNvPr>
          <p:cNvGrpSpPr>
            <a:grpSpLocks/>
          </p:cNvGrpSpPr>
          <p:nvPr/>
        </p:nvGrpSpPr>
        <p:grpSpPr bwMode="auto">
          <a:xfrm>
            <a:off x="6297379" y="4153411"/>
            <a:ext cx="1296000" cy="1296000"/>
            <a:chOff x="111440391" y="109780186"/>
            <a:chExt cx="396000" cy="414742"/>
          </a:xfrm>
        </p:grpSpPr>
        <p:sp>
          <p:nvSpPr>
            <p:cNvPr id="37" name="Rectangle 32">
              <a:extLst>
                <a:ext uri="{FF2B5EF4-FFF2-40B4-BE49-F238E27FC236}">
                  <a16:creationId xmlns:a16="http://schemas.microsoft.com/office/drawing/2014/main" id="{90D10AEF-8137-452F-809A-9D6C5FC24A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Oval 33">
              <a:extLst>
                <a:ext uri="{FF2B5EF4-FFF2-40B4-BE49-F238E27FC236}">
                  <a16:creationId xmlns:a16="http://schemas.microsoft.com/office/drawing/2014/main" id="{1B47C769-63BD-44BF-9A2C-D052147C0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Oval 34">
              <a:extLst>
                <a:ext uri="{FF2B5EF4-FFF2-40B4-BE49-F238E27FC236}">
                  <a16:creationId xmlns:a16="http://schemas.microsoft.com/office/drawing/2014/main" id="{11138185-6949-4E3B-BC2E-2EF845C4F7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Oval 35">
              <a:extLst>
                <a:ext uri="{FF2B5EF4-FFF2-40B4-BE49-F238E27FC236}">
                  <a16:creationId xmlns:a16="http://schemas.microsoft.com/office/drawing/2014/main" id="{BF0BD4F9-4B01-4133-932D-D68B3BBAFD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Oval 36">
              <a:extLst>
                <a:ext uri="{FF2B5EF4-FFF2-40B4-BE49-F238E27FC236}">
                  <a16:creationId xmlns:a16="http://schemas.microsoft.com/office/drawing/2014/main" id="{2248B47D-E10A-49BE-AC08-9E8B5BF2B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Oval 37">
              <a:extLst>
                <a:ext uri="{FF2B5EF4-FFF2-40B4-BE49-F238E27FC236}">
                  <a16:creationId xmlns:a16="http://schemas.microsoft.com/office/drawing/2014/main" id="{7099A764-A4BC-4657-AB55-29768AB19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3" name="Group 31">
            <a:extLst>
              <a:ext uri="{FF2B5EF4-FFF2-40B4-BE49-F238E27FC236}">
                <a16:creationId xmlns:a16="http://schemas.microsoft.com/office/drawing/2014/main" id="{C3133CD6-230F-442A-9337-AED6E4A0C31B}"/>
              </a:ext>
            </a:extLst>
          </p:cNvPr>
          <p:cNvGrpSpPr>
            <a:grpSpLocks/>
          </p:cNvGrpSpPr>
          <p:nvPr/>
        </p:nvGrpSpPr>
        <p:grpSpPr bwMode="auto">
          <a:xfrm>
            <a:off x="8524693" y="4153411"/>
            <a:ext cx="1296000" cy="1296000"/>
            <a:chOff x="111440391" y="109780186"/>
            <a:chExt cx="396000" cy="414742"/>
          </a:xfrm>
        </p:grpSpPr>
        <p:sp>
          <p:nvSpPr>
            <p:cNvPr id="44" name="Rectangle 32">
              <a:extLst>
                <a:ext uri="{FF2B5EF4-FFF2-40B4-BE49-F238E27FC236}">
                  <a16:creationId xmlns:a16="http://schemas.microsoft.com/office/drawing/2014/main" id="{B356817C-8030-4236-AFBD-4D53FE2A19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Oval 33">
              <a:extLst>
                <a:ext uri="{FF2B5EF4-FFF2-40B4-BE49-F238E27FC236}">
                  <a16:creationId xmlns:a16="http://schemas.microsoft.com/office/drawing/2014/main" id="{0C983AD1-53D4-4723-82AC-068389CCCE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Oval 34">
              <a:extLst>
                <a:ext uri="{FF2B5EF4-FFF2-40B4-BE49-F238E27FC236}">
                  <a16:creationId xmlns:a16="http://schemas.microsoft.com/office/drawing/2014/main" id="{D51E6285-F70E-495B-BCDC-4FF01C030E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Oval 35">
              <a:extLst>
                <a:ext uri="{FF2B5EF4-FFF2-40B4-BE49-F238E27FC236}">
                  <a16:creationId xmlns:a16="http://schemas.microsoft.com/office/drawing/2014/main" id="{555C1E19-BF17-4D61-8ED5-F028280250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Oval 36">
              <a:extLst>
                <a:ext uri="{FF2B5EF4-FFF2-40B4-BE49-F238E27FC236}">
                  <a16:creationId xmlns:a16="http://schemas.microsoft.com/office/drawing/2014/main" id="{042929CF-EFA6-426D-8F03-D55129D10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Oval 37">
              <a:extLst>
                <a:ext uri="{FF2B5EF4-FFF2-40B4-BE49-F238E27FC236}">
                  <a16:creationId xmlns:a16="http://schemas.microsoft.com/office/drawing/2014/main" id="{2D6E9418-C5F7-4774-9143-C4668B9218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958C8DD3-5A2E-4E07-9488-5EAFC4AD4F80}"/>
              </a:ext>
            </a:extLst>
          </p:cNvPr>
          <p:cNvSpPr/>
          <p:nvPr/>
        </p:nvSpPr>
        <p:spPr>
          <a:xfrm>
            <a:off x="2710835" y="5963003"/>
            <a:ext cx="727213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500"/>
              </a:spcAft>
            </a:pPr>
            <a:r>
              <a:rPr lang="en-GB" sz="6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5</a:t>
            </a:r>
            <a:r>
              <a:rPr lang="en-GB" sz="6000" b="1" dirty="0">
                <a:latin typeface="Century Gothic" panose="020B0502020202020204" pitchFamily="34" charset="0"/>
              </a:rPr>
              <a:t> + </a:t>
            </a:r>
            <a:r>
              <a:rPr lang="en-GB" sz="6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5</a:t>
            </a:r>
            <a:r>
              <a:rPr lang="en-GB" sz="6000" b="1" dirty="0">
                <a:latin typeface="Century Gothic" panose="020B0502020202020204" pitchFamily="34" charset="0"/>
              </a:rPr>
              <a:t> + </a:t>
            </a:r>
            <a:r>
              <a:rPr lang="en-GB" sz="6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5</a:t>
            </a:r>
            <a:r>
              <a:rPr lang="en-GB" sz="6000" b="1" dirty="0">
                <a:latin typeface="Century Gothic" panose="020B0502020202020204" pitchFamily="34" charset="0"/>
              </a:rPr>
              <a:t> + </a:t>
            </a:r>
            <a:r>
              <a:rPr lang="en-GB" sz="6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5</a:t>
            </a:r>
            <a:r>
              <a:rPr lang="en-GB" sz="6000" b="1" dirty="0">
                <a:latin typeface="Century Gothic" panose="020B0502020202020204" pitchFamily="34" charset="0"/>
              </a:rPr>
              <a:t> = </a:t>
            </a:r>
            <a:r>
              <a:rPr lang="en-GB" sz="6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20</a:t>
            </a:r>
            <a:endParaRPr lang="en-GB" sz="6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72464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2845651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42611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4: Dice patterns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43F64B2-97E4-4B60-A950-A31FF667A8C6}"/>
              </a:ext>
            </a:extLst>
          </p:cNvPr>
          <p:cNvSpPr/>
          <p:nvPr/>
        </p:nvSpPr>
        <p:spPr>
          <a:xfrm>
            <a:off x="785033" y="1483309"/>
            <a:ext cx="10455475" cy="2131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500"/>
              </a:spcAft>
            </a:pPr>
            <a:r>
              <a:rPr lang="en-GB" sz="6000" dirty="0">
                <a:latin typeface="Century Gothic" panose="020B0502020202020204" pitchFamily="34" charset="0"/>
              </a:rPr>
              <a:t>This is </a:t>
            </a:r>
            <a:r>
              <a:rPr lang="en-GB" sz="6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</a:t>
            </a:r>
            <a:r>
              <a:rPr lang="en-GB" sz="6000" b="1" dirty="0">
                <a:latin typeface="Century Gothic" panose="020B0502020202020204" pitchFamily="34" charset="0"/>
              </a:rPr>
              <a:t> lots of </a:t>
            </a:r>
            <a:r>
              <a:rPr lang="en-GB" sz="6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5</a:t>
            </a:r>
            <a:r>
              <a:rPr lang="en-GB" sz="6000" b="1" dirty="0">
                <a:latin typeface="Century Gothic" panose="020B0502020202020204" pitchFamily="34" charset="0"/>
              </a:rPr>
              <a:t>. </a:t>
            </a:r>
          </a:p>
          <a:p>
            <a:pPr>
              <a:spcAft>
                <a:spcPts val="1500"/>
              </a:spcAft>
            </a:pPr>
            <a:r>
              <a:rPr lang="en-GB" sz="6000" dirty="0">
                <a:latin typeface="Century Gothic" panose="020B0502020202020204" pitchFamily="34" charset="0"/>
              </a:rPr>
              <a:t>There are </a:t>
            </a:r>
            <a:r>
              <a:rPr lang="en-GB" sz="6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20</a:t>
            </a:r>
            <a:r>
              <a:rPr lang="en-GB" sz="6000" b="1" dirty="0">
                <a:latin typeface="Century Gothic" panose="020B0502020202020204" pitchFamily="34" charset="0"/>
              </a:rPr>
              <a:t> dots in total.</a:t>
            </a:r>
          </a:p>
        </p:txBody>
      </p:sp>
      <p:grpSp>
        <p:nvGrpSpPr>
          <p:cNvPr id="20" name="Group 31">
            <a:extLst>
              <a:ext uri="{FF2B5EF4-FFF2-40B4-BE49-F238E27FC236}">
                <a16:creationId xmlns:a16="http://schemas.microsoft.com/office/drawing/2014/main" id="{ACB16483-C4EA-4D34-8F4B-5A106334F60B}"/>
              </a:ext>
            </a:extLst>
          </p:cNvPr>
          <p:cNvGrpSpPr>
            <a:grpSpLocks/>
          </p:cNvGrpSpPr>
          <p:nvPr/>
        </p:nvGrpSpPr>
        <p:grpSpPr bwMode="auto">
          <a:xfrm>
            <a:off x="1842751" y="4135715"/>
            <a:ext cx="1296000" cy="1296000"/>
            <a:chOff x="111440391" y="109780186"/>
            <a:chExt cx="396000" cy="414742"/>
          </a:xfrm>
        </p:grpSpPr>
        <p:sp>
          <p:nvSpPr>
            <p:cNvPr id="22" name="Rectangle 32">
              <a:extLst>
                <a:ext uri="{FF2B5EF4-FFF2-40B4-BE49-F238E27FC236}">
                  <a16:creationId xmlns:a16="http://schemas.microsoft.com/office/drawing/2014/main" id="{15B5C2BF-CB3C-4EAF-9941-D94358BF18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3" name="Oval 33">
              <a:extLst>
                <a:ext uri="{FF2B5EF4-FFF2-40B4-BE49-F238E27FC236}">
                  <a16:creationId xmlns:a16="http://schemas.microsoft.com/office/drawing/2014/main" id="{D08B8C9D-884A-46EF-981F-69705C68E5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Oval 34">
              <a:extLst>
                <a:ext uri="{FF2B5EF4-FFF2-40B4-BE49-F238E27FC236}">
                  <a16:creationId xmlns:a16="http://schemas.microsoft.com/office/drawing/2014/main" id="{26BCDED6-0D97-4EAE-BA86-EE16B0A804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Oval 35">
              <a:extLst>
                <a:ext uri="{FF2B5EF4-FFF2-40B4-BE49-F238E27FC236}">
                  <a16:creationId xmlns:a16="http://schemas.microsoft.com/office/drawing/2014/main" id="{4A86BEAE-AB4F-4E1F-8A84-279C367DE6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Oval 36">
              <a:extLst>
                <a:ext uri="{FF2B5EF4-FFF2-40B4-BE49-F238E27FC236}">
                  <a16:creationId xmlns:a16="http://schemas.microsoft.com/office/drawing/2014/main" id="{51B18208-D03D-4B9A-8F46-3396645D61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Oval 37">
              <a:extLst>
                <a:ext uri="{FF2B5EF4-FFF2-40B4-BE49-F238E27FC236}">
                  <a16:creationId xmlns:a16="http://schemas.microsoft.com/office/drawing/2014/main" id="{20D6FBD7-3312-4932-ACAB-82C70950E6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9" name="Group 31">
            <a:extLst>
              <a:ext uri="{FF2B5EF4-FFF2-40B4-BE49-F238E27FC236}">
                <a16:creationId xmlns:a16="http://schemas.microsoft.com/office/drawing/2014/main" id="{64BDCDC7-56B3-4DC2-8ECC-E3E81639F159}"/>
              </a:ext>
            </a:extLst>
          </p:cNvPr>
          <p:cNvGrpSpPr>
            <a:grpSpLocks/>
          </p:cNvGrpSpPr>
          <p:nvPr/>
        </p:nvGrpSpPr>
        <p:grpSpPr bwMode="auto">
          <a:xfrm>
            <a:off x="4070065" y="4135715"/>
            <a:ext cx="1296000" cy="1296000"/>
            <a:chOff x="111440391" y="109780186"/>
            <a:chExt cx="396000" cy="414742"/>
          </a:xfrm>
        </p:grpSpPr>
        <p:sp>
          <p:nvSpPr>
            <p:cNvPr id="30" name="Rectangle 32">
              <a:extLst>
                <a:ext uri="{FF2B5EF4-FFF2-40B4-BE49-F238E27FC236}">
                  <a16:creationId xmlns:a16="http://schemas.microsoft.com/office/drawing/2014/main" id="{F0A37E42-51CE-4B58-A11E-93FC3E70A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1" name="Oval 33">
              <a:extLst>
                <a:ext uri="{FF2B5EF4-FFF2-40B4-BE49-F238E27FC236}">
                  <a16:creationId xmlns:a16="http://schemas.microsoft.com/office/drawing/2014/main" id="{2D3C0BEC-C330-4754-A9C8-A14D3FFD0F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Oval 34">
              <a:extLst>
                <a:ext uri="{FF2B5EF4-FFF2-40B4-BE49-F238E27FC236}">
                  <a16:creationId xmlns:a16="http://schemas.microsoft.com/office/drawing/2014/main" id="{A048486A-F84D-43ED-9EF8-A262B761D9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Oval 35">
              <a:extLst>
                <a:ext uri="{FF2B5EF4-FFF2-40B4-BE49-F238E27FC236}">
                  <a16:creationId xmlns:a16="http://schemas.microsoft.com/office/drawing/2014/main" id="{9982C414-2C6D-4829-BA92-EC1485969E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Oval 36">
              <a:extLst>
                <a:ext uri="{FF2B5EF4-FFF2-40B4-BE49-F238E27FC236}">
                  <a16:creationId xmlns:a16="http://schemas.microsoft.com/office/drawing/2014/main" id="{19BD6E85-F81F-4212-8DAB-EDE7485254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Oval 37">
              <a:extLst>
                <a:ext uri="{FF2B5EF4-FFF2-40B4-BE49-F238E27FC236}">
                  <a16:creationId xmlns:a16="http://schemas.microsoft.com/office/drawing/2014/main" id="{CF1C6009-16D6-42E9-ABBE-29552E21E5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6" name="Group 31">
            <a:extLst>
              <a:ext uri="{FF2B5EF4-FFF2-40B4-BE49-F238E27FC236}">
                <a16:creationId xmlns:a16="http://schemas.microsoft.com/office/drawing/2014/main" id="{B9C93F94-A69A-4344-95EC-55F07C1C818D}"/>
              </a:ext>
            </a:extLst>
          </p:cNvPr>
          <p:cNvGrpSpPr>
            <a:grpSpLocks/>
          </p:cNvGrpSpPr>
          <p:nvPr/>
        </p:nvGrpSpPr>
        <p:grpSpPr bwMode="auto">
          <a:xfrm>
            <a:off x="6297379" y="4153411"/>
            <a:ext cx="1296000" cy="1296000"/>
            <a:chOff x="111440391" y="109780186"/>
            <a:chExt cx="396000" cy="414742"/>
          </a:xfrm>
        </p:grpSpPr>
        <p:sp>
          <p:nvSpPr>
            <p:cNvPr id="37" name="Rectangle 32">
              <a:extLst>
                <a:ext uri="{FF2B5EF4-FFF2-40B4-BE49-F238E27FC236}">
                  <a16:creationId xmlns:a16="http://schemas.microsoft.com/office/drawing/2014/main" id="{90D10AEF-8137-452F-809A-9D6C5FC24A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Oval 33">
              <a:extLst>
                <a:ext uri="{FF2B5EF4-FFF2-40B4-BE49-F238E27FC236}">
                  <a16:creationId xmlns:a16="http://schemas.microsoft.com/office/drawing/2014/main" id="{1B47C769-63BD-44BF-9A2C-D052147C0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Oval 34">
              <a:extLst>
                <a:ext uri="{FF2B5EF4-FFF2-40B4-BE49-F238E27FC236}">
                  <a16:creationId xmlns:a16="http://schemas.microsoft.com/office/drawing/2014/main" id="{11138185-6949-4E3B-BC2E-2EF845C4F7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Oval 35">
              <a:extLst>
                <a:ext uri="{FF2B5EF4-FFF2-40B4-BE49-F238E27FC236}">
                  <a16:creationId xmlns:a16="http://schemas.microsoft.com/office/drawing/2014/main" id="{BF0BD4F9-4B01-4133-932D-D68B3BBAFD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Oval 36">
              <a:extLst>
                <a:ext uri="{FF2B5EF4-FFF2-40B4-BE49-F238E27FC236}">
                  <a16:creationId xmlns:a16="http://schemas.microsoft.com/office/drawing/2014/main" id="{2248B47D-E10A-49BE-AC08-9E8B5BF2B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Oval 37">
              <a:extLst>
                <a:ext uri="{FF2B5EF4-FFF2-40B4-BE49-F238E27FC236}">
                  <a16:creationId xmlns:a16="http://schemas.microsoft.com/office/drawing/2014/main" id="{7099A764-A4BC-4657-AB55-29768AB19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3" name="Group 31">
            <a:extLst>
              <a:ext uri="{FF2B5EF4-FFF2-40B4-BE49-F238E27FC236}">
                <a16:creationId xmlns:a16="http://schemas.microsoft.com/office/drawing/2014/main" id="{C3133CD6-230F-442A-9337-AED6E4A0C31B}"/>
              </a:ext>
            </a:extLst>
          </p:cNvPr>
          <p:cNvGrpSpPr>
            <a:grpSpLocks/>
          </p:cNvGrpSpPr>
          <p:nvPr/>
        </p:nvGrpSpPr>
        <p:grpSpPr bwMode="auto">
          <a:xfrm>
            <a:off x="8524693" y="4153411"/>
            <a:ext cx="1296000" cy="1296000"/>
            <a:chOff x="111440391" y="109780186"/>
            <a:chExt cx="396000" cy="414742"/>
          </a:xfrm>
        </p:grpSpPr>
        <p:sp>
          <p:nvSpPr>
            <p:cNvPr id="44" name="Rectangle 32">
              <a:extLst>
                <a:ext uri="{FF2B5EF4-FFF2-40B4-BE49-F238E27FC236}">
                  <a16:creationId xmlns:a16="http://schemas.microsoft.com/office/drawing/2014/main" id="{B356817C-8030-4236-AFBD-4D53FE2A19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40391" y="109780186"/>
              <a:ext cx="396000" cy="414742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rgbClr val="3F3F3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Oval 33">
              <a:extLst>
                <a:ext uri="{FF2B5EF4-FFF2-40B4-BE49-F238E27FC236}">
                  <a16:creationId xmlns:a16="http://schemas.microsoft.com/office/drawing/2014/main" id="{0C983AD1-53D4-4723-82AC-068389CCCE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100629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Oval 34">
              <a:extLst>
                <a:ext uri="{FF2B5EF4-FFF2-40B4-BE49-F238E27FC236}">
                  <a16:creationId xmlns:a16="http://schemas.microsoft.com/office/drawing/2014/main" id="{D51E6285-F70E-495B-BCDC-4FF01C030E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Oval 35">
              <a:extLst>
                <a:ext uri="{FF2B5EF4-FFF2-40B4-BE49-F238E27FC236}">
                  <a16:creationId xmlns:a16="http://schemas.microsoft.com/office/drawing/2014/main" id="{555C1E19-BF17-4D61-8ED5-F028280250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9794" y="109957105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Oval 36">
              <a:extLst>
                <a:ext uri="{FF2B5EF4-FFF2-40B4-BE49-F238E27FC236}">
                  <a16:creationId xmlns:a16="http://schemas.microsoft.com/office/drawing/2014/main" id="{042929CF-EFA6-426D-8F03-D55129D10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05639" y="11006214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Oval 37">
              <a:extLst>
                <a:ext uri="{FF2B5EF4-FFF2-40B4-BE49-F238E27FC236}">
                  <a16:creationId xmlns:a16="http://schemas.microsoft.com/office/drawing/2014/main" id="{2D6E9418-C5F7-4774-9143-C4668B9218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04796" y="109854450"/>
              <a:ext cx="60923" cy="60923"/>
            </a:xfrm>
            <a:prstGeom prst="ellipse">
              <a:avLst/>
            </a:prstGeom>
            <a:solidFill>
              <a:srgbClr val="3F3F3F"/>
            </a:solidFill>
            <a:ln w="25400" algn="ctr">
              <a:solidFill>
                <a:srgbClr val="3F3F3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958C8DD3-5A2E-4E07-9488-5EAFC4AD4F80}"/>
              </a:ext>
            </a:extLst>
          </p:cNvPr>
          <p:cNvSpPr/>
          <p:nvPr/>
        </p:nvSpPr>
        <p:spPr>
          <a:xfrm>
            <a:off x="2710835" y="5963003"/>
            <a:ext cx="7272131" cy="2131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500"/>
              </a:spcAft>
            </a:pPr>
            <a:r>
              <a:rPr lang="en-GB" sz="6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5</a:t>
            </a:r>
            <a:r>
              <a:rPr lang="en-GB" sz="6000" b="1" dirty="0">
                <a:latin typeface="Century Gothic" panose="020B0502020202020204" pitchFamily="34" charset="0"/>
              </a:rPr>
              <a:t> + </a:t>
            </a:r>
            <a:r>
              <a:rPr lang="en-GB" sz="6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5</a:t>
            </a:r>
            <a:r>
              <a:rPr lang="en-GB" sz="6000" b="1" dirty="0">
                <a:latin typeface="Century Gothic" panose="020B0502020202020204" pitchFamily="34" charset="0"/>
              </a:rPr>
              <a:t> + </a:t>
            </a:r>
            <a:r>
              <a:rPr lang="en-GB" sz="6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5</a:t>
            </a:r>
            <a:r>
              <a:rPr lang="en-GB" sz="6000" b="1" dirty="0">
                <a:latin typeface="Century Gothic" panose="020B0502020202020204" pitchFamily="34" charset="0"/>
              </a:rPr>
              <a:t> + </a:t>
            </a:r>
            <a:r>
              <a:rPr lang="en-GB" sz="6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5</a:t>
            </a:r>
            <a:r>
              <a:rPr lang="en-GB" sz="6000" b="1" dirty="0">
                <a:latin typeface="Century Gothic" panose="020B0502020202020204" pitchFamily="34" charset="0"/>
              </a:rPr>
              <a:t> = </a:t>
            </a:r>
            <a:r>
              <a:rPr lang="en-GB" sz="6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20</a:t>
            </a:r>
            <a:endParaRPr lang="en-GB" sz="6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>
              <a:spcAft>
                <a:spcPts val="1500"/>
              </a:spcAft>
            </a:pPr>
            <a:r>
              <a:rPr lang="en-GB" sz="6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</a:t>
            </a:r>
            <a:r>
              <a:rPr lang="en-GB" sz="6000" b="1" dirty="0">
                <a:latin typeface="Century Gothic" panose="020B0502020202020204" pitchFamily="34" charset="0"/>
              </a:rPr>
              <a:t> × </a:t>
            </a:r>
            <a:r>
              <a:rPr lang="en-GB" sz="6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5 </a:t>
            </a:r>
            <a:r>
              <a:rPr lang="en-GB" sz="6000" b="1" dirty="0">
                <a:latin typeface="Century Gothic" panose="020B0502020202020204" pitchFamily="34" charset="0"/>
              </a:rPr>
              <a:t>= </a:t>
            </a:r>
            <a:r>
              <a:rPr lang="en-GB" sz="6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20</a:t>
            </a:r>
            <a:endParaRPr lang="en-GB" sz="6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73273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2845651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42611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4: Dice patterns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43F64B2-97E4-4B60-A950-A31FF667A8C6}"/>
              </a:ext>
            </a:extLst>
          </p:cNvPr>
          <p:cNvSpPr/>
          <p:nvPr/>
        </p:nvSpPr>
        <p:spPr>
          <a:xfrm>
            <a:off x="785033" y="1447451"/>
            <a:ext cx="495237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500"/>
              </a:spcAft>
            </a:pPr>
            <a:r>
              <a:rPr lang="en-GB" sz="4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Circle 3 lots of 5.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1DB99F-E6E4-43A5-B129-E0A4DE58071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411" t="28289" r="11471" b="13644"/>
          <a:stretch/>
        </p:blipFill>
        <p:spPr>
          <a:xfrm>
            <a:off x="1075767" y="3296793"/>
            <a:ext cx="10005663" cy="4726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32048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2845651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42611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4: Dice patterns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43F64B2-97E4-4B60-A950-A31FF667A8C6}"/>
              </a:ext>
            </a:extLst>
          </p:cNvPr>
          <p:cNvSpPr/>
          <p:nvPr/>
        </p:nvSpPr>
        <p:spPr>
          <a:xfrm>
            <a:off x="785033" y="1447451"/>
            <a:ext cx="495237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500"/>
              </a:spcAft>
            </a:pPr>
            <a:r>
              <a:rPr lang="en-GB" sz="4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Circle 3 lots of 5.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1DB99F-E6E4-43A5-B129-E0A4DE58071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411" t="28289" r="11471" b="13644"/>
          <a:stretch/>
        </p:blipFill>
        <p:spPr>
          <a:xfrm>
            <a:off x="1075767" y="3296793"/>
            <a:ext cx="10005663" cy="4726077"/>
          </a:xfrm>
          <a:prstGeom prst="rect">
            <a:avLst/>
          </a:prstGeom>
        </p:spPr>
      </p:pic>
      <p:sp>
        <p:nvSpPr>
          <p:cNvPr id="6" name="Freeform: Shape 5">
            <a:extLst>
              <a:ext uri="{FF2B5EF4-FFF2-40B4-BE49-F238E27FC236}">
                <a16:creationId xmlns:a16="http://schemas.microsoft.com/office/drawing/2014/main" id="{53B57BFE-8CF8-49D7-B9D2-3031879F5DA8}"/>
              </a:ext>
            </a:extLst>
          </p:cNvPr>
          <p:cNvSpPr/>
          <p:nvPr/>
        </p:nvSpPr>
        <p:spPr>
          <a:xfrm>
            <a:off x="5051864" y="3039731"/>
            <a:ext cx="2968606" cy="3076658"/>
          </a:xfrm>
          <a:custGeom>
            <a:avLst/>
            <a:gdLst>
              <a:gd name="connsiteX0" fmla="*/ 972418 w 2968606"/>
              <a:gd name="connsiteY0" fmla="*/ 115845 h 3076658"/>
              <a:gd name="connsiteX1" fmla="*/ 506254 w 2968606"/>
              <a:gd name="connsiteY1" fmla="*/ 1442622 h 3076658"/>
              <a:gd name="connsiteX2" fmla="*/ 93877 w 2968606"/>
              <a:gd name="connsiteY2" fmla="*/ 1890857 h 3076658"/>
              <a:gd name="connsiteX3" fmla="*/ 22160 w 2968606"/>
              <a:gd name="connsiteY3" fmla="*/ 2482528 h 3076658"/>
              <a:gd name="connsiteX4" fmla="*/ 398677 w 2968606"/>
              <a:gd name="connsiteY4" fmla="*/ 2984551 h 3076658"/>
              <a:gd name="connsiteX5" fmla="*/ 1617877 w 2968606"/>
              <a:gd name="connsiteY5" fmla="*/ 3074198 h 3076658"/>
              <a:gd name="connsiteX6" fmla="*/ 2496418 w 2968606"/>
              <a:gd name="connsiteY6" fmla="*/ 2948693 h 3076658"/>
              <a:gd name="connsiteX7" fmla="*/ 2890865 w 2968606"/>
              <a:gd name="connsiteY7" fmla="*/ 2625963 h 3076658"/>
              <a:gd name="connsiteX8" fmla="*/ 2962583 w 2968606"/>
              <a:gd name="connsiteY8" fmla="*/ 2267375 h 3076658"/>
              <a:gd name="connsiteX9" fmla="*/ 2801218 w 2968606"/>
              <a:gd name="connsiteY9" fmla="*/ 1227469 h 3076658"/>
              <a:gd name="connsiteX10" fmla="*/ 2460560 w 2968606"/>
              <a:gd name="connsiteY10" fmla="*/ 761304 h 3076658"/>
              <a:gd name="connsiteX11" fmla="*/ 2173689 w 2968606"/>
              <a:gd name="connsiteY11" fmla="*/ 259281 h 3076658"/>
              <a:gd name="connsiteX12" fmla="*/ 1761312 w 2968606"/>
              <a:gd name="connsiteY12" fmla="*/ 44128 h 3076658"/>
              <a:gd name="connsiteX13" fmla="*/ 1223430 w 2968606"/>
              <a:gd name="connsiteY13" fmla="*/ 62057 h 3076658"/>
              <a:gd name="connsiteX14" fmla="*/ 972418 w 2968606"/>
              <a:gd name="connsiteY14" fmla="*/ 115845 h 3076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968606" h="3076658">
                <a:moveTo>
                  <a:pt x="972418" y="115845"/>
                </a:moveTo>
                <a:cubicBezTo>
                  <a:pt x="852889" y="345939"/>
                  <a:pt x="652678" y="1146787"/>
                  <a:pt x="506254" y="1442622"/>
                </a:cubicBezTo>
                <a:cubicBezTo>
                  <a:pt x="359830" y="1738457"/>
                  <a:pt x="174559" y="1717539"/>
                  <a:pt x="93877" y="1890857"/>
                </a:cubicBezTo>
                <a:cubicBezTo>
                  <a:pt x="13195" y="2064175"/>
                  <a:pt x="-28640" y="2300246"/>
                  <a:pt x="22160" y="2482528"/>
                </a:cubicBezTo>
                <a:cubicBezTo>
                  <a:pt x="72960" y="2664810"/>
                  <a:pt x="132724" y="2885939"/>
                  <a:pt x="398677" y="2984551"/>
                </a:cubicBezTo>
                <a:cubicBezTo>
                  <a:pt x="664630" y="3083163"/>
                  <a:pt x="1268254" y="3080174"/>
                  <a:pt x="1617877" y="3074198"/>
                </a:cubicBezTo>
                <a:cubicBezTo>
                  <a:pt x="1967500" y="3068222"/>
                  <a:pt x="2284253" y="3023399"/>
                  <a:pt x="2496418" y="2948693"/>
                </a:cubicBezTo>
                <a:cubicBezTo>
                  <a:pt x="2708583" y="2873987"/>
                  <a:pt x="2813171" y="2739516"/>
                  <a:pt x="2890865" y="2625963"/>
                </a:cubicBezTo>
                <a:cubicBezTo>
                  <a:pt x="2968559" y="2512410"/>
                  <a:pt x="2977524" y="2500457"/>
                  <a:pt x="2962583" y="2267375"/>
                </a:cubicBezTo>
                <a:cubicBezTo>
                  <a:pt x="2947642" y="2034293"/>
                  <a:pt x="2884889" y="1478481"/>
                  <a:pt x="2801218" y="1227469"/>
                </a:cubicBezTo>
                <a:cubicBezTo>
                  <a:pt x="2717547" y="976457"/>
                  <a:pt x="2565148" y="922669"/>
                  <a:pt x="2460560" y="761304"/>
                </a:cubicBezTo>
                <a:cubicBezTo>
                  <a:pt x="2355972" y="599939"/>
                  <a:pt x="2290230" y="378810"/>
                  <a:pt x="2173689" y="259281"/>
                </a:cubicBezTo>
                <a:cubicBezTo>
                  <a:pt x="2057148" y="139752"/>
                  <a:pt x="1919688" y="76999"/>
                  <a:pt x="1761312" y="44128"/>
                </a:cubicBezTo>
                <a:cubicBezTo>
                  <a:pt x="1602936" y="11257"/>
                  <a:pt x="1360889" y="53092"/>
                  <a:pt x="1223430" y="62057"/>
                </a:cubicBezTo>
                <a:cubicBezTo>
                  <a:pt x="1085971" y="71022"/>
                  <a:pt x="1091947" y="-114249"/>
                  <a:pt x="972418" y="115845"/>
                </a:cubicBezTo>
                <a:close/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65347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2845651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42611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4: Dice patterns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43F64B2-97E4-4B60-A950-A31FF667A8C6}"/>
              </a:ext>
            </a:extLst>
          </p:cNvPr>
          <p:cNvSpPr/>
          <p:nvPr/>
        </p:nvSpPr>
        <p:spPr>
          <a:xfrm>
            <a:off x="785033" y="1447451"/>
            <a:ext cx="4952379" cy="1638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500"/>
              </a:spcAft>
            </a:pPr>
            <a:r>
              <a:rPr lang="en-GB" sz="4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Circle 3 lots of 5.</a:t>
            </a:r>
          </a:p>
          <a:p>
            <a:pPr>
              <a:spcAft>
                <a:spcPts val="900"/>
              </a:spcAft>
            </a:pPr>
            <a:r>
              <a:rPr lang="en-GB" sz="44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Circle 4 lots of 2.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1DB99F-E6E4-43A5-B129-E0A4DE58071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411" t="28289" r="11471" b="13644"/>
          <a:stretch/>
        </p:blipFill>
        <p:spPr>
          <a:xfrm>
            <a:off x="1075767" y="3296793"/>
            <a:ext cx="10005663" cy="4726077"/>
          </a:xfrm>
          <a:prstGeom prst="rect">
            <a:avLst/>
          </a:prstGeom>
        </p:spPr>
      </p:pic>
      <p:sp>
        <p:nvSpPr>
          <p:cNvPr id="6" name="Freeform: Shape 5">
            <a:extLst>
              <a:ext uri="{FF2B5EF4-FFF2-40B4-BE49-F238E27FC236}">
                <a16:creationId xmlns:a16="http://schemas.microsoft.com/office/drawing/2014/main" id="{53B57BFE-8CF8-49D7-B9D2-3031879F5DA8}"/>
              </a:ext>
            </a:extLst>
          </p:cNvPr>
          <p:cNvSpPr/>
          <p:nvPr/>
        </p:nvSpPr>
        <p:spPr>
          <a:xfrm>
            <a:off x="5051864" y="3039731"/>
            <a:ext cx="2968606" cy="3076658"/>
          </a:xfrm>
          <a:custGeom>
            <a:avLst/>
            <a:gdLst>
              <a:gd name="connsiteX0" fmla="*/ 972418 w 2968606"/>
              <a:gd name="connsiteY0" fmla="*/ 115845 h 3076658"/>
              <a:gd name="connsiteX1" fmla="*/ 506254 w 2968606"/>
              <a:gd name="connsiteY1" fmla="*/ 1442622 h 3076658"/>
              <a:gd name="connsiteX2" fmla="*/ 93877 w 2968606"/>
              <a:gd name="connsiteY2" fmla="*/ 1890857 h 3076658"/>
              <a:gd name="connsiteX3" fmla="*/ 22160 w 2968606"/>
              <a:gd name="connsiteY3" fmla="*/ 2482528 h 3076658"/>
              <a:gd name="connsiteX4" fmla="*/ 398677 w 2968606"/>
              <a:gd name="connsiteY4" fmla="*/ 2984551 h 3076658"/>
              <a:gd name="connsiteX5" fmla="*/ 1617877 w 2968606"/>
              <a:gd name="connsiteY5" fmla="*/ 3074198 h 3076658"/>
              <a:gd name="connsiteX6" fmla="*/ 2496418 w 2968606"/>
              <a:gd name="connsiteY6" fmla="*/ 2948693 h 3076658"/>
              <a:gd name="connsiteX7" fmla="*/ 2890865 w 2968606"/>
              <a:gd name="connsiteY7" fmla="*/ 2625963 h 3076658"/>
              <a:gd name="connsiteX8" fmla="*/ 2962583 w 2968606"/>
              <a:gd name="connsiteY8" fmla="*/ 2267375 h 3076658"/>
              <a:gd name="connsiteX9" fmla="*/ 2801218 w 2968606"/>
              <a:gd name="connsiteY9" fmla="*/ 1227469 h 3076658"/>
              <a:gd name="connsiteX10" fmla="*/ 2460560 w 2968606"/>
              <a:gd name="connsiteY10" fmla="*/ 761304 h 3076658"/>
              <a:gd name="connsiteX11" fmla="*/ 2173689 w 2968606"/>
              <a:gd name="connsiteY11" fmla="*/ 259281 h 3076658"/>
              <a:gd name="connsiteX12" fmla="*/ 1761312 w 2968606"/>
              <a:gd name="connsiteY12" fmla="*/ 44128 h 3076658"/>
              <a:gd name="connsiteX13" fmla="*/ 1223430 w 2968606"/>
              <a:gd name="connsiteY13" fmla="*/ 62057 h 3076658"/>
              <a:gd name="connsiteX14" fmla="*/ 972418 w 2968606"/>
              <a:gd name="connsiteY14" fmla="*/ 115845 h 3076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968606" h="3076658">
                <a:moveTo>
                  <a:pt x="972418" y="115845"/>
                </a:moveTo>
                <a:cubicBezTo>
                  <a:pt x="852889" y="345939"/>
                  <a:pt x="652678" y="1146787"/>
                  <a:pt x="506254" y="1442622"/>
                </a:cubicBezTo>
                <a:cubicBezTo>
                  <a:pt x="359830" y="1738457"/>
                  <a:pt x="174559" y="1717539"/>
                  <a:pt x="93877" y="1890857"/>
                </a:cubicBezTo>
                <a:cubicBezTo>
                  <a:pt x="13195" y="2064175"/>
                  <a:pt x="-28640" y="2300246"/>
                  <a:pt x="22160" y="2482528"/>
                </a:cubicBezTo>
                <a:cubicBezTo>
                  <a:pt x="72960" y="2664810"/>
                  <a:pt x="132724" y="2885939"/>
                  <a:pt x="398677" y="2984551"/>
                </a:cubicBezTo>
                <a:cubicBezTo>
                  <a:pt x="664630" y="3083163"/>
                  <a:pt x="1268254" y="3080174"/>
                  <a:pt x="1617877" y="3074198"/>
                </a:cubicBezTo>
                <a:cubicBezTo>
                  <a:pt x="1967500" y="3068222"/>
                  <a:pt x="2284253" y="3023399"/>
                  <a:pt x="2496418" y="2948693"/>
                </a:cubicBezTo>
                <a:cubicBezTo>
                  <a:pt x="2708583" y="2873987"/>
                  <a:pt x="2813171" y="2739516"/>
                  <a:pt x="2890865" y="2625963"/>
                </a:cubicBezTo>
                <a:cubicBezTo>
                  <a:pt x="2968559" y="2512410"/>
                  <a:pt x="2977524" y="2500457"/>
                  <a:pt x="2962583" y="2267375"/>
                </a:cubicBezTo>
                <a:cubicBezTo>
                  <a:pt x="2947642" y="2034293"/>
                  <a:pt x="2884889" y="1478481"/>
                  <a:pt x="2801218" y="1227469"/>
                </a:cubicBezTo>
                <a:cubicBezTo>
                  <a:pt x="2717547" y="976457"/>
                  <a:pt x="2565148" y="922669"/>
                  <a:pt x="2460560" y="761304"/>
                </a:cubicBezTo>
                <a:cubicBezTo>
                  <a:pt x="2355972" y="599939"/>
                  <a:pt x="2290230" y="378810"/>
                  <a:pt x="2173689" y="259281"/>
                </a:cubicBezTo>
                <a:cubicBezTo>
                  <a:pt x="2057148" y="139752"/>
                  <a:pt x="1919688" y="76999"/>
                  <a:pt x="1761312" y="44128"/>
                </a:cubicBezTo>
                <a:cubicBezTo>
                  <a:pt x="1602936" y="11257"/>
                  <a:pt x="1360889" y="53092"/>
                  <a:pt x="1223430" y="62057"/>
                </a:cubicBezTo>
                <a:cubicBezTo>
                  <a:pt x="1085971" y="71022"/>
                  <a:pt x="1091947" y="-114249"/>
                  <a:pt x="972418" y="115845"/>
                </a:cubicBezTo>
                <a:close/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74945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2845651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42611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4: Dice patterns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43F64B2-97E4-4B60-A950-A31FF667A8C6}"/>
              </a:ext>
            </a:extLst>
          </p:cNvPr>
          <p:cNvSpPr/>
          <p:nvPr/>
        </p:nvSpPr>
        <p:spPr>
          <a:xfrm>
            <a:off x="785033" y="1447451"/>
            <a:ext cx="4952379" cy="1638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500"/>
              </a:spcAft>
            </a:pPr>
            <a:r>
              <a:rPr lang="en-GB" sz="4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Circle 3 lots of 5.</a:t>
            </a:r>
          </a:p>
          <a:p>
            <a:pPr>
              <a:spcAft>
                <a:spcPts val="900"/>
              </a:spcAft>
            </a:pPr>
            <a:r>
              <a:rPr lang="en-GB" sz="44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Circle 4 lots of 2.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1DB99F-E6E4-43A5-B129-E0A4DE58071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411" t="28289" r="11471" b="13644"/>
          <a:stretch/>
        </p:blipFill>
        <p:spPr>
          <a:xfrm>
            <a:off x="1075767" y="3296793"/>
            <a:ext cx="10005663" cy="4726077"/>
          </a:xfrm>
          <a:prstGeom prst="rect">
            <a:avLst/>
          </a:prstGeom>
        </p:spPr>
      </p:pic>
      <p:sp>
        <p:nvSpPr>
          <p:cNvPr id="6" name="Freeform: Shape 5">
            <a:extLst>
              <a:ext uri="{FF2B5EF4-FFF2-40B4-BE49-F238E27FC236}">
                <a16:creationId xmlns:a16="http://schemas.microsoft.com/office/drawing/2014/main" id="{53B57BFE-8CF8-49D7-B9D2-3031879F5DA8}"/>
              </a:ext>
            </a:extLst>
          </p:cNvPr>
          <p:cNvSpPr/>
          <p:nvPr/>
        </p:nvSpPr>
        <p:spPr>
          <a:xfrm>
            <a:off x="5051864" y="3039731"/>
            <a:ext cx="2968606" cy="3076658"/>
          </a:xfrm>
          <a:custGeom>
            <a:avLst/>
            <a:gdLst>
              <a:gd name="connsiteX0" fmla="*/ 972418 w 2968606"/>
              <a:gd name="connsiteY0" fmla="*/ 115845 h 3076658"/>
              <a:gd name="connsiteX1" fmla="*/ 506254 w 2968606"/>
              <a:gd name="connsiteY1" fmla="*/ 1442622 h 3076658"/>
              <a:gd name="connsiteX2" fmla="*/ 93877 w 2968606"/>
              <a:gd name="connsiteY2" fmla="*/ 1890857 h 3076658"/>
              <a:gd name="connsiteX3" fmla="*/ 22160 w 2968606"/>
              <a:gd name="connsiteY3" fmla="*/ 2482528 h 3076658"/>
              <a:gd name="connsiteX4" fmla="*/ 398677 w 2968606"/>
              <a:gd name="connsiteY4" fmla="*/ 2984551 h 3076658"/>
              <a:gd name="connsiteX5" fmla="*/ 1617877 w 2968606"/>
              <a:gd name="connsiteY5" fmla="*/ 3074198 h 3076658"/>
              <a:gd name="connsiteX6" fmla="*/ 2496418 w 2968606"/>
              <a:gd name="connsiteY6" fmla="*/ 2948693 h 3076658"/>
              <a:gd name="connsiteX7" fmla="*/ 2890865 w 2968606"/>
              <a:gd name="connsiteY7" fmla="*/ 2625963 h 3076658"/>
              <a:gd name="connsiteX8" fmla="*/ 2962583 w 2968606"/>
              <a:gd name="connsiteY8" fmla="*/ 2267375 h 3076658"/>
              <a:gd name="connsiteX9" fmla="*/ 2801218 w 2968606"/>
              <a:gd name="connsiteY9" fmla="*/ 1227469 h 3076658"/>
              <a:gd name="connsiteX10" fmla="*/ 2460560 w 2968606"/>
              <a:gd name="connsiteY10" fmla="*/ 761304 h 3076658"/>
              <a:gd name="connsiteX11" fmla="*/ 2173689 w 2968606"/>
              <a:gd name="connsiteY11" fmla="*/ 259281 h 3076658"/>
              <a:gd name="connsiteX12" fmla="*/ 1761312 w 2968606"/>
              <a:gd name="connsiteY12" fmla="*/ 44128 h 3076658"/>
              <a:gd name="connsiteX13" fmla="*/ 1223430 w 2968606"/>
              <a:gd name="connsiteY13" fmla="*/ 62057 h 3076658"/>
              <a:gd name="connsiteX14" fmla="*/ 972418 w 2968606"/>
              <a:gd name="connsiteY14" fmla="*/ 115845 h 3076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968606" h="3076658">
                <a:moveTo>
                  <a:pt x="972418" y="115845"/>
                </a:moveTo>
                <a:cubicBezTo>
                  <a:pt x="852889" y="345939"/>
                  <a:pt x="652678" y="1146787"/>
                  <a:pt x="506254" y="1442622"/>
                </a:cubicBezTo>
                <a:cubicBezTo>
                  <a:pt x="359830" y="1738457"/>
                  <a:pt x="174559" y="1717539"/>
                  <a:pt x="93877" y="1890857"/>
                </a:cubicBezTo>
                <a:cubicBezTo>
                  <a:pt x="13195" y="2064175"/>
                  <a:pt x="-28640" y="2300246"/>
                  <a:pt x="22160" y="2482528"/>
                </a:cubicBezTo>
                <a:cubicBezTo>
                  <a:pt x="72960" y="2664810"/>
                  <a:pt x="132724" y="2885939"/>
                  <a:pt x="398677" y="2984551"/>
                </a:cubicBezTo>
                <a:cubicBezTo>
                  <a:pt x="664630" y="3083163"/>
                  <a:pt x="1268254" y="3080174"/>
                  <a:pt x="1617877" y="3074198"/>
                </a:cubicBezTo>
                <a:cubicBezTo>
                  <a:pt x="1967500" y="3068222"/>
                  <a:pt x="2284253" y="3023399"/>
                  <a:pt x="2496418" y="2948693"/>
                </a:cubicBezTo>
                <a:cubicBezTo>
                  <a:pt x="2708583" y="2873987"/>
                  <a:pt x="2813171" y="2739516"/>
                  <a:pt x="2890865" y="2625963"/>
                </a:cubicBezTo>
                <a:cubicBezTo>
                  <a:pt x="2968559" y="2512410"/>
                  <a:pt x="2977524" y="2500457"/>
                  <a:pt x="2962583" y="2267375"/>
                </a:cubicBezTo>
                <a:cubicBezTo>
                  <a:pt x="2947642" y="2034293"/>
                  <a:pt x="2884889" y="1478481"/>
                  <a:pt x="2801218" y="1227469"/>
                </a:cubicBezTo>
                <a:cubicBezTo>
                  <a:pt x="2717547" y="976457"/>
                  <a:pt x="2565148" y="922669"/>
                  <a:pt x="2460560" y="761304"/>
                </a:cubicBezTo>
                <a:cubicBezTo>
                  <a:pt x="2355972" y="599939"/>
                  <a:pt x="2290230" y="378810"/>
                  <a:pt x="2173689" y="259281"/>
                </a:cubicBezTo>
                <a:cubicBezTo>
                  <a:pt x="2057148" y="139752"/>
                  <a:pt x="1919688" y="76999"/>
                  <a:pt x="1761312" y="44128"/>
                </a:cubicBezTo>
                <a:cubicBezTo>
                  <a:pt x="1602936" y="11257"/>
                  <a:pt x="1360889" y="53092"/>
                  <a:pt x="1223430" y="62057"/>
                </a:cubicBezTo>
                <a:cubicBezTo>
                  <a:pt x="1085971" y="71022"/>
                  <a:pt x="1091947" y="-114249"/>
                  <a:pt x="972418" y="115845"/>
                </a:cubicBezTo>
                <a:close/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DBEDA9EB-35D0-4356-A9B2-5F02B5F3A2A1}"/>
              </a:ext>
            </a:extLst>
          </p:cNvPr>
          <p:cNvSpPr/>
          <p:nvPr/>
        </p:nvSpPr>
        <p:spPr>
          <a:xfrm>
            <a:off x="7917854" y="4308951"/>
            <a:ext cx="3431464" cy="3857569"/>
          </a:xfrm>
          <a:custGeom>
            <a:avLst/>
            <a:gdLst>
              <a:gd name="connsiteX0" fmla="*/ 1495087 w 3431464"/>
              <a:gd name="connsiteY0" fmla="*/ 316837 h 3857569"/>
              <a:gd name="connsiteX1" fmla="*/ 795840 w 3431464"/>
              <a:gd name="connsiteY1" fmla="*/ 783002 h 3857569"/>
              <a:gd name="connsiteX2" fmla="*/ 329675 w 3431464"/>
              <a:gd name="connsiteY2" fmla="*/ 1231237 h 3857569"/>
              <a:gd name="connsiteX3" fmla="*/ 132452 w 3431464"/>
              <a:gd name="connsiteY3" fmla="*/ 2091849 h 3857569"/>
              <a:gd name="connsiteX4" fmla="*/ 42805 w 3431464"/>
              <a:gd name="connsiteY4" fmla="*/ 2683520 h 3857569"/>
              <a:gd name="connsiteX5" fmla="*/ 114522 w 3431464"/>
              <a:gd name="connsiteY5" fmla="*/ 3669637 h 3857569"/>
              <a:gd name="connsiteX6" fmla="*/ 1262005 w 3431464"/>
              <a:gd name="connsiteY6" fmla="*/ 3813073 h 3857569"/>
              <a:gd name="connsiteX7" fmla="*/ 2821864 w 3431464"/>
              <a:gd name="connsiteY7" fmla="*/ 3131755 h 3857569"/>
              <a:gd name="connsiteX8" fmla="*/ 3323887 w 3431464"/>
              <a:gd name="connsiteY8" fmla="*/ 2468367 h 3857569"/>
              <a:gd name="connsiteX9" fmla="*/ 3431464 w 3431464"/>
              <a:gd name="connsiteY9" fmla="*/ 1715331 h 3857569"/>
              <a:gd name="connsiteX10" fmla="*/ 3323887 w 3431464"/>
              <a:gd name="connsiteY10" fmla="*/ 693355 h 3857569"/>
              <a:gd name="connsiteX11" fmla="*/ 2983228 w 3431464"/>
              <a:gd name="connsiteY11" fmla="*/ 83755 h 3857569"/>
              <a:gd name="connsiteX12" fmla="*/ 1979181 w 3431464"/>
              <a:gd name="connsiteY12" fmla="*/ 29967 h 3857569"/>
              <a:gd name="connsiteX13" fmla="*/ 1495087 w 3431464"/>
              <a:gd name="connsiteY13" fmla="*/ 316837 h 3857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31464" h="3857569">
                <a:moveTo>
                  <a:pt x="1495087" y="316837"/>
                </a:moveTo>
                <a:cubicBezTo>
                  <a:pt x="1297863" y="442343"/>
                  <a:pt x="990075" y="630602"/>
                  <a:pt x="795840" y="783002"/>
                </a:cubicBezTo>
                <a:cubicBezTo>
                  <a:pt x="601605" y="935402"/>
                  <a:pt x="440240" y="1013096"/>
                  <a:pt x="329675" y="1231237"/>
                </a:cubicBezTo>
                <a:cubicBezTo>
                  <a:pt x="219110" y="1449378"/>
                  <a:pt x="180264" y="1849802"/>
                  <a:pt x="132452" y="2091849"/>
                </a:cubicBezTo>
                <a:cubicBezTo>
                  <a:pt x="84640" y="2333896"/>
                  <a:pt x="45793" y="2420555"/>
                  <a:pt x="42805" y="2683520"/>
                </a:cubicBezTo>
                <a:cubicBezTo>
                  <a:pt x="39817" y="2946485"/>
                  <a:pt x="-88678" y="3481378"/>
                  <a:pt x="114522" y="3669637"/>
                </a:cubicBezTo>
                <a:cubicBezTo>
                  <a:pt x="317722" y="3857896"/>
                  <a:pt x="810781" y="3902720"/>
                  <a:pt x="1262005" y="3813073"/>
                </a:cubicBezTo>
                <a:cubicBezTo>
                  <a:pt x="1713229" y="3723426"/>
                  <a:pt x="2478217" y="3355873"/>
                  <a:pt x="2821864" y="3131755"/>
                </a:cubicBezTo>
                <a:cubicBezTo>
                  <a:pt x="3165511" y="2907637"/>
                  <a:pt x="3222287" y="2704438"/>
                  <a:pt x="3323887" y="2468367"/>
                </a:cubicBezTo>
                <a:cubicBezTo>
                  <a:pt x="3425487" y="2232296"/>
                  <a:pt x="3431464" y="2011166"/>
                  <a:pt x="3431464" y="1715331"/>
                </a:cubicBezTo>
                <a:cubicBezTo>
                  <a:pt x="3431464" y="1419496"/>
                  <a:pt x="3398593" y="965284"/>
                  <a:pt x="3323887" y="693355"/>
                </a:cubicBezTo>
                <a:cubicBezTo>
                  <a:pt x="3249181" y="421426"/>
                  <a:pt x="3207346" y="194320"/>
                  <a:pt x="2983228" y="83755"/>
                </a:cubicBezTo>
                <a:cubicBezTo>
                  <a:pt x="2759110" y="-26810"/>
                  <a:pt x="2224216" y="-8880"/>
                  <a:pt x="1979181" y="29967"/>
                </a:cubicBezTo>
                <a:cubicBezTo>
                  <a:pt x="1734146" y="68814"/>
                  <a:pt x="1692311" y="191331"/>
                  <a:pt x="1495087" y="316837"/>
                </a:cubicBezTo>
                <a:close/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683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4742004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NUMBER AND PLACE VALUE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48029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A: 2-digit numbers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4CE2A2F-D4A1-4AD3-81A4-D90EEC5A23FE}"/>
              </a:ext>
            </a:extLst>
          </p:cNvPr>
          <p:cNvSpPr/>
          <p:nvPr/>
        </p:nvSpPr>
        <p:spPr>
          <a:xfrm>
            <a:off x="3003072" y="1590418"/>
            <a:ext cx="32093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600"/>
              </a:spcAft>
            </a:pPr>
            <a:r>
              <a:rPr lang="en-GB" sz="5400" b="1" dirty="0">
                <a:latin typeface="Century Gothic" panose="020B0502020202020204" pitchFamily="34" charset="0"/>
              </a:rPr>
              <a:t>Is it 15?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458AB7-6246-4C64-95F2-4E2B16FE500F}"/>
              </a:ext>
            </a:extLst>
          </p:cNvPr>
          <p:cNvSpPr/>
          <p:nvPr/>
        </p:nvSpPr>
        <p:spPr>
          <a:xfrm>
            <a:off x="7315003" y="1789895"/>
            <a:ext cx="89629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or</a:t>
            </a:r>
            <a:endParaRPr lang="en-GB" dirty="0"/>
          </a:p>
        </p:txBody>
      </p:sp>
      <p:pic>
        <p:nvPicPr>
          <p:cNvPr id="14" name="Picture 4" descr="Image result for tick cross">
            <a:extLst>
              <a:ext uri="{FF2B5EF4-FFF2-40B4-BE49-F238E27FC236}">
                <a16:creationId xmlns:a16="http://schemas.microsoft.com/office/drawing/2014/main" id="{86C4C00B-6C38-4EE2-B797-287353A152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5" r="43781"/>
          <a:stretch/>
        </p:blipFill>
        <p:spPr bwMode="auto">
          <a:xfrm>
            <a:off x="6699531" y="1768137"/>
            <a:ext cx="775083" cy="707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Image result for tick cross">
            <a:extLst>
              <a:ext uri="{FF2B5EF4-FFF2-40B4-BE49-F238E27FC236}">
                <a16:creationId xmlns:a16="http://schemas.microsoft.com/office/drawing/2014/main" id="{84F7232E-73DE-41C6-A627-3729C915F6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47" t="24133" r="6053"/>
          <a:stretch/>
        </p:blipFill>
        <p:spPr bwMode="auto">
          <a:xfrm>
            <a:off x="8128704" y="1875312"/>
            <a:ext cx="622766" cy="537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C13DFF5F-02AE-451C-9DFD-E708D06480BD}"/>
              </a:ext>
            </a:extLst>
          </p:cNvPr>
          <p:cNvGrpSpPr/>
          <p:nvPr/>
        </p:nvGrpSpPr>
        <p:grpSpPr>
          <a:xfrm>
            <a:off x="4350236" y="3674718"/>
            <a:ext cx="1296000" cy="1296000"/>
            <a:chOff x="3340102" y="3575958"/>
            <a:chExt cx="1296000" cy="1296000"/>
          </a:xfrm>
        </p:grpSpPr>
        <p:sp>
          <p:nvSpPr>
            <p:cNvPr id="92" name="Rectangle 32">
              <a:extLst>
                <a:ext uri="{FF2B5EF4-FFF2-40B4-BE49-F238E27FC236}">
                  <a16:creationId xmlns:a16="http://schemas.microsoft.com/office/drawing/2014/main" id="{8AD2922F-CF42-48D4-BE0B-2B137C3E24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0102" y="3575958"/>
              <a:ext cx="1296000" cy="1296000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93" name="Oval 33">
              <a:extLst>
                <a:ext uri="{FF2B5EF4-FFF2-40B4-BE49-F238E27FC236}">
                  <a16:creationId xmlns:a16="http://schemas.microsoft.com/office/drawing/2014/main" id="{389F4B8D-EEEF-4941-B2FF-EF8A1DA6D1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0882" y="4459408"/>
              <a:ext cx="199384" cy="190374"/>
            </a:xfrm>
            <a:prstGeom prst="ellipse">
              <a:avLst/>
            </a:prstGeom>
            <a:solidFill>
              <a:schemeClr val="tx1"/>
            </a:solidFill>
            <a:ln w="254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" name="Oval 34">
              <a:extLst>
                <a:ext uri="{FF2B5EF4-FFF2-40B4-BE49-F238E27FC236}">
                  <a16:creationId xmlns:a16="http://schemas.microsoft.com/office/drawing/2014/main" id="{3A36CBA7-E7B0-4F71-B22C-AB87280C80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186" y="3808021"/>
              <a:ext cx="199384" cy="190374"/>
            </a:xfrm>
            <a:prstGeom prst="ellipse">
              <a:avLst/>
            </a:prstGeom>
            <a:solidFill>
              <a:schemeClr val="tx1"/>
            </a:solidFill>
            <a:ln w="254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" name="Oval 35">
              <a:extLst>
                <a:ext uri="{FF2B5EF4-FFF2-40B4-BE49-F238E27FC236}">
                  <a16:creationId xmlns:a16="http://schemas.microsoft.com/office/drawing/2014/main" id="{EABD3346-4FFE-4B31-A6C8-E8CB8ED658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4512" y="4128801"/>
              <a:ext cx="199384" cy="190374"/>
            </a:xfrm>
            <a:prstGeom prst="ellipse">
              <a:avLst/>
            </a:prstGeom>
            <a:solidFill>
              <a:schemeClr val="tx1"/>
            </a:solidFill>
            <a:ln w="254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" name="Oval 36">
              <a:extLst>
                <a:ext uri="{FF2B5EF4-FFF2-40B4-BE49-F238E27FC236}">
                  <a16:creationId xmlns:a16="http://schemas.microsoft.com/office/drawing/2014/main" id="{D9125B7C-4C57-47A2-8668-301249FA83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186" y="4457018"/>
              <a:ext cx="199384" cy="190374"/>
            </a:xfrm>
            <a:prstGeom prst="ellipse">
              <a:avLst/>
            </a:prstGeom>
            <a:solidFill>
              <a:schemeClr val="tx1"/>
            </a:solidFill>
            <a:ln w="254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" name="Oval 37">
              <a:extLst>
                <a:ext uri="{FF2B5EF4-FFF2-40B4-BE49-F238E27FC236}">
                  <a16:creationId xmlns:a16="http://schemas.microsoft.com/office/drawing/2014/main" id="{3DE5893F-5AB2-4E70-BED3-BE348362F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0882" y="3808021"/>
              <a:ext cx="199384" cy="190374"/>
            </a:xfrm>
            <a:prstGeom prst="ellipse">
              <a:avLst/>
            </a:prstGeom>
            <a:solidFill>
              <a:schemeClr val="tx1"/>
            </a:solidFill>
            <a:ln w="254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5DF1F20-BAD3-4651-B061-0EA6A80BEB75}"/>
              </a:ext>
            </a:extLst>
          </p:cNvPr>
          <p:cNvGrpSpPr/>
          <p:nvPr/>
        </p:nvGrpSpPr>
        <p:grpSpPr>
          <a:xfrm>
            <a:off x="4350236" y="5640928"/>
            <a:ext cx="1296000" cy="1296000"/>
            <a:chOff x="3340102" y="3575958"/>
            <a:chExt cx="1296000" cy="1296000"/>
          </a:xfrm>
        </p:grpSpPr>
        <p:sp>
          <p:nvSpPr>
            <p:cNvPr id="29" name="Rectangle 32">
              <a:extLst>
                <a:ext uri="{FF2B5EF4-FFF2-40B4-BE49-F238E27FC236}">
                  <a16:creationId xmlns:a16="http://schemas.microsoft.com/office/drawing/2014/main" id="{6B8602D0-3D72-4962-814C-0207A6567B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0102" y="3575958"/>
              <a:ext cx="1296000" cy="1296000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0" name="Oval 33">
              <a:extLst>
                <a:ext uri="{FF2B5EF4-FFF2-40B4-BE49-F238E27FC236}">
                  <a16:creationId xmlns:a16="http://schemas.microsoft.com/office/drawing/2014/main" id="{D6C561B3-0F6A-4D31-A2BA-DE29A0A18C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0882" y="4459408"/>
              <a:ext cx="199384" cy="190374"/>
            </a:xfrm>
            <a:prstGeom prst="ellipse">
              <a:avLst/>
            </a:prstGeom>
            <a:solidFill>
              <a:schemeClr val="tx1"/>
            </a:solidFill>
            <a:ln w="254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Oval 34">
              <a:extLst>
                <a:ext uri="{FF2B5EF4-FFF2-40B4-BE49-F238E27FC236}">
                  <a16:creationId xmlns:a16="http://schemas.microsoft.com/office/drawing/2014/main" id="{1AFA562F-5529-4119-9721-65C7C65E49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186" y="3808021"/>
              <a:ext cx="199384" cy="190374"/>
            </a:xfrm>
            <a:prstGeom prst="ellipse">
              <a:avLst/>
            </a:prstGeom>
            <a:solidFill>
              <a:schemeClr val="tx1"/>
            </a:solidFill>
            <a:ln w="254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Oval 35">
              <a:extLst>
                <a:ext uri="{FF2B5EF4-FFF2-40B4-BE49-F238E27FC236}">
                  <a16:creationId xmlns:a16="http://schemas.microsoft.com/office/drawing/2014/main" id="{9321BC8A-BF2A-4025-BC66-97F4521E37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4512" y="4128801"/>
              <a:ext cx="199384" cy="190374"/>
            </a:xfrm>
            <a:prstGeom prst="ellipse">
              <a:avLst/>
            </a:prstGeom>
            <a:solidFill>
              <a:schemeClr val="tx1"/>
            </a:solidFill>
            <a:ln w="254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Oval 36">
              <a:extLst>
                <a:ext uri="{FF2B5EF4-FFF2-40B4-BE49-F238E27FC236}">
                  <a16:creationId xmlns:a16="http://schemas.microsoft.com/office/drawing/2014/main" id="{5E658489-21D2-4418-A424-8FD80D26F0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186" y="4457018"/>
              <a:ext cx="199384" cy="190374"/>
            </a:xfrm>
            <a:prstGeom prst="ellipse">
              <a:avLst/>
            </a:prstGeom>
            <a:solidFill>
              <a:schemeClr val="tx1"/>
            </a:solidFill>
            <a:ln w="254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Oval 37">
              <a:extLst>
                <a:ext uri="{FF2B5EF4-FFF2-40B4-BE49-F238E27FC236}">
                  <a16:creationId xmlns:a16="http://schemas.microsoft.com/office/drawing/2014/main" id="{1D037E89-CE8F-4A4A-86B5-58E482A7A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0882" y="3808021"/>
              <a:ext cx="199384" cy="190374"/>
            </a:xfrm>
            <a:prstGeom prst="ellipse">
              <a:avLst/>
            </a:prstGeom>
            <a:solidFill>
              <a:schemeClr val="tx1"/>
            </a:solidFill>
            <a:ln w="254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09C49EC-5445-4460-A007-CD5D9B1C406B}"/>
              </a:ext>
            </a:extLst>
          </p:cNvPr>
          <p:cNvGrpSpPr/>
          <p:nvPr/>
        </p:nvGrpSpPr>
        <p:grpSpPr>
          <a:xfrm>
            <a:off x="6545766" y="4741794"/>
            <a:ext cx="1296000" cy="1296000"/>
            <a:chOff x="3340102" y="3575958"/>
            <a:chExt cx="1296000" cy="1296000"/>
          </a:xfrm>
        </p:grpSpPr>
        <p:sp>
          <p:nvSpPr>
            <p:cNvPr id="36" name="Rectangle 32">
              <a:extLst>
                <a:ext uri="{FF2B5EF4-FFF2-40B4-BE49-F238E27FC236}">
                  <a16:creationId xmlns:a16="http://schemas.microsoft.com/office/drawing/2014/main" id="{A223710D-A01C-4044-B604-643A636FD3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0102" y="3575958"/>
              <a:ext cx="1296000" cy="1296000"/>
            </a:xfrm>
            <a:prstGeom prst="rect">
              <a:avLst/>
            </a:prstGeom>
            <a:solidFill>
              <a:srgbClr val="FFFFFF"/>
            </a:solidFill>
            <a:ln w="762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7" name="Oval 33">
              <a:extLst>
                <a:ext uri="{FF2B5EF4-FFF2-40B4-BE49-F238E27FC236}">
                  <a16:creationId xmlns:a16="http://schemas.microsoft.com/office/drawing/2014/main" id="{0C78BE37-215B-4EAC-8499-583C72055C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0882" y="4459408"/>
              <a:ext cx="199384" cy="190374"/>
            </a:xfrm>
            <a:prstGeom prst="ellipse">
              <a:avLst/>
            </a:prstGeom>
            <a:solidFill>
              <a:schemeClr val="tx1"/>
            </a:solidFill>
            <a:ln w="254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Oval 34">
              <a:extLst>
                <a:ext uri="{FF2B5EF4-FFF2-40B4-BE49-F238E27FC236}">
                  <a16:creationId xmlns:a16="http://schemas.microsoft.com/office/drawing/2014/main" id="{57EC49FA-E39F-49A1-A7E6-6FB30D18D7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186" y="3808021"/>
              <a:ext cx="199384" cy="190374"/>
            </a:xfrm>
            <a:prstGeom prst="ellipse">
              <a:avLst/>
            </a:prstGeom>
            <a:solidFill>
              <a:schemeClr val="tx1"/>
            </a:solidFill>
            <a:ln w="254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Oval 35">
              <a:extLst>
                <a:ext uri="{FF2B5EF4-FFF2-40B4-BE49-F238E27FC236}">
                  <a16:creationId xmlns:a16="http://schemas.microsoft.com/office/drawing/2014/main" id="{0ED7C4C1-6DF2-4F63-91E0-D3D3EC248D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4512" y="4128801"/>
              <a:ext cx="199384" cy="190374"/>
            </a:xfrm>
            <a:prstGeom prst="ellipse">
              <a:avLst/>
            </a:prstGeom>
            <a:solidFill>
              <a:schemeClr val="tx1"/>
            </a:solidFill>
            <a:ln w="254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Oval 36">
              <a:extLst>
                <a:ext uri="{FF2B5EF4-FFF2-40B4-BE49-F238E27FC236}">
                  <a16:creationId xmlns:a16="http://schemas.microsoft.com/office/drawing/2014/main" id="{6308CCB8-FEDC-4E41-83F1-962C163A7A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186" y="4457018"/>
              <a:ext cx="199384" cy="190374"/>
            </a:xfrm>
            <a:prstGeom prst="ellipse">
              <a:avLst/>
            </a:prstGeom>
            <a:solidFill>
              <a:schemeClr val="tx1"/>
            </a:solidFill>
            <a:ln w="254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Oval 37">
              <a:extLst>
                <a:ext uri="{FF2B5EF4-FFF2-40B4-BE49-F238E27FC236}">
                  <a16:creationId xmlns:a16="http://schemas.microsoft.com/office/drawing/2014/main" id="{B147B34A-FF99-49DE-8C33-CB9AB01634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0882" y="3808021"/>
              <a:ext cx="199384" cy="190374"/>
            </a:xfrm>
            <a:prstGeom prst="ellipse">
              <a:avLst/>
            </a:prstGeom>
            <a:solidFill>
              <a:schemeClr val="tx1"/>
            </a:solidFill>
            <a:ln w="254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322558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4742004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NUMBER AND PLACE VALUE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48029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A: 2-digit numbers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4CE2A2F-D4A1-4AD3-81A4-D90EEC5A23FE}"/>
              </a:ext>
            </a:extLst>
          </p:cNvPr>
          <p:cNvSpPr/>
          <p:nvPr/>
        </p:nvSpPr>
        <p:spPr>
          <a:xfrm>
            <a:off x="3003072" y="1590418"/>
            <a:ext cx="32093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600"/>
              </a:spcAft>
            </a:pPr>
            <a:r>
              <a:rPr lang="en-GB" sz="5400" b="1" dirty="0">
                <a:latin typeface="Century Gothic" panose="020B0502020202020204" pitchFamily="34" charset="0"/>
              </a:rPr>
              <a:t>Is it 15?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458AB7-6246-4C64-95F2-4E2B16FE500F}"/>
              </a:ext>
            </a:extLst>
          </p:cNvPr>
          <p:cNvSpPr/>
          <p:nvPr/>
        </p:nvSpPr>
        <p:spPr>
          <a:xfrm>
            <a:off x="7315003" y="1789895"/>
            <a:ext cx="89629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or</a:t>
            </a:r>
            <a:endParaRPr lang="en-GB" dirty="0"/>
          </a:p>
        </p:txBody>
      </p:sp>
      <p:pic>
        <p:nvPicPr>
          <p:cNvPr id="14" name="Picture 4" descr="Image result for tick cross">
            <a:extLst>
              <a:ext uri="{FF2B5EF4-FFF2-40B4-BE49-F238E27FC236}">
                <a16:creationId xmlns:a16="http://schemas.microsoft.com/office/drawing/2014/main" id="{86C4C00B-6C38-4EE2-B797-287353A152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5" r="43781"/>
          <a:stretch/>
        </p:blipFill>
        <p:spPr bwMode="auto">
          <a:xfrm>
            <a:off x="6699531" y="1768137"/>
            <a:ext cx="775083" cy="707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Image result for tick cross">
            <a:extLst>
              <a:ext uri="{FF2B5EF4-FFF2-40B4-BE49-F238E27FC236}">
                <a16:creationId xmlns:a16="http://schemas.microsoft.com/office/drawing/2014/main" id="{84F7232E-73DE-41C6-A627-3729C915F6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47" t="24133" r="6053"/>
          <a:stretch/>
        </p:blipFill>
        <p:spPr bwMode="auto">
          <a:xfrm>
            <a:off x="8128704" y="1875312"/>
            <a:ext cx="622766" cy="537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7" name="Group 116">
            <a:extLst>
              <a:ext uri="{FF2B5EF4-FFF2-40B4-BE49-F238E27FC236}">
                <a16:creationId xmlns:a16="http://schemas.microsoft.com/office/drawing/2014/main" id="{1A595DED-5B93-4155-B592-2F9732B6CF36}"/>
              </a:ext>
            </a:extLst>
          </p:cNvPr>
          <p:cNvGrpSpPr/>
          <p:nvPr/>
        </p:nvGrpSpPr>
        <p:grpSpPr>
          <a:xfrm>
            <a:off x="7716051" y="3519957"/>
            <a:ext cx="607266" cy="3732880"/>
            <a:chOff x="4662860" y="533004"/>
            <a:chExt cx="787428" cy="5783975"/>
          </a:xfrm>
        </p:grpSpPr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E7FFB8D2-8BE2-4242-803B-3152FC07CF85}"/>
                </a:ext>
              </a:extLst>
            </p:cNvPr>
            <p:cNvCxnSpPr/>
            <p:nvPr/>
          </p:nvCxnSpPr>
          <p:spPr>
            <a:xfrm>
              <a:off x="5199797" y="736979"/>
              <a:ext cx="0" cy="55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>
              <a:extLst>
                <a:ext uri="{FF2B5EF4-FFF2-40B4-BE49-F238E27FC236}">
                  <a16:creationId xmlns:a16="http://schemas.microsoft.com/office/drawing/2014/main" id="{D6D7487A-9104-43EE-83EF-40F373B6800C}"/>
                </a:ext>
              </a:extLst>
            </p:cNvPr>
            <p:cNvCxnSpPr/>
            <p:nvPr/>
          </p:nvCxnSpPr>
          <p:spPr>
            <a:xfrm>
              <a:off x="4683456" y="736979"/>
              <a:ext cx="0" cy="55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8D1D761E-97B8-4A18-A250-772CF74B7371}"/>
                </a:ext>
              </a:extLst>
            </p:cNvPr>
            <p:cNvCxnSpPr/>
            <p:nvPr/>
          </p:nvCxnSpPr>
          <p:spPr>
            <a:xfrm>
              <a:off x="5450005" y="533004"/>
              <a:ext cx="0" cy="55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2DC02DE2-CDA6-4D12-9C3B-D12CEDFA10A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00602" y="2226365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91F9557F-198A-4875-AF06-04738290B4C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00601" y="533004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>
              <a:extLst>
                <a:ext uri="{FF2B5EF4-FFF2-40B4-BE49-F238E27FC236}">
                  <a16:creationId xmlns:a16="http://schemas.microsoft.com/office/drawing/2014/main" id="{20544313-7C8A-4B24-B766-AB65421A28A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3" y="1091612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4A939A92-32C7-420C-825F-A4431D52EDF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1655694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6AF3388F-0050-45C4-8A0C-2F31996DBB7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2774403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>
              <a:extLst>
                <a:ext uri="{FF2B5EF4-FFF2-40B4-BE49-F238E27FC236}">
                  <a16:creationId xmlns:a16="http://schemas.microsoft.com/office/drawing/2014/main" id="{DF3D171B-946A-4E00-8F58-F508E23801C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3322441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>
              <a:extLst>
                <a:ext uri="{FF2B5EF4-FFF2-40B4-BE49-F238E27FC236}">
                  <a16:creationId xmlns:a16="http://schemas.microsoft.com/office/drawing/2014/main" id="{1C22B883-70A0-47A2-B3F3-6FBCE897267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3881281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D13F0B45-0DAC-48FB-B459-70492D74440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4434256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>
              <a:extLst>
                <a:ext uri="{FF2B5EF4-FFF2-40B4-BE49-F238E27FC236}">
                  <a16:creationId xmlns:a16="http://schemas.microsoft.com/office/drawing/2014/main" id="{BE7D9717-E839-451B-9556-EB7438B42AE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4987231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>
              <a:extLst>
                <a:ext uri="{FF2B5EF4-FFF2-40B4-BE49-F238E27FC236}">
                  <a16:creationId xmlns:a16="http://schemas.microsoft.com/office/drawing/2014/main" id="{3201C20D-44DF-40A2-872C-AE48E0D248B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5550117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>
              <a:extLst>
                <a:ext uri="{FF2B5EF4-FFF2-40B4-BE49-F238E27FC236}">
                  <a16:creationId xmlns:a16="http://schemas.microsoft.com/office/drawing/2014/main" id="{BEB592F5-3B29-442C-97BF-DEA23947178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6100144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>
              <a:extLst>
                <a:ext uri="{FF2B5EF4-FFF2-40B4-BE49-F238E27FC236}">
                  <a16:creationId xmlns:a16="http://schemas.microsoft.com/office/drawing/2014/main" id="{3F6FD098-9CFD-4294-BB28-8243C84F8C2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83457" y="537076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>
              <a:extLst>
                <a:ext uri="{FF2B5EF4-FFF2-40B4-BE49-F238E27FC236}">
                  <a16:creationId xmlns:a16="http://schemas.microsoft.com/office/drawing/2014/main" id="{7FA761B8-860A-4286-AC51-DE36E4AA660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1159" y="750742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>
              <a:extLst>
                <a:ext uri="{FF2B5EF4-FFF2-40B4-BE49-F238E27FC236}">
                  <a16:creationId xmlns:a16="http://schemas.microsoft.com/office/drawing/2014/main" id="{09DD31B4-8169-4E9D-8117-049BDA1B5D3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910288" y="537772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>
              <a:extLst>
                <a:ext uri="{FF2B5EF4-FFF2-40B4-BE49-F238E27FC236}">
                  <a16:creationId xmlns:a16="http://schemas.microsoft.com/office/drawing/2014/main" id="{7A41045B-C828-415C-9F17-C81B2DC2CF6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1159" y="1300718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454980FB-ED60-4E4F-BA23-42C4A8DB715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1159" y="1848699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84910377-AC19-4AEB-A45E-26CE10E0DF3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1159" y="2430533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EB5D24A8-5D72-45B0-BA92-3C157B7828F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71826" y="2978780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EF63799A-41AF-49F9-85D2-57855793964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1159" y="3523857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005731BE-3C97-4F92-A415-17895ABD02E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1159" y="4090386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672455A6-0332-4D6B-953C-AD47A76768A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71826" y="4638368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>
              <a:extLst>
                <a:ext uri="{FF2B5EF4-FFF2-40B4-BE49-F238E27FC236}">
                  <a16:creationId xmlns:a16="http://schemas.microsoft.com/office/drawing/2014/main" id="{E27268B3-5CCF-49A4-A6CE-F74011770B4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2685" y="5196916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792369B9-C953-4897-8AB0-BD6091236D9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1159" y="5751924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F89CF040-B892-48B6-B552-875EDFF5704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62860" y="6301110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29F3E44C-728B-4117-8744-05ED66F3E29E}"/>
              </a:ext>
            </a:extLst>
          </p:cNvPr>
          <p:cNvGrpSpPr/>
          <p:nvPr/>
        </p:nvGrpSpPr>
        <p:grpSpPr>
          <a:xfrm>
            <a:off x="2706379" y="6690276"/>
            <a:ext cx="574857" cy="533861"/>
            <a:chOff x="6931786" y="3418514"/>
            <a:chExt cx="798316" cy="778449"/>
          </a:xfrm>
        </p:grpSpPr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A6E97F8B-55DA-42B8-8E27-6A69E12F644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488902" y="3977640"/>
              <a:ext cx="241200" cy="205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819FE546-156F-4038-A63D-50B8CB193C3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472260" y="3432385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B76EBD9F-447C-4129-A005-6815A7A6DC5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31786" y="3425241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0932F94E-6D97-4A23-A5CB-1F2CA6100BD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931786" y="4189707"/>
              <a:ext cx="55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405DF9D7-9953-441E-917B-04E14345460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948901" y="3638128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D99FECF8-8F11-404E-B49E-943D7FCA0D6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167202" y="3428473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870912B9-D50A-4A27-AAB0-C5651A7106A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37388" y="3628163"/>
              <a:ext cx="0" cy="568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AE83ABD4-F5C5-4048-861A-DF54198FFD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24851" y="3418514"/>
              <a:ext cx="0" cy="568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8DD2E8B6-C6AA-4A43-86EA-DAA12870DD3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90952" y="3620907"/>
              <a:ext cx="0" cy="568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ED9ED32B-C5AA-45BC-8010-9EB8DBF0657A}"/>
              </a:ext>
            </a:extLst>
          </p:cNvPr>
          <p:cNvGrpSpPr/>
          <p:nvPr/>
        </p:nvGrpSpPr>
        <p:grpSpPr>
          <a:xfrm>
            <a:off x="6713310" y="3522245"/>
            <a:ext cx="607266" cy="3732880"/>
            <a:chOff x="4662860" y="533004"/>
            <a:chExt cx="787428" cy="5783975"/>
          </a:xfrm>
        </p:grpSpPr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EEB40F20-4E48-4AB3-B9E1-6D4EE5094A53}"/>
                </a:ext>
              </a:extLst>
            </p:cNvPr>
            <p:cNvCxnSpPr/>
            <p:nvPr/>
          </p:nvCxnSpPr>
          <p:spPr>
            <a:xfrm>
              <a:off x="5199797" y="736979"/>
              <a:ext cx="0" cy="55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5887A399-4D21-4B7C-AFA5-47A69A77D38E}"/>
                </a:ext>
              </a:extLst>
            </p:cNvPr>
            <p:cNvCxnSpPr/>
            <p:nvPr/>
          </p:nvCxnSpPr>
          <p:spPr>
            <a:xfrm>
              <a:off x="4683456" y="736979"/>
              <a:ext cx="0" cy="55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CA0F986C-7FC7-44C7-94E8-736F5451B64D}"/>
                </a:ext>
              </a:extLst>
            </p:cNvPr>
            <p:cNvCxnSpPr/>
            <p:nvPr/>
          </p:nvCxnSpPr>
          <p:spPr>
            <a:xfrm>
              <a:off x="5450005" y="533004"/>
              <a:ext cx="0" cy="55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45987ABA-B56F-44A0-8147-F53C73CCCC8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00602" y="2226365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ABF81530-74D3-4BFD-B7BA-C1AC5973D3C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00601" y="533004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AB3E1B7E-C59B-4C7E-B17D-28D4E146FD1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3" y="1091612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F41F828E-F5C9-4548-8BCD-C568A7DE8A7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1655694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1B4329FA-3BCF-46A8-81F6-4BE33280AFF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2774403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B9B5663E-1B00-46EA-809C-1F017E1BE10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3322441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216E721C-67DA-46A4-AA69-1B9BEDF5DCC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3881281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CE40E754-3EC9-4EE7-A7B3-1CA524A52FA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4434256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40BD476E-E4E6-49B3-AD15-AA3DCFB0AA8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4987231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447B5CC4-55B4-40FE-B58A-2066FF38305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5550117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BC7E3F56-73EC-487F-B99D-F31C95AF6D1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6100144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0AED1575-D7D8-433A-B248-54B0181EC34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83457" y="537076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76A6907F-9E98-411D-A86C-1CC4E8EC3BC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1159" y="750742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80EB59F9-AC12-485F-B040-726F41C01B4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910288" y="537772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A254BD09-99DA-4EC8-8C00-13BA6581E81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1159" y="1300718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4661BDC1-4F53-4F38-9B8E-4D609B6BD40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1159" y="1848699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6A53EA16-0BC0-4961-8591-C21163153D0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1159" y="2430533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7EFDE60B-0290-45C3-B37D-EBAE2CF4B7E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71826" y="2978780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3409EB0C-4C5F-4FB4-B58D-6867C95525F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1159" y="3523857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5F25DA82-AC6C-4185-9963-254909B6888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1159" y="4090386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0D9C3211-BE15-406F-B4CC-DE7287EE395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71826" y="4638368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E59A7FAA-F7C8-4C42-9F97-76AE1E61C5D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2685" y="5196916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E2122781-60AB-4F23-B6D9-CC845C705EB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1159" y="5751924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E60D37EE-0C74-48F5-BBB2-C7DD45C7D80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62860" y="6301110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BADC08AA-2092-4B61-B586-CFADBF50FD9B}"/>
              </a:ext>
            </a:extLst>
          </p:cNvPr>
          <p:cNvGrpSpPr/>
          <p:nvPr/>
        </p:nvGrpSpPr>
        <p:grpSpPr>
          <a:xfrm>
            <a:off x="5694852" y="3522442"/>
            <a:ext cx="607266" cy="3732880"/>
            <a:chOff x="4662860" y="533004"/>
            <a:chExt cx="787428" cy="5783975"/>
          </a:xfrm>
        </p:grpSpPr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554A7162-52AD-4595-B841-ABD6D2F98510}"/>
                </a:ext>
              </a:extLst>
            </p:cNvPr>
            <p:cNvCxnSpPr/>
            <p:nvPr/>
          </p:nvCxnSpPr>
          <p:spPr>
            <a:xfrm>
              <a:off x="5199797" y="736979"/>
              <a:ext cx="0" cy="55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FEFFD989-7AE8-4BD5-B01D-30CA56EE7ECE}"/>
                </a:ext>
              </a:extLst>
            </p:cNvPr>
            <p:cNvCxnSpPr/>
            <p:nvPr/>
          </p:nvCxnSpPr>
          <p:spPr>
            <a:xfrm>
              <a:off x="4683456" y="736979"/>
              <a:ext cx="0" cy="55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E43DE1A7-74F1-4E4B-BE05-0EDBA0CE7476}"/>
                </a:ext>
              </a:extLst>
            </p:cNvPr>
            <p:cNvCxnSpPr/>
            <p:nvPr/>
          </p:nvCxnSpPr>
          <p:spPr>
            <a:xfrm>
              <a:off x="5450005" y="533004"/>
              <a:ext cx="0" cy="55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B80D28AA-AF7B-434F-B605-D305B58868E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00602" y="2226365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00C07B85-61C2-4D91-8397-F779D3CFE10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00601" y="533004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F4EEFCC7-04C9-4E60-BFCF-966BB38A19A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3" y="1091612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CDFA0D05-A9B0-43AB-BED3-332979B080A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1655694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D0508862-FE28-4D31-82D7-D3830F4B87B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2774403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6FF4D3C5-B299-4279-BAE7-F9AD5A850A3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3322441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A6B4729E-5DA0-4107-8EF2-402614F824F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3881281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414D2200-D229-4309-916E-57728D32477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4434256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5889AE24-5C51-4E0B-823C-42ECFE2E945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4987231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9DA56390-934F-48EC-9D63-D006BA13DE5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5550117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0DA44FF8-3135-46A6-80FC-DD568626B69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6100144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369D3007-609C-40BB-AD02-2D823C450ED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83457" y="537076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6F659AD7-E926-4055-BF94-E92E81F1959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1159" y="750742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BD45DD91-683F-4D23-B80A-C77FDAD4878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910288" y="537772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A9121BC7-A700-46C0-B679-6CCD83DDE7E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1159" y="1300718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D5AE7645-2756-4F30-A3B1-13D9A563617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1159" y="1848699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E11AC57D-8115-4456-959C-8BFAB8F62FF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1159" y="2430533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A0507F5F-88C1-464D-99E3-8DCBCB73A67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71826" y="2978780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19A85685-8986-4B9D-9297-30356B7A508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1159" y="3523857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>
              <a:extLst>
                <a:ext uri="{FF2B5EF4-FFF2-40B4-BE49-F238E27FC236}">
                  <a16:creationId xmlns:a16="http://schemas.microsoft.com/office/drawing/2014/main" id="{1434C8C8-42A0-47E5-9769-A8B4851E647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1159" y="4090386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65634AD1-E771-44D5-85B7-31651AC602A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71826" y="4638368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0053ED65-2202-405B-939D-C2E901B03C5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2685" y="5196916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E9E3DA8A-415E-4ED4-A9FA-796A9C3F2AB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1159" y="5751924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527D82CF-67D8-4223-8792-0AB14105423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62860" y="6301110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80290208-0649-4AAC-8BC2-DA64D6568B8F}"/>
              </a:ext>
            </a:extLst>
          </p:cNvPr>
          <p:cNvGrpSpPr/>
          <p:nvPr/>
        </p:nvGrpSpPr>
        <p:grpSpPr>
          <a:xfrm>
            <a:off x="4690507" y="3540177"/>
            <a:ext cx="607266" cy="3732880"/>
            <a:chOff x="4662860" y="533004"/>
            <a:chExt cx="787428" cy="5783975"/>
          </a:xfrm>
        </p:grpSpPr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B5612502-AE81-483D-93CD-5AB9C44EE414}"/>
                </a:ext>
              </a:extLst>
            </p:cNvPr>
            <p:cNvCxnSpPr/>
            <p:nvPr/>
          </p:nvCxnSpPr>
          <p:spPr>
            <a:xfrm>
              <a:off x="5199797" y="736979"/>
              <a:ext cx="0" cy="55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>
              <a:extLst>
                <a:ext uri="{FF2B5EF4-FFF2-40B4-BE49-F238E27FC236}">
                  <a16:creationId xmlns:a16="http://schemas.microsoft.com/office/drawing/2014/main" id="{613BA4AD-39BB-4D07-BFCF-222215099A89}"/>
                </a:ext>
              </a:extLst>
            </p:cNvPr>
            <p:cNvCxnSpPr/>
            <p:nvPr/>
          </p:nvCxnSpPr>
          <p:spPr>
            <a:xfrm>
              <a:off x="4683456" y="736979"/>
              <a:ext cx="0" cy="55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>
              <a:extLst>
                <a:ext uri="{FF2B5EF4-FFF2-40B4-BE49-F238E27FC236}">
                  <a16:creationId xmlns:a16="http://schemas.microsoft.com/office/drawing/2014/main" id="{428DD0C7-C671-48DC-88DC-413F6F8D84D6}"/>
                </a:ext>
              </a:extLst>
            </p:cNvPr>
            <p:cNvCxnSpPr/>
            <p:nvPr/>
          </p:nvCxnSpPr>
          <p:spPr>
            <a:xfrm>
              <a:off x="5450005" y="533004"/>
              <a:ext cx="0" cy="55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>
              <a:extLst>
                <a:ext uri="{FF2B5EF4-FFF2-40B4-BE49-F238E27FC236}">
                  <a16:creationId xmlns:a16="http://schemas.microsoft.com/office/drawing/2014/main" id="{0D00F335-80BD-4A3A-96DE-0C0498E083D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00602" y="2226365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>
              <a:extLst>
                <a:ext uri="{FF2B5EF4-FFF2-40B4-BE49-F238E27FC236}">
                  <a16:creationId xmlns:a16="http://schemas.microsoft.com/office/drawing/2014/main" id="{0BD16ADA-48B5-4A2E-9B90-E89BCF32483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00601" y="533004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>
              <a:extLst>
                <a:ext uri="{FF2B5EF4-FFF2-40B4-BE49-F238E27FC236}">
                  <a16:creationId xmlns:a16="http://schemas.microsoft.com/office/drawing/2014/main" id="{481EBB0F-71C5-4E08-B9DC-C99A9A89E2F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3" y="1091612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>
              <a:extLst>
                <a:ext uri="{FF2B5EF4-FFF2-40B4-BE49-F238E27FC236}">
                  <a16:creationId xmlns:a16="http://schemas.microsoft.com/office/drawing/2014/main" id="{44D65A61-6AED-4256-9D15-C1EAB2D2DFF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1655694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>
              <a:extLst>
                <a:ext uri="{FF2B5EF4-FFF2-40B4-BE49-F238E27FC236}">
                  <a16:creationId xmlns:a16="http://schemas.microsoft.com/office/drawing/2014/main" id="{98D083CF-67C3-433D-B69A-3CE247EA098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2774403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>
              <a:extLst>
                <a:ext uri="{FF2B5EF4-FFF2-40B4-BE49-F238E27FC236}">
                  <a16:creationId xmlns:a16="http://schemas.microsoft.com/office/drawing/2014/main" id="{BC7F63D6-E9E7-448D-8621-860E976AC4B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3322441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8A5E9239-1CB7-4647-B2A4-CBE90B47405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3881281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>
              <a:extLst>
                <a:ext uri="{FF2B5EF4-FFF2-40B4-BE49-F238E27FC236}">
                  <a16:creationId xmlns:a16="http://schemas.microsoft.com/office/drawing/2014/main" id="{ACF56B51-A034-498A-AB0B-6AB7B28F2B5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4434256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id="{AC08599F-9859-472B-89E7-C562243E40E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4987231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>
              <a:extLst>
                <a:ext uri="{FF2B5EF4-FFF2-40B4-BE49-F238E27FC236}">
                  <a16:creationId xmlns:a16="http://schemas.microsoft.com/office/drawing/2014/main" id="{5F617738-3295-4351-9C9F-D73D1FF62F4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5550117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>
              <a:extLst>
                <a:ext uri="{FF2B5EF4-FFF2-40B4-BE49-F238E27FC236}">
                  <a16:creationId xmlns:a16="http://schemas.microsoft.com/office/drawing/2014/main" id="{45DB5A36-C6E5-4459-8BF6-12573A138D3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6100144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>
              <a:extLst>
                <a:ext uri="{FF2B5EF4-FFF2-40B4-BE49-F238E27FC236}">
                  <a16:creationId xmlns:a16="http://schemas.microsoft.com/office/drawing/2014/main" id="{6B041619-BA44-4D02-BAEF-F4DEDDCD108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83457" y="537076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>
              <a:extLst>
                <a:ext uri="{FF2B5EF4-FFF2-40B4-BE49-F238E27FC236}">
                  <a16:creationId xmlns:a16="http://schemas.microsoft.com/office/drawing/2014/main" id="{25EE5F2D-6FD0-442E-9449-D51B638A5B8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1159" y="750742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>
              <a:extLst>
                <a:ext uri="{FF2B5EF4-FFF2-40B4-BE49-F238E27FC236}">
                  <a16:creationId xmlns:a16="http://schemas.microsoft.com/office/drawing/2014/main" id="{91A69E18-7192-4B06-9F53-2F585DC2AC9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910288" y="537772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9674810A-1D6F-4F31-AB1A-343C45795D7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1159" y="1300718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>
              <a:extLst>
                <a:ext uri="{FF2B5EF4-FFF2-40B4-BE49-F238E27FC236}">
                  <a16:creationId xmlns:a16="http://schemas.microsoft.com/office/drawing/2014/main" id="{37FCAFE2-FC71-4005-8040-28B46CE438D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1159" y="1848699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>
              <a:extLst>
                <a:ext uri="{FF2B5EF4-FFF2-40B4-BE49-F238E27FC236}">
                  <a16:creationId xmlns:a16="http://schemas.microsoft.com/office/drawing/2014/main" id="{7B3F27BE-40D6-4EB9-8220-397D3E84188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1159" y="2430533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>
              <a:extLst>
                <a:ext uri="{FF2B5EF4-FFF2-40B4-BE49-F238E27FC236}">
                  <a16:creationId xmlns:a16="http://schemas.microsoft.com/office/drawing/2014/main" id="{DDF8BE6A-DA0C-4ACD-9C7A-53E34BB872F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71826" y="2978780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>
              <a:extLst>
                <a:ext uri="{FF2B5EF4-FFF2-40B4-BE49-F238E27FC236}">
                  <a16:creationId xmlns:a16="http://schemas.microsoft.com/office/drawing/2014/main" id="{EAA36D68-F93C-433F-93A1-B444883A6CC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1159" y="3523857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>
              <a:extLst>
                <a:ext uri="{FF2B5EF4-FFF2-40B4-BE49-F238E27FC236}">
                  <a16:creationId xmlns:a16="http://schemas.microsoft.com/office/drawing/2014/main" id="{70C6EA6C-015F-4107-B436-B1EAA762241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1159" y="4090386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>
              <a:extLst>
                <a:ext uri="{FF2B5EF4-FFF2-40B4-BE49-F238E27FC236}">
                  <a16:creationId xmlns:a16="http://schemas.microsoft.com/office/drawing/2014/main" id="{D2DAE78A-0CE9-417D-BEBC-AFEBFC7D7B8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71826" y="4638368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>
              <a:extLst>
                <a:ext uri="{FF2B5EF4-FFF2-40B4-BE49-F238E27FC236}">
                  <a16:creationId xmlns:a16="http://schemas.microsoft.com/office/drawing/2014/main" id="{4233E385-C553-448F-BCB8-13FDE95DA49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2685" y="5196916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>
              <a:extLst>
                <a:ext uri="{FF2B5EF4-FFF2-40B4-BE49-F238E27FC236}">
                  <a16:creationId xmlns:a16="http://schemas.microsoft.com/office/drawing/2014/main" id="{A2F885EE-0525-4DA3-8809-59BDCB1E99E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1159" y="5751924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>
              <a:extLst>
                <a:ext uri="{FF2B5EF4-FFF2-40B4-BE49-F238E27FC236}">
                  <a16:creationId xmlns:a16="http://schemas.microsoft.com/office/drawing/2014/main" id="{50C15A24-ED74-4EE7-B3A7-269896DC1AB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62860" y="6301110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4" name="Group 253">
            <a:extLst>
              <a:ext uri="{FF2B5EF4-FFF2-40B4-BE49-F238E27FC236}">
                <a16:creationId xmlns:a16="http://schemas.microsoft.com/office/drawing/2014/main" id="{EBDE8B7B-033B-455C-9312-97C79E23ED31}"/>
              </a:ext>
            </a:extLst>
          </p:cNvPr>
          <p:cNvGrpSpPr/>
          <p:nvPr/>
        </p:nvGrpSpPr>
        <p:grpSpPr>
          <a:xfrm>
            <a:off x="3701536" y="3522205"/>
            <a:ext cx="607266" cy="3732880"/>
            <a:chOff x="4662860" y="533004"/>
            <a:chExt cx="787428" cy="5783975"/>
          </a:xfrm>
        </p:grpSpPr>
        <p:cxnSp>
          <p:nvCxnSpPr>
            <p:cNvPr id="255" name="Straight Connector 254">
              <a:extLst>
                <a:ext uri="{FF2B5EF4-FFF2-40B4-BE49-F238E27FC236}">
                  <a16:creationId xmlns:a16="http://schemas.microsoft.com/office/drawing/2014/main" id="{4A186F4A-DDD0-428E-A45F-FF693E6DE1A2}"/>
                </a:ext>
              </a:extLst>
            </p:cNvPr>
            <p:cNvCxnSpPr/>
            <p:nvPr/>
          </p:nvCxnSpPr>
          <p:spPr>
            <a:xfrm>
              <a:off x="5199797" y="736979"/>
              <a:ext cx="0" cy="55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>
              <a:extLst>
                <a:ext uri="{FF2B5EF4-FFF2-40B4-BE49-F238E27FC236}">
                  <a16:creationId xmlns:a16="http://schemas.microsoft.com/office/drawing/2014/main" id="{B6FE94D4-1CBC-490F-B0DC-814D2A7B7CA6}"/>
                </a:ext>
              </a:extLst>
            </p:cNvPr>
            <p:cNvCxnSpPr/>
            <p:nvPr/>
          </p:nvCxnSpPr>
          <p:spPr>
            <a:xfrm>
              <a:off x="4683456" y="736979"/>
              <a:ext cx="0" cy="55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>
              <a:extLst>
                <a:ext uri="{FF2B5EF4-FFF2-40B4-BE49-F238E27FC236}">
                  <a16:creationId xmlns:a16="http://schemas.microsoft.com/office/drawing/2014/main" id="{80A3905E-DD76-4735-8EF1-79225CA529BF}"/>
                </a:ext>
              </a:extLst>
            </p:cNvPr>
            <p:cNvCxnSpPr/>
            <p:nvPr/>
          </p:nvCxnSpPr>
          <p:spPr>
            <a:xfrm>
              <a:off x="5450005" y="533004"/>
              <a:ext cx="0" cy="55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>
              <a:extLst>
                <a:ext uri="{FF2B5EF4-FFF2-40B4-BE49-F238E27FC236}">
                  <a16:creationId xmlns:a16="http://schemas.microsoft.com/office/drawing/2014/main" id="{12B0FEEB-3FA7-45B5-9A3C-B051107E0EB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00602" y="2226365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>
              <a:extLst>
                <a:ext uri="{FF2B5EF4-FFF2-40B4-BE49-F238E27FC236}">
                  <a16:creationId xmlns:a16="http://schemas.microsoft.com/office/drawing/2014/main" id="{C737EBDB-FBCE-4DF8-B930-B35EBBE485A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00601" y="533004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>
              <a:extLst>
                <a:ext uri="{FF2B5EF4-FFF2-40B4-BE49-F238E27FC236}">
                  <a16:creationId xmlns:a16="http://schemas.microsoft.com/office/drawing/2014/main" id="{0779B851-ED75-41A1-A2FE-498BDD88B33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3" y="1091612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>
              <a:extLst>
                <a:ext uri="{FF2B5EF4-FFF2-40B4-BE49-F238E27FC236}">
                  <a16:creationId xmlns:a16="http://schemas.microsoft.com/office/drawing/2014/main" id="{0C65ED78-143F-45DB-985B-9089F4E0AF9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1655694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>
              <a:extLst>
                <a:ext uri="{FF2B5EF4-FFF2-40B4-BE49-F238E27FC236}">
                  <a16:creationId xmlns:a16="http://schemas.microsoft.com/office/drawing/2014/main" id="{964B5E1B-B293-40A3-954D-DABF747DD06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2774403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>
              <a:extLst>
                <a:ext uri="{FF2B5EF4-FFF2-40B4-BE49-F238E27FC236}">
                  <a16:creationId xmlns:a16="http://schemas.microsoft.com/office/drawing/2014/main" id="{45C091BA-ABB2-42F6-9E7C-C407DB284AA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3322441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>
              <a:extLst>
                <a:ext uri="{FF2B5EF4-FFF2-40B4-BE49-F238E27FC236}">
                  <a16:creationId xmlns:a16="http://schemas.microsoft.com/office/drawing/2014/main" id="{0FB7E8E8-C550-43C8-AA4C-99CC5829B39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3881281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>
              <a:extLst>
                <a:ext uri="{FF2B5EF4-FFF2-40B4-BE49-F238E27FC236}">
                  <a16:creationId xmlns:a16="http://schemas.microsoft.com/office/drawing/2014/main" id="{DD8CBCB1-7D63-4594-9468-1730B0731CD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4434256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>
              <a:extLst>
                <a:ext uri="{FF2B5EF4-FFF2-40B4-BE49-F238E27FC236}">
                  <a16:creationId xmlns:a16="http://schemas.microsoft.com/office/drawing/2014/main" id="{C2C56BC9-51B8-4745-971D-D7C41FF6B73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4987231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>
              <a:extLst>
                <a:ext uri="{FF2B5EF4-FFF2-40B4-BE49-F238E27FC236}">
                  <a16:creationId xmlns:a16="http://schemas.microsoft.com/office/drawing/2014/main" id="{486DE2A2-CCC9-4CDB-9768-F289623B4DE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5550117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>
              <a:extLst>
                <a:ext uri="{FF2B5EF4-FFF2-40B4-BE49-F238E27FC236}">
                  <a16:creationId xmlns:a16="http://schemas.microsoft.com/office/drawing/2014/main" id="{9C2C389E-7AF1-4B82-A649-97931731330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6100144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>
              <a:extLst>
                <a:ext uri="{FF2B5EF4-FFF2-40B4-BE49-F238E27FC236}">
                  <a16:creationId xmlns:a16="http://schemas.microsoft.com/office/drawing/2014/main" id="{C702ECAB-B53D-4C17-9B22-181B309E9C3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83457" y="537076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>
              <a:extLst>
                <a:ext uri="{FF2B5EF4-FFF2-40B4-BE49-F238E27FC236}">
                  <a16:creationId xmlns:a16="http://schemas.microsoft.com/office/drawing/2014/main" id="{A5EF02D9-DBF7-4A8D-AC5D-4CCAEBFF36A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1159" y="750742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>
              <a:extLst>
                <a:ext uri="{FF2B5EF4-FFF2-40B4-BE49-F238E27FC236}">
                  <a16:creationId xmlns:a16="http://schemas.microsoft.com/office/drawing/2014/main" id="{89803C0C-6A11-42A5-8EE0-62431578A2E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910288" y="537772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Connector 271">
              <a:extLst>
                <a:ext uri="{FF2B5EF4-FFF2-40B4-BE49-F238E27FC236}">
                  <a16:creationId xmlns:a16="http://schemas.microsoft.com/office/drawing/2014/main" id="{52C74F77-DD3B-45CC-81CF-56E29D48F51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1159" y="1300718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>
              <a:extLst>
                <a:ext uri="{FF2B5EF4-FFF2-40B4-BE49-F238E27FC236}">
                  <a16:creationId xmlns:a16="http://schemas.microsoft.com/office/drawing/2014/main" id="{BA7F9271-D3EF-47F2-955D-41F6FDAF66C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1159" y="1848699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>
              <a:extLst>
                <a:ext uri="{FF2B5EF4-FFF2-40B4-BE49-F238E27FC236}">
                  <a16:creationId xmlns:a16="http://schemas.microsoft.com/office/drawing/2014/main" id="{F44D7DF3-B932-4077-B74E-B141F499F8B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1159" y="2430533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>
              <a:extLst>
                <a:ext uri="{FF2B5EF4-FFF2-40B4-BE49-F238E27FC236}">
                  <a16:creationId xmlns:a16="http://schemas.microsoft.com/office/drawing/2014/main" id="{60BCB504-1E69-4F46-AD41-CDDB963C55D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71826" y="2978780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>
              <a:extLst>
                <a:ext uri="{FF2B5EF4-FFF2-40B4-BE49-F238E27FC236}">
                  <a16:creationId xmlns:a16="http://schemas.microsoft.com/office/drawing/2014/main" id="{3CC80FA1-302D-4355-9D7D-924A11C153B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1159" y="3523857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Connector 276">
              <a:extLst>
                <a:ext uri="{FF2B5EF4-FFF2-40B4-BE49-F238E27FC236}">
                  <a16:creationId xmlns:a16="http://schemas.microsoft.com/office/drawing/2014/main" id="{59E41D56-C64D-4F3C-8801-19EFB2DDD57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1159" y="4090386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>
              <a:extLst>
                <a:ext uri="{FF2B5EF4-FFF2-40B4-BE49-F238E27FC236}">
                  <a16:creationId xmlns:a16="http://schemas.microsoft.com/office/drawing/2014/main" id="{456DF8A6-E8F7-4A3E-A7C6-DFE6909C46B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71826" y="4638368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Connector 278">
              <a:extLst>
                <a:ext uri="{FF2B5EF4-FFF2-40B4-BE49-F238E27FC236}">
                  <a16:creationId xmlns:a16="http://schemas.microsoft.com/office/drawing/2014/main" id="{D9CD8CB0-5F49-483A-8328-543631A43D8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2685" y="5196916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Straight Connector 279">
              <a:extLst>
                <a:ext uri="{FF2B5EF4-FFF2-40B4-BE49-F238E27FC236}">
                  <a16:creationId xmlns:a16="http://schemas.microsoft.com/office/drawing/2014/main" id="{1D8CC5CA-AE6B-4EF8-AD73-B59EDEDDF6A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1159" y="5751924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Straight Connector 280">
              <a:extLst>
                <a:ext uri="{FF2B5EF4-FFF2-40B4-BE49-F238E27FC236}">
                  <a16:creationId xmlns:a16="http://schemas.microsoft.com/office/drawing/2014/main" id="{9DBEB8A1-4B38-44D3-B3F3-328E9973DCC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62860" y="6301110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26897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4742004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NUMBER AND PLACE VALUE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48029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A: 2-digit numbers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4CE2A2F-D4A1-4AD3-81A4-D90EEC5A23FE}"/>
              </a:ext>
            </a:extLst>
          </p:cNvPr>
          <p:cNvSpPr/>
          <p:nvPr/>
        </p:nvSpPr>
        <p:spPr>
          <a:xfrm>
            <a:off x="3003072" y="1590418"/>
            <a:ext cx="32093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600"/>
              </a:spcAft>
            </a:pPr>
            <a:r>
              <a:rPr lang="en-GB" sz="5400" b="1" dirty="0">
                <a:latin typeface="Century Gothic" panose="020B0502020202020204" pitchFamily="34" charset="0"/>
              </a:rPr>
              <a:t>Is it 15?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458AB7-6246-4C64-95F2-4E2B16FE500F}"/>
              </a:ext>
            </a:extLst>
          </p:cNvPr>
          <p:cNvSpPr/>
          <p:nvPr/>
        </p:nvSpPr>
        <p:spPr>
          <a:xfrm>
            <a:off x="7315003" y="1789895"/>
            <a:ext cx="89629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en-GB" sz="4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or</a:t>
            </a:r>
            <a:endParaRPr lang="en-GB" dirty="0"/>
          </a:p>
        </p:txBody>
      </p:sp>
      <p:pic>
        <p:nvPicPr>
          <p:cNvPr id="14" name="Picture 4" descr="Image result for tick cross">
            <a:extLst>
              <a:ext uri="{FF2B5EF4-FFF2-40B4-BE49-F238E27FC236}">
                <a16:creationId xmlns:a16="http://schemas.microsoft.com/office/drawing/2014/main" id="{86C4C00B-6C38-4EE2-B797-287353A152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5" r="43781"/>
          <a:stretch/>
        </p:blipFill>
        <p:spPr bwMode="auto">
          <a:xfrm>
            <a:off x="6699531" y="1768137"/>
            <a:ext cx="775083" cy="707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Image result for tick cross">
            <a:extLst>
              <a:ext uri="{FF2B5EF4-FFF2-40B4-BE49-F238E27FC236}">
                <a16:creationId xmlns:a16="http://schemas.microsoft.com/office/drawing/2014/main" id="{84F7232E-73DE-41C6-A627-3729C915F6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47" t="24133" r="6053"/>
          <a:stretch/>
        </p:blipFill>
        <p:spPr bwMode="auto">
          <a:xfrm>
            <a:off x="8128704" y="1875312"/>
            <a:ext cx="622766" cy="537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7" name="Group 116">
            <a:extLst>
              <a:ext uri="{FF2B5EF4-FFF2-40B4-BE49-F238E27FC236}">
                <a16:creationId xmlns:a16="http://schemas.microsoft.com/office/drawing/2014/main" id="{1A595DED-5B93-4155-B592-2F9732B6CF36}"/>
              </a:ext>
            </a:extLst>
          </p:cNvPr>
          <p:cNvGrpSpPr/>
          <p:nvPr/>
        </p:nvGrpSpPr>
        <p:grpSpPr>
          <a:xfrm>
            <a:off x="4927879" y="3519957"/>
            <a:ext cx="607266" cy="3732880"/>
            <a:chOff x="4662860" y="533004"/>
            <a:chExt cx="787428" cy="5783975"/>
          </a:xfrm>
        </p:grpSpPr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E7FFB8D2-8BE2-4242-803B-3152FC07CF85}"/>
                </a:ext>
              </a:extLst>
            </p:cNvPr>
            <p:cNvCxnSpPr/>
            <p:nvPr/>
          </p:nvCxnSpPr>
          <p:spPr>
            <a:xfrm>
              <a:off x="5199797" y="736979"/>
              <a:ext cx="0" cy="55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>
              <a:extLst>
                <a:ext uri="{FF2B5EF4-FFF2-40B4-BE49-F238E27FC236}">
                  <a16:creationId xmlns:a16="http://schemas.microsoft.com/office/drawing/2014/main" id="{D6D7487A-9104-43EE-83EF-40F373B6800C}"/>
                </a:ext>
              </a:extLst>
            </p:cNvPr>
            <p:cNvCxnSpPr/>
            <p:nvPr/>
          </p:nvCxnSpPr>
          <p:spPr>
            <a:xfrm>
              <a:off x="4683456" y="736979"/>
              <a:ext cx="0" cy="55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8D1D761E-97B8-4A18-A250-772CF74B7371}"/>
                </a:ext>
              </a:extLst>
            </p:cNvPr>
            <p:cNvCxnSpPr/>
            <p:nvPr/>
          </p:nvCxnSpPr>
          <p:spPr>
            <a:xfrm>
              <a:off x="5450005" y="533004"/>
              <a:ext cx="0" cy="55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2DC02DE2-CDA6-4D12-9C3B-D12CEDFA10A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00602" y="2226365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91F9557F-198A-4875-AF06-04738290B4C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00601" y="533004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>
              <a:extLst>
                <a:ext uri="{FF2B5EF4-FFF2-40B4-BE49-F238E27FC236}">
                  <a16:creationId xmlns:a16="http://schemas.microsoft.com/office/drawing/2014/main" id="{20544313-7C8A-4B24-B766-AB65421A28A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3" y="1091612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4A939A92-32C7-420C-825F-A4431D52EDF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1655694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6AF3388F-0050-45C4-8A0C-2F31996DBB7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2774403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>
              <a:extLst>
                <a:ext uri="{FF2B5EF4-FFF2-40B4-BE49-F238E27FC236}">
                  <a16:creationId xmlns:a16="http://schemas.microsoft.com/office/drawing/2014/main" id="{DF3D171B-946A-4E00-8F58-F508E23801C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3322441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>
              <a:extLst>
                <a:ext uri="{FF2B5EF4-FFF2-40B4-BE49-F238E27FC236}">
                  <a16:creationId xmlns:a16="http://schemas.microsoft.com/office/drawing/2014/main" id="{1C22B883-70A0-47A2-B3F3-6FBCE897267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3881281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D13F0B45-0DAC-48FB-B459-70492D74440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4434256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>
              <a:extLst>
                <a:ext uri="{FF2B5EF4-FFF2-40B4-BE49-F238E27FC236}">
                  <a16:creationId xmlns:a16="http://schemas.microsoft.com/office/drawing/2014/main" id="{BE7D9717-E839-451B-9556-EB7438B42AE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4987231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>
              <a:extLst>
                <a:ext uri="{FF2B5EF4-FFF2-40B4-BE49-F238E27FC236}">
                  <a16:creationId xmlns:a16="http://schemas.microsoft.com/office/drawing/2014/main" id="{3201C20D-44DF-40A2-872C-AE48E0D248B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5550117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>
              <a:extLst>
                <a:ext uri="{FF2B5EF4-FFF2-40B4-BE49-F238E27FC236}">
                  <a16:creationId xmlns:a16="http://schemas.microsoft.com/office/drawing/2014/main" id="{BEB592F5-3B29-442C-97BF-DEA23947178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98992" y="6100144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>
              <a:extLst>
                <a:ext uri="{FF2B5EF4-FFF2-40B4-BE49-F238E27FC236}">
                  <a16:creationId xmlns:a16="http://schemas.microsoft.com/office/drawing/2014/main" id="{3F6FD098-9CFD-4294-BB28-8243C84F8C2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83457" y="537076"/>
              <a:ext cx="249403" cy="2120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>
              <a:extLst>
                <a:ext uri="{FF2B5EF4-FFF2-40B4-BE49-F238E27FC236}">
                  <a16:creationId xmlns:a16="http://schemas.microsoft.com/office/drawing/2014/main" id="{7FA761B8-860A-4286-AC51-DE36E4AA660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1159" y="750742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>
              <a:extLst>
                <a:ext uri="{FF2B5EF4-FFF2-40B4-BE49-F238E27FC236}">
                  <a16:creationId xmlns:a16="http://schemas.microsoft.com/office/drawing/2014/main" id="{09DD31B4-8169-4E9D-8117-049BDA1B5D3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910288" y="537772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>
              <a:extLst>
                <a:ext uri="{FF2B5EF4-FFF2-40B4-BE49-F238E27FC236}">
                  <a16:creationId xmlns:a16="http://schemas.microsoft.com/office/drawing/2014/main" id="{7A41045B-C828-415C-9F17-C81B2DC2CF6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1159" y="1300718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454980FB-ED60-4E4F-BA23-42C4A8DB715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1159" y="1848699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84910377-AC19-4AEB-A45E-26CE10E0DF3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1159" y="2430533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EB5D24A8-5D72-45B0-BA92-3C157B7828F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71826" y="2978780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EF63799A-41AF-49F9-85D2-57855793964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1159" y="3523857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005731BE-3C97-4F92-A415-17895ABD02E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1159" y="4090386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672455A6-0332-4D6B-953C-AD47A76768A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71826" y="4638368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>
              <a:extLst>
                <a:ext uri="{FF2B5EF4-FFF2-40B4-BE49-F238E27FC236}">
                  <a16:creationId xmlns:a16="http://schemas.microsoft.com/office/drawing/2014/main" id="{E27268B3-5CCF-49A4-A6CE-F74011770B4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2685" y="5196916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792369B9-C953-4897-8AB0-BD6091236D9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81159" y="5751924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F89CF040-B892-48B6-B552-875EDFF5704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62860" y="6301110"/>
              <a:ext cx="540000" cy="296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38E9EB0C-95BB-4700-B138-F24A5DD48339}"/>
              </a:ext>
            </a:extLst>
          </p:cNvPr>
          <p:cNvGrpSpPr/>
          <p:nvPr/>
        </p:nvGrpSpPr>
        <p:grpSpPr>
          <a:xfrm>
            <a:off x="5964450" y="3527291"/>
            <a:ext cx="599632" cy="3696846"/>
            <a:chOff x="4861586" y="3440500"/>
            <a:chExt cx="167775" cy="1089739"/>
          </a:xfrm>
        </p:grpSpPr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29F3E44C-728B-4117-8744-05ED66F3E29E}"/>
                </a:ext>
              </a:extLst>
            </p:cNvPr>
            <p:cNvGrpSpPr/>
            <p:nvPr/>
          </p:nvGrpSpPr>
          <p:grpSpPr>
            <a:xfrm>
              <a:off x="4868518" y="4372870"/>
              <a:ext cx="160843" cy="157369"/>
              <a:chOff x="6931786" y="3418514"/>
              <a:chExt cx="798316" cy="778449"/>
            </a:xfrm>
          </p:grpSpPr>
          <p:cxnSp>
            <p:nvCxnSpPr>
              <p:cNvPr id="161" name="Straight Connector 160">
                <a:extLst>
                  <a:ext uri="{FF2B5EF4-FFF2-40B4-BE49-F238E27FC236}">
                    <a16:creationId xmlns:a16="http://schemas.microsoft.com/office/drawing/2014/main" id="{A6E97F8B-55DA-42B8-8E27-6A69E12F644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488902" y="3977640"/>
                <a:ext cx="241200" cy="2052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>
                <a:extLst>
                  <a:ext uri="{FF2B5EF4-FFF2-40B4-BE49-F238E27FC236}">
                    <a16:creationId xmlns:a16="http://schemas.microsoft.com/office/drawing/2014/main" id="{819FE546-156F-4038-A63D-50B8CB193C3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472260" y="3432385"/>
                <a:ext cx="249403" cy="21206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>
                <a:extLst>
                  <a:ext uri="{FF2B5EF4-FFF2-40B4-BE49-F238E27FC236}">
                    <a16:creationId xmlns:a16="http://schemas.microsoft.com/office/drawing/2014/main" id="{B76EBD9F-447C-4129-A005-6815A7A6DC5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931786" y="3425241"/>
                <a:ext cx="249403" cy="21206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>
                <a:extLst>
                  <a:ext uri="{FF2B5EF4-FFF2-40B4-BE49-F238E27FC236}">
                    <a16:creationId xmlns:a16="http://schemas.microsoft.com/office/drawing/2014/main" id="{0932F94E-6D97-4A23-A5CB-1F2CA6100BD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931786" y="4189707"/>
                <a:ext cx="558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405DF9D7-9953-441E-917B-04E14345460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948901" y="3638128"/>
                <a:ext cx="540000" cy="29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D99FECF8-8F11-404E-B49E-943D7FCA0D6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167202" y="3428473"/>
                <a:ext cx="540000" cy="29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870912B9-D50A-4A27-AAB0-C5651A7106A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37388" y="3628163"/>
                <a:ext cx="0" cy="5688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>
                <a:extLst>
                  <a:ext uri="{FF2B5EF4-FFF2-40B4-BE49-F238E27FC236}">
                    <a16:creationId xmlns:a16="http://schemas.microsoft.com/office/drawing/2014/main" id="{AE83ABD4-F5C5-4048-861A-DF54198FFD6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724851" y="3418514"/>
                <a:ext cx="0" cy="5688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>
                <a:extLst>
                  <a:ext uri="{FF2B5EF4-FFF2-40B4-BE49-F238E27FC236}">
                    <a16:creationId xmlns:a16="http://schemas.microsoft.com/office/drawing/2014/main" id="{8DD2E8B6-C6AA-4A43-86EA-DAA12870DD3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90952" y="3620907"/>
                <a:ext cx="0" cy="5688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id="{CF86D136-560E-4359-A536-0B0CED494489}"/>
                </a:ext>
              </a:extLst>
            </p:cNvPr>
            <p:cNvGrpSpPr/>
            <p:nvPr/>
          </p:nvGrpSpPr>
          <p:grpSpPr>
            <a:xfrm>
              <a:off x="4864841" y="4147807"/>
              <a:ext cx="160843" cy="157369"/>
              <a:chOff x="6931786" y="3418514"/>
              <a:chExt cx="798316" cy="778449"/>
            </a:xfrm>
          </p:grpSpPr>
          <p:cxnSp>
            <p:nvCxnSpPr>
              <p:cNvPr id="152" name="Straight Connector 151">
                <a:extLst>
                  <a:ext uri="{FF2B5EF4-FFF2-40B4-BE49-F238E27FC236}">
                    <a16:creationId xmlns:a16="http://schemas.microsoft.com/office/drawing/2014/main" id="{61ED065E-87FD-4983-B6C2-E986E37F421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488902" y="3977640"/>
                <a:ext cx="241200" cy="2052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>
                <a:extLst>
                  <a:ext uri="{FF2B5EF4-FFF2-40B4-BE49-F238E27FC236}">
                    <a16:creationId xmlns:a16="http://schemas.microsoft.com/office/drawing/2014/main" id="{B1840A4E-7C7F-4EEC-B7D8-F0649507F18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472260" y="3432385"/>
                <a:ext cx="249403" cy="21206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>
                <a:extLst>
                  <a:ext uri="{FF2B5EF4-FFF2-40B4-BE49-F238E27FC236}">
                    <a16:creationId xmlns:a16="http://schemas.microsoft.com/office/drawing/2014/main" id="{1D830408-8754-468D-A867-094B3CA2126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931786" y="3425241"/>
                <a:ext cx="249403" cy="21206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>
                <a:extLst>
                  <a:ext uri="{FF2B5EF4-FFF2-40B4-BE49-F238E27FC236}">
                    <a16:creationId xmlns:a16="http://schemas.microsoft.com/office/drawing/2014/main" id="{3EAD4DF6-A768-436C-8DAE-65322402925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931786" y="4189707"/>
                <a:ext cx="558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>
                <a:extLst>
                  <a:ext uri="{FF2B5EF4-FFF2-40B4-BE49-F238E27FC236}">
                    <a16:creationId xmlns:a16="http://schemas.microsoft.com/office/drawing/2014/main" id="{40096AAE-9260-4D4C-A98D-118BD470834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948901" y="3638128"/>
                <a:ext cx="540000" cy="29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>
                <a:extLst>
                  <a:ext uri="{FF2B5EF4-FFF2-40B4-BE49-F238E27FC236}">
                    <a16:creationId xmlns:a16="http://schemas.microsoft.com/office/drawing/2014/main" id="{F4DEEB28-83F3-4CDE-A26C-1E14FE0F879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167202" y="3428473"/>
                <a:ext cx="540000" cy="29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91854670-0909-4999-ADF8-F391937D94A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37388" y="3628163"/>
                <a:ext cx="0" cy="5688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D742C349-B35B-45E0-91D3-F9A0602F18E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724851" y="3418514"/>
                <a:ext cx="0" cy="5688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63E58BE4-DAE1-4A42-90AE-05013F59704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90952" y="3620907"/>
                <a:ext cx="0" cy="5688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E6F3D7B0-67F0-4CFB-B15F-B7B804E63995}"/>
                </a:ext>
              </a:extLst>
            </p:cNvPr>
            <p:cNvGrpSpPr/>
            <p:nvPr/>
          </p:nvGrpSpPr>
          <p:grpSpPr>
            <a:xfrm>
              <a:off x="4861586" y="3911883"/>
              <a:ext cx="160843" cy="157369"/>
              <a:chOff x="6931786" y="3418514"/>
              <a:chExt cx="798316" cy="778449"/>
            </a:xfrm>
          </p:grpSpPr>
          <p:cxnSp>
            <p:nvCxnSpPr>
              <p:cNvPr id="143" name="Straight Connector 142">
                <a:extLst>
                  <a:ext uri="{FF2B5EF4-FFF2-40B4-BE49-F238E27FC236}">
                    <a16:creationId xmlns:a16="http://schemas.microsoft.com/office/drawing/2014/main" id="{7AC3E8B0-AEB9-4CAB-831B-C8C16F893F5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488902" y="3977640"/>
                <a:ext cx="241200" cy="2052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>
                <a:extLst>
                  <a:ext uri="{FF2B5EF4-FFF2-40B4-BE49-F238E27FC236}">
                    <a16:creationId xmlns:a16="http://schemas.microsoft.com/office/drawing/2014/main" id="{48458389-4245-43EA-BE21-6057009B383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472260" y="3432385"/>
                <a:ext cx="249403" cy="21206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8450079C-2F0C-4A52-B7E2-DE517F91D55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931786" y="3425241"/>
                <a:ext cx="249403" cy="21206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>
                <a:extLst>
                  <a:ext uri="{FF2B5EF4-FFF2-40B4-BE49-F238E27FC236}">
                    <a16:creationId xmlns:a16="http://schemas.microsoft.com/office/drawing/2014/main" id="{7FA40123-431E-4BFC-9DC6-FCE28997C7A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931786" y="4189707"/>
                <a:ext cx="558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>
                <a:extLst>
                  <a:ext uri="{FF2B5EF4-FFF2-40B4-BE49-F238E27FC236}">
                    <a16:creationId xmlns:a16="http://schemas.microsoft.com/office/drawing/2014/main" id="{E264E487-FF82-4D85-952E-BF13F95E328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948901" y="3638128"/>
                <a:ext cx="540000" cy="29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>
                <a:extLst>
                  <a:ext uri="{FF2B5EF4-FFF2-40B4-BE49-F238E27FC236}">
                    <a16:creationId xmlns:a16="http://schemas.microsoft.com/office/drawing/2014/main" id="{8AF89400-BE00-45F4-B8D0-956CB3ED09B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167202" y="3428473"/>
                <a:ext cx="540000" cy="29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>
                <a:extLst>
                  <a:ext uri="{FF2B5EF4-FFF2-40B4-BE49-F238E27FC236}">
                    <a16:creationId xmlns:a16="http://schemas.microsoft.com/office/drawing/2014/main" id="{EA953E9B-91AC-4A6C-AEE9-F29C23BE4D3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37388" y="3628163"/>
                <a:ext cx="0" cy="5688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>
                <a:extLst>
                  <a:ext uri="{FF2B5EF4-FFF2-40B4-BE49-F238E27FC236}">
                    <a16:creationId xmlns:a16="http://schemas.microsoft.com/office/drawing/2014/main" id="{E72B5444-FEB1-42E2-84D0-4868E0634D8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724851" y="3418514"/>
                <a:ext cx="0" cy="5688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>
                <a:extLst>
                  <a:ext uri="{FF2B5EF4-FFF2-40B4-BE49-F238E27FC236}">
                    <a16:creationId xmlns:a16="http://schemas.microsoft.com/office/drawing/2014/main" id="{8CB29C20-5601-40F5-83A8-F13B20DB25C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90952" y="3620907"/>
                <a:ext cx="0" cy="5688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CB7BF2D7-041F-4C6C-B922-92F4A736C624}"/>
                </a:ext>
              </a:extLst>
            </p:cNvPr>
            <p:cNvGrpSpPr/>
            <p:nvPr/>
          </p:nvGrpSpPr>
          <p:grpSpPr>
            <a:xfrm>
              <a:off x="4864627" y="3677319"/>
              <a:ext cx="160843" cy="157369"/>
              <a:chOff x="6931786" y="3418514"/>
              <a:chExt cx="798316" cy="778449"/>
            </a:xfrm>
          </p:grpSpPr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FC6E1D1C-4DE1-455F-9F71-C8CA82F4C2B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488902" y="3977640"/>
                <a:ext cx="241200" cy="2052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4FA35735-E200-4A08-A7B7-28B6FAEF04F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472260" y="3432385"/>
                <a:ext cx="249403" cy="21206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7184024F-F03C-4E98-AD12-2A9F9CC262A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931786" y="3425241"/>
                <a:ext cx="249403" cy="21206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EB32FE74-DCC9-4A73-9F58-618CEC5DA0A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931786" y="4189707"/>
                <a:ext cx="558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>
                <a:extLst>
                  <a:ext uri="{FF2B5EF4-FFF2-40B4-BE49-F238E27FC236}">
                    <a16:creationId xmlns:a16="http://schemas.microsoft.com/office/drawing/2014/main" id="{566488DD-5CA3-4E6B-A437-5DBDA631941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948901" y="3638128"/>
                <a:ext cx="540000" cy="29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1DE20244-E6D7-4D26-917B-2C6FA4EB56F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167202" y="3428473"/>
                <a:ext cx="540000" cy="29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1ECDCFBD-7CB5-437B-9491-AEBAC230046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37388" y="3628163"/>
                <a:ext cx="0" cy="5688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338A998A-687B-418D-A855-8A4EA9C3E1B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724851" y="3418514"/>
                <a:ext cx="0" cy="5688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F9DFA7BC-B073-4C90-9C73-D10EB29F459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90952" y="3620907"/>
                <a:ext cx="0" cy="5688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C9894A52-1027-499E-A927-BA3D780D42C5}"/>
                </a:ext>
              </a:extLst>
            </p:cNvPr>
            <p:cNvGrpSpPr/>
            <p:nvPr/>
          </p:nvGrpSpPr>
          <p:grpSpPr>
            <a:xfrm>
              <a:off x="4868424" y="3440500"/>
              <a:ext cx="160843" cy="157369"/>
              <a:chOff x="6931786" y="3418514"/>
              <a:chExt cx="798316" cy="778449"/>
            </a:xfrm>
          </p:grpSpPr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8417891D-7508-4FE9-B41E-F3F808D29D0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488902" y="3977640"/>
                <a:ext cx="241200" cy="2052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B12B8D26-6756-4C82-BB00-CEE1B8A36B4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472260" y="3432385"/>
                <a:ext cx="249403" cy="21206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B2820EAE-1E2A-4F42-8936-3D914A7276F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931786" y="3425241"/>
                <a:ext cx="249403" cy="21206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7150F82F-038D-4D2B-807F-1804C8F9A1D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931786" y="4189707"/>
                <a:ext cx="558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451AD766-5FF7-4F7F-ADCA-E0B6D76DFF5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948901" y="3638128"/>
                <a:ext cx="540000" cy="29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80D0549A-05D0-4AF3-88DB-E06CB181E58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167202" y="3428473"/>
                <a:ext cx="540000" cy="29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32D6BFA9-E3A1-4BDB-9713-8B8AE524572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37388" y="3628163"/>
                <a:ext cx="0" cy="5688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5461AF51-F777-4618-8225-671B98763C1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724851" y="3418514"/>
                <a:ext cx="0" cy="5688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7D2E882A-4CF7-4B0D-87A4-47053998DD8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90952" y="3620907"/>
                <a:ext cx="0" cy="5688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106989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2075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extBox 1"/>
          <p:cNvSpPr txBox="1"/>
          <p:nvPr/>
        </p:nvSpPr>
        <p:spPr>
          <a:xfrm>
            <a:off x="6914501" y="8587638"/>
            <a:ext cx="526297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I SEE PROBLEM-SOLVING – KS1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400870"/>
            <a:ext cx="12192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56232" y="8587638"/>
            <a:ext cx="4742004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67" dirty="0">
                <a:solidFill>
                  <a:srgbClr val="C00000"/>
                </a:solidFill>
                <a:latin typeface="Century Gothic" panose="020B0502020202020204" pitchFamily="34" charset="0"/>
              </a:rPr>
              <a:t>NUMBER AND PLACE VALUE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691B3E-A1FD-4915-BDE6-F4D88C1BB427}"/>
              </a:ext>
            </a:extLst>
          </p:cNvPr>
          <p:cNvSpPr/>
          <p:nvPr/>
        </p:nvSpPr>
        <p:spPr>
          <a:xfrm>
            <a:off x="508194" y="646030"/>
            <a:ext cx="40959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Task E: Bordering 10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405024-6611-4FE9-8510-CCCC7CFF95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240508" y="124075"/>
            <a:ext cx="747388" cy="756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4F24ACC-9233-44FE-8F07-D5B0F64929A6}"/>
              </a:ext>
            </a:extLst>
          </p:cNvPr>
          <p:cNvSpPr txBox="1"/>
          <p:nvPr/>
        </p:nvSpPr>
        <p:spPr>
          <a:xfrm>
            <a:off x="4189523" y="6405331"/>
            <a:ext cx="15488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9</a:t>
            </a:r>
            <a:r>
              <a:rPr lang="en-GB" sz="24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+</a:t>
            </a:r>
            <a:r>
              <a:rPr lang="en-GB" sz="2400" b="1" dirty="0">
                <a:latin typeface="Century Gothic" panose="020B0502020202020204" pitchFamily="34" charset="0"/>
              </a:rPr>
              <a:t> </a:t>
            </a:r>
            <a:r>
              <a:rPr lang="en-GB" sz="5400" b="1" dirty="0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27B5418-251C-4442-9122-F59970101468}"/>
              </a:ext>
            </a:extLst>
          </p:cNvPr>
          <p:cNvSpPr/>
          <p:nvPr/>
        </p:nvSpPr>
        <p:spPr>
          <a:xfrm>
            <a:off x="8809216" y="646030"/>
            <a:ext cx="15584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Part 1</a:t>
            </a:r>
            <a:endParaRPr lang="en-GB" sz="4000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58FC1DA4-5ABE-472C-B38A-F19A3AC233D2}"/>
              </a:ext>
            </a:extLst>
          </p:cNvPr>
          <p:cNvGraphicFramePr>
            <a:graphicFrameLocks noGrp="1"/>
          </p:cNvGraphicFramePr>
          <p:nvPr/>
        </p:nvGraphicFramePr>
        <p:xfrm>
          <a:off x="1222531" y="3173123"/>
          <a:ext cx="5400000" cy="21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737154619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340726039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474121839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97055182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279318029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232459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174097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33F1E067-F3E1-4229-9886-A2F79025ADB0}"/>
              </a:ext>
            </a:extLst>
          </p:cNvPr>
          <p:cNvSpPr/>
          <p:nvPr/>
        </p:nvSpPr>
        <p:spPr>
          <a:xfrm>
            <a:off x="1477477" y="3440970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D5B757EC-7918-4503-85C3-4D723731A9EF}"/>
              </a:ext>
            </a:extLst>
          </p:cNvPr>
          <p:cNvSpPr/>
          <p:nvPr/>
        </p:nvSpPr>
        <p:spPr>
          <a:xfrm>
            <a:off x="2566129" y="3440970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776EE24F-4C0C-45AD-9943-E314E1C302C1}"/>
              </a:ext>
            </a:extLst>
          </p:cNvPr>
          <p:cNvSpPr/>
          <p:nvPr/>
        </p:nvSpPr>
        <p:spPr>
          <a:xfrm>
            <a:off x="3649523" y="3440970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4FFBFEAA-C8C8-457B-85CC-366FAAD399B0}"/>
              </a:ext>
            </a:extLst>
          </p:cNvPr>
          <p:cNvSpPr/>
          <p:nvPr/>
        </p:nvSpPr>
        <p:spPr>
          <a:xfrm>
            <a:off x="4738175" y="3440970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6E84C0B4-C48F-415B-864A-DD1F5515E70F}"/>
              </a:ext>
            </a:extLst>
          </p:cNvPr>
          <p:cNvSpPr/>
          <p:nvPr/>
        </p:nvSpPr>
        <p:spPr>
          <a:xfrm>
            <a:off x="5812531" y="3440970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3996D81E-AC96-42F1-850A-9174C045E2C7}"/>
              </a:ext>
            </a:extLst>
          </p:cNvPr>
          <p:cNvSpPr/>
          <p:nvPr/>
        </p:nvSpPr>
        <p:spPr>
          <a:xfrm>
            <a:off x="1477477" y="4516568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7FC7FC4A-64BC-4212-A902-4E1DD7E7BF6C}"/>
              </a:ext>
            </a:extLst>
          </p:cNvPr>
          <p:cNvSpPr/>
          <p:nvPr/>
        </p:nvSpPr>
        <p:spPr>
          <a:xfrm>
            <a:off x="2566129" y="4516568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D809484E-6D5A-4564-8EAD-3F9B274BB2DA}"/>
              </a:ext>
            </a:extLst>
          </p:cNvPr>
          <p:cNvSpPr/>
          <p:nvPr/>
        </p:nvSpPr>
        <p:spPr>
          <a:xfrm>
            <a:off x="3649523" y="4516568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F7B006F6-94DC-462A-B6BC-FDDE01DD08A7}"/>
              </a:ext>
            </a:extLst>
          </p:cNvPr>
          <p:cNvSpPr/>
          <p:nvPr/>
        </p:nvSpPr>
        <p:spPr>
          <a:xfrm>
            <a:off x="4738175" y="4516568"/>
            <a:ext cx="540000" cy="540000"/>
          </a:xfrm>
          <a:prstGeom prst="ellipse">
            <a:avLst/>
          </a:prstGeom>
          <a:pattFill prst="dkUpDiag">
            <a:fgClr>
              <a:srgbClr val="00206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BD57B97F-8165-46E8-87D5-1592051282E4}"/>
              </a:ext>
            </a:extLst>
          </p:cNvPr>
          <p:cNvSpPr/>
          <p:nvPr/>
        </p:nvSpPr>
        <p:spPr>
          <a:xfrm>
            <a:off x="7723490" y="4690217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9616FB54-882E-4125-8D8C-689F71C91737}"/>
              </a:ext>
            </a:extLst>
          </p:cNvPr>
          <p:cNvSpPr/>
          <p:nvPr/>
        </p:nvSpPr>
        <p:spPr>
          <a:xfrm>
            <a:off x="8531231" y="3923297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7148864-8092-4CF0-B6A8-754069B886A3}"/>
              </a:ext>
            </a:extLst>
          </p:cNvPr>
          <p:cNvSpPr/>
          <p:nvPr/>
        </p:nvSpPr>
        <p:spPr>
          <a:xfrm>
            <a:off x="7321890" y="3798248"/>
            <a:ext cx="540000" cy="540000"/>
          </a:xfrm>
          <a:prstGeom prst="ellipse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395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18906</TotalTime>
  <Words>1551</Words>
  <Application>Microsoft Office PowerPoint</Application>
  <PresentationFormat>Custom</PresentationFormat>
  <Paragraphs>394</Paragraphs>
  <Slides>55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0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Metcalfe</dc:creator>
  <cp:lastModifiedBy>I See Maths ltd</cp:lastModifiedBy>
  <cp:revision>914</cp:revision>
  <dcterms:created xsi:type="dcterms:W3CDTF">2017-06-14T20:19:49Z</dcterms:created>
  <dcterms:modified xsi:type="dcterms:W3CDTF">2019-10-31T15:52:42Z</dcterms:modified>
</cp:coreProperties>
</file>