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25" r:id="rId2"/>
    <p:sldId id="432" r:id="rId3"/>
    <p:sldId id="431" r:id="rId4"/>
    <p:sldId id="430" r:id="rId5"/>
    <p:sldId id="429" r:id="rId6"/>
    <p:sldId id="428" r:id="rId7"/>
    <p:sldId id="426" r:id="rId8"/>
    <p:sldId id="435" r:id="rId9"/>
    <p:sldId id="434" r:id="rId10"/>
    <p:sldId id="433" r:id="rId11"/>
    <p:sldId id="436" r:id="rId12"/>
    <p:sldId id="437" r:id="rId13"/>
    <p:sldId id="427" r:id="rId14"/>
    <p:sldId id="442" r:id="rId15"/>
    <p:sldId id="441" r:id="rId16"/>
    <p:sldId id="440" r:id="rId17"/>
    <p:sldId id="439" r:id="rId18"/>
    <p:sldId id="438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0" y="7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61695"/>
              </p:ext>
            </p:extLst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59483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144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11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132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837819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DF5EB9-6660-46AF-9E55-60761F0688F3}"/>
              </a:ext>
            </a:extLst>
          </p:cNvPr>
          <p:cNvSpPr/>
          <p:nvPr/>
        </p:nvSpPr>
        <p:spPr>
          <a:xfrm>
            <a:off x="837819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05ABF80-B522-4CEA-84F5-6BB36CEE1850}"/>
              </a:ext>
            </a:extLst>
          </p:cNvPr>
          <p:cNvSpPr/>
          <p:nvPr/>
        </p:nvSpPr>
        <p:spPr>
          <a:xfrm>
            <a:off x="1026366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9B7E8B1-B1C4-4012-AC7C-870AFEC4C913}"/>
              </a:ext>
            </a:extLst>
          </p:cNvPr>
          <p:cNvSpPr/>
          <p:nvPr/>
        </p:nvSpPr>
        <p:spPr>
          <a:xfrm>
            <a:off x="1026366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28547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144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11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132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837819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DF5EB9-6660-46AF-9E55-60761F0688F3}"/>
              </a:ext>
            </a:extLst>
          </p:cNvPr>
          <p:cNvSpPr/>
          <p:nvPr/>
        </p:nvSpPr>
        <p:spPr>
          <a:xfrm>
            <a:off x="837819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05ABF80-B522-4CEA-84F5-6BB36CEE1850}"/>
              </a:ext>
            </a:extLst>
          </p:cNvPr>
          <p:cNvSpPr/>
          <p:nvPr/>
        </p:nvSpPr>
        <p:spPr>
          <a:xfrm>
            <a:off x="1026366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6438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144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11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132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837819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DF5EB9-6660-46AF-9E55-60761F0688F3}"/>
              </a:ext>
            </a:extLst>
          </p:cNvPr>
          <p:cNvSpPr/>
          <p:nvPr/>
        </p:nvSpPr>
        <p:spPr>
          <a:xfrm>
            <a:off x="837819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05ABF80-B522-4CEA-84F5-6BB36CEE1850}"/>
              </a:ext>
            </a:extLst>
          </p:cNvPr>
          <p:cNvSpPr/>
          <p:nvPr/>
        </p:nvSpPr>
        <p:spPr>
          <a:xfrm>
            <a:off x="1026366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67488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108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4282611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108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471966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108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409259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96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108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772804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96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108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837819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531332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96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108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837819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62696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08227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3655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03676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416663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44778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144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11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132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837819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DF5EB9-6660-46AF-9E55-60761F0688F3}"/>
              </a:ext>
            </a:extLst>
          </p:cNvPr>
          <p:cNvSpPr/>
          <p:nvPr/>
        </p:nvSpPr>
        <p:spPr>
          <a:xfrm>
            <a:off x="837819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87708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144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11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132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837819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DF5EB9-6660-46AF-9E55-60761F0688F3}"/>
              </a:ext>
            </a:extLst>
          </p:cNvPr>
          <p:cNvSpPr/>
          <p:nvPr/>
        </p:nvSpPr>
        <p:spPr>
          <a:xfrm>
            <a:off x="837819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4325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4931765" y="468696"/>
            <a:ext cx="538041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144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11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132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416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16470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2966023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476734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6583649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8378195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16470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2966023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476734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6583649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12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DF5EB9-6660-46AF-9E55-60761F0688F3}"/>
              </a:ext>
            </a:extLst>
          </p:cNvPr>
          <p:cNvSpPr/>
          <p:nvPr/>
        </p:nvSpPr>
        <p:spPr>
          <a:xfrm>
            <a:off x="8378195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05ABF80-B522-4CEA-84F5-6BB36CEE1850}"/>
              </a:ext>
            </a:extLst>
          </p:cNvPr>
          <p:cNvSpPr/>
          <p:nvPr/>
        </p:nvSpPr>
        <p:spPr>
          <a:xfrm>
            <a:off x="10263661" y="4653421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9B7E8B1-B1C4-4012-AC7C-870AFEC4C913}"/>
              </a:ext>
            </a:extLst>
          </p:cNvPr>
          <p:cNvSpPr/>
          <p:nvPr/>
        </p:nvSpPr>
        <p:spPr>
          <a:xfrm>
            <a:off x="10263661" y="6420476"/>
            <a:ext cx="1152000" cy="1152000"/>
          </a:xfrm>
          <a:prstGeom prst="ellipse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50371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7882</TotalTime>
  <Words>522</Words>
  <Application>Microsoft Office PowerPoint</Application>
  <PresentationFormat>Custom</PresentationFormat>
  <Paragraphs>234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516</cp:revision>
  <dcterms:created xsi:type="dcterms:W3CDTF">2017-06-14T20:19:49Z</dcterms:created>
  <dcterms:modified xsi:type="dcterms:W3CDTF">2018-12-10T10:27:44Z</dcterms:modified>
</cp:coreProperties>
</file>