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75" r:id="rId2"/>
    <p:sldId id="386" r:id="rId3"/>
    <p:sldId id="387" r:id="rId4"/>
    <p:sldId id="378" r:id="rId5"/>
    <p:sldId id="379" r:id="rId6"/>
    <p:sldId id="385" r:id="rId7"/>
    <p:sldId id="384" r:id="rId8"/>
    <p:sldId id="383" r:id="rId9"/>
    <p:sldId id="388" r:id="rId10"/>
    <p:sldId id="382" r:id="rId11"/>
  </p:sldIdLst>
  <p:sldSz cx="12192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9AF4"/>
    <a:srgbClr val="C00000"/>
    <a:srgbClr val="54A4DC"/>
    <a:srgbClr val="3B9AF4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91" autoAdjust="0"/>
    <p:restoredTop sz="94660"/>
  </p:normalViewPr>
  <p:slideViewPr>
    <p:cSldViewPr snapToGrid="0">
      <p:cViewPr>
        <p:scale>
          <a:sx n="60" d="100"/>
          <a:sy n="60" d="100"/>
        </p:scale>
        <p:origin x="270" y="198"/>
      </p:cViewPr>
      <p:guideLst>
        <p:guide orient="horz" pos="288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96484"/>
            <a:ext cx="103632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02717"/>
            <a:ext cx="9144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238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309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86834"/>
            <a:ext cx="2628900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86834"/>
            <a:ext cx="7734300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303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697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279653"/>
            <a:ext cx="105156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6119286"/>
            <a:ext cx="105156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575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34167"/>
            <a:ext cx="518160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34167"/>
            <a:ext cx="518160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13/12/2018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93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86836"/>
            <a:ext cx="10515600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241551"/>
            <a:ext cx="515778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340100"/>
            <a:ext cx="5157787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241551"/>
            <a:ext cx="5183188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340100"/>
            <a:ext cx="5183188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13/12/2018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951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13/12/2018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08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13/12/2018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27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16569"/>
            <a:ext cx="61722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13/12/2018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974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16569"/>
            <a:ext cx="617220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82748-632D-4E34-8DCA-7F07AF9C0704}" type="datetimeFigureOut">
              <a:rPr lang="en-GB" smtClean="0"/>
              <a:t>13/12/2018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153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05156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434167"/>
            <a:ext cx="105156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82748-632D-4E34-8DCA-7F07AF9C0704}" type="datetimeFigureOut">
              <a:rPr lang="en-GB" smtClean="0"/>
              <a:t>13/12/2018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8475136"/>
            <a:ext cx="411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59665-926E-4E13-94EC-30AE0DCBB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524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DDD85C2-CE44-4B1F-8F69-E91D69AF59BF}"/>
              </a:ext>
            </a:extLst>
          </p:cNvPr>
          <p:cNvSpPr txBox="1"/>
          <p:nvPr/>
        </p:nvSpPr>
        <p:spPr>
          <a:xfrm>
            <a:off x="204104" y="8690294"/>
            <a:ext cx="69285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6, TWO COLOURS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211886" y="853923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latin typeface="Century Gothic" panose="020B0502020202020204" pitchFamily="34" charset="0"/>
              </a:rPr>
            </a:br>
            <a:r>
              <a:rPr lang="en-GB" sz="4400" dirty="0"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latin typeface="Century Gothic" panose="020B0502020202020204" pitchFamily="34" charset="0"/>
              </a:rPr>
              <a:t>Whisper to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latin typeface="Century Gothic" panose="020B0502020202020204" pitchFamily="34" charset="0"/>
              </a:rPr>
              <a:t>There are 4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49D3446-6E65-4983-B68F-F1F8729B76BB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D23E0ED-2AD8-4860-83AD-A8D754ACC7E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462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4C69481-F7FB-43BD-AAC3-3CC568A211CB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1738F9-F29B-48ED-A451-F6EAE745E1B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1E2A09C-D07E-42B5-92B3-F61DA9A0B924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1803D95-B50B-49AC-B076-F627DF2D2AF8}"/>
              </a:ext>
            </a:extLst>
          </p:cNvPr>
          <p:cNvCxnSpPr>
            <a:stCxn id="11" idx="2"/>
            <a:endCxn id="18" idx="0"/>
          </p:cNvCxnSpPr>
          <p:nvPr/>
        </p:nvCxnSpPr>
        <p:spPr>
          <a:xfrm>
            <a:off x="6096000" y="350786"/>
            <a:ext cx="0" cy="8213508"/>
          </a:xfrm>
          <a:prstGeom prst="line">
            <a:avLst/>
          </a:prstGeom>
          <a:ln w="762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164BACF-4E00-4EEC-B978-5C5FA1CD07C5}"/>
              </a:ext>
            </a:extLst>
          </p:cNvPr>
          <p:cNvCxnSpPr>
            <a:cxnSpLocks/>
          </p:cNvCxnSpPr>
          <p:nvPr/>
        </p:nvCxnSpPr>
        <p:spPr>
          <a:xfrm>
            <a:off x="0" y="4496030"/>
            <a:ext cx="12192000" cy="0"/>
          </a:xfrm>
          <a:prstGeom prst="line">
            <a:avLst/>
          </a:prstGeom>
          <a:ln w="762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2559CD95-3B9A-4A6D-9FDD-614B6E2634CD}"/>
              </a:ext>
            </a:extLst>
          </p:cNvPr>
          <p:cNvSpPr txBox="1"/>
          <p:nvPr/>
        </p:nvSpPr>
        <p:spPr>
          <a:xfrm>
            <a:off x="204104" y="8690294"/>
            <a:ext cx="69285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6, TWO COLOURS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2691A82-3FDB-49BC-AE29-6FDED02032D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9474" t="30279" r="41497" b="39468"/>
          <a:stretch/>
        </p:blipFill>
        <p:spPr>
          <a:xfrm>
            <a:off x="1198203" y="1348056"/>
            <a:ext cx="3539172" cy="207372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9712ECF-4C70-477D-86C3-64BFDB0473D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2500" t="27188" r="41498" b="26831"/>
          <a:stretch/>
        </p:blipFill>
        <p:spPr>
          <a:xfrm>
            <a:off x="7417589" y="944043"/>
            <a:ext cx="3170204" cy="315187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78B3C11-C279-4400-90FB-F3EEF7F3B51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7105" t="22643" r="39160" b="32952"/>
          <a:stretch/>
        </p:blipFill>
        <p:spPr>
          <a:xfrm>
            <a:off x="911331" y="5008242"/>
            <a:ext cx="4112915" cy="3043841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950D35F-E85F-42D8-9805-9F7BCD448654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8158" t="22837" r="34342" b="29405"/>
          <a:stretch/>
        </p:blipFill>
        <p:spPr>
          <a:xfrm>
            <a:off x="6919540" y="5036884"/>
            <a:ext cx="4572000" cy="3273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528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7B81AE-2AA0-42E5-91B5-D475477A1C0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153C3ED-1448-4F8A-BC8C-2CDFC3E399F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812FD03-7ACC-47E5-932D-05C1E108F66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30EECFE-9D79-4962-8A82-A4052A580D20}"/>
              </a:ext>
            </a:extLst>
          </p:cNvPr>
          <p:cNvSpPr/>
          <p:nvPr/>
        </p:nvSpPr>
        <p:spPr>
          <a:xfrm>
            <a:off x="2450706" y="2903309"/>
            <a:ext cx="900000" cy="900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7C2A93D2-41C3-46B9-9BCA-4473F2EF967C}"/>
              </a:ext>
            </a:extLst>
          </p:cNvPr>
          <p:cNvSpPr/>
          <p:nvPr/>
        </p:nvSpPr>
        <p:spPr>
          <a:xfrm>
            <a:off x="3668354" y="4517991"/>
            <a:ext cx="900000" cy="900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BBC9683-275B-498D-8B51-1501A6FADAE3}"/>
              </a:ext>
            </a:extLst>
          </p:cNvPr>
          <p:cNvSpPr/>
          <p:nvPr/>
        </p:nvSpPr>
        <p:spPr>
          <a:xfrm>
            <a:off x="4779605" y="2271688"/>
            <a:ext cx="900000" cy="900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B8DF02F-92B6-41F7-91AA-84A3F4F02A75}"/>
              </a:ext>
            </a:extLst>
          </p:cNvPr>
          <p:cNvSpPr/>
          <p:nvPr/>
        </p:nvSpPr>
        <p:spPr>
          <a:xfrm>
            <a:off x="7623648" y="4572000"/>
            <a:ext cx="900000" cy="900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4D2F212-A7A5-41E9-A812-AEF641157653}"/>
              </a:ext>
            </a:extLst>
          </p:cNvPr>
          <p:cNvSpPr txBox="1"/>
          <p:nvPr/>
        </p:nvSpPr>
        <p:spPr>
          <a:xfrm>
            <a:off x="204104" y="8690294"/>
            <a:ext cx="69285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6, TWO COLOURS</a:t>
            </a:r>
          </a:p>
        </p:txBody>
      </p:sp>
    </p:spTree>
    <p:extLst>
      <p:ext uri="{BB962C8B-B14F-4D97-AF65-F5344CB8AC3E}">
        <p14:creationId xmlns:p14="http://schemas.microsoft.com/office/powerpoint/2010/main" val="1317173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460064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47B803-E08B-47A7-9D65-1A470376C7D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B0B589-F1BE-46F3-BDBF-8579B49E75D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8A9E29C-BF37-4B3E-B534-FDEF7B7FF591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FFB13CC-7DBE-4EFE-9DC4-A227B69B3117}"/>
              </a:ext>
            </a:extLst>
          </p:cNvPr>
          <p:cNvSpPr txBox="1"/>
          <p:nvPr/>
        </p:nvSpPr>
        <p:spPr>
          <a:xfrm>
            <a:off x="204104" y="8690294"/>
            <a:ext cx="69285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6, TWO COLOURS</a:t>
            </a:r>
          </a:p>
        </p:txBody>
      </p:sp>
    </p:spTree>
    <p:extLst>
      <p:ext uri="{BB962C8B-B14F-4D97-AF65-F5344CB8AC3E}">
        <p14:creationId xmlns:p14="http://schemas.microsoft.com/office/powerpoint/2010/main" val="762681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7B81AE-2AA0-42E5-91B5-D475477A1C0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153C3ED-1448-4F8A-BC8C-2CDFC3E399F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812FD03-7ACC-47E5-932D-05C1E108F66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EC50B10-A6B0-4C55-8707-FBD250DC8E9C}"/>
              </a:ext>
            </a:extLst>
          </p:cNvPr>
          <p:cNvSpPr/>
          <p:nvPr/>
        </p:nvSpPr>
        <p:spPr>
          <a:xfrm>
            <a:off x="5088708" y="4880435"/>
            <a:ext cx="900000" cy="9000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F34C0BD-0CEC-454A-AFDB-0EB0DD4862E4}"/>
              </a:ext>
            </a:extLst>
          </p:cNvPr>
          <p:cNvSpPr/>
          <p:nvPr/>
        </p:nvSpPr>
        <p:spPr>
          <a:xfrm>
            <a:off x="7346336" y="2113702"/>
            <a:ext cx="900000" cy="9000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BB84F1D7-8711-42A3-AC47-516FCFE3F725}"/>
              </a:ext>
            </a:extLst>
          </p:cNvPr>
          <p:cNvSpPr/>
          <p:nvPr/>
        </p:nvSpPr>
        <p:spPr>
          <a:xfrm>
            <a:off x="3314268" y="3980435"/>
            <a:ext cx="900000" cy="9000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85B31F40-6527-41A6-A58C-D27B6E0920B9}"/>
              </a:ext>
            </a:extLst>
          </p:cNvPr>
          <p:cNvSpPr/>
          <p:nvPr/>
        </p:nvSpPr>
        <p:spPr>
          <a:xfrm>
            <a:off x="5929121" y="1986199"/>
            <a:ext cx="900000" cy="900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56AB756-BCE4-4B92-A569-E515B688CFD1}"/>
              </a:ext>
            </a:extLst>
          </p:cNvPr>
          <p:cNvSpPr txBox="1"/>
          <p:nvPr/>
        </p:nvSpPr>
        <p:spPr>
          <a:xfrm>
            <a:off x="204104" y="8690294"/>
            <a:ext cx="69285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6, TWO COLOURS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2CB25F1-5001-4909-9FAD-72507BCDB253}"/>
              </a:ext>
            </a:extLst>
          </p:cNvPr>
          <p:cNvSpPr/>
          <p:nvPr/>
        </p:nvSpPr>
        <p:spPr>
          <a:xfrm>
            <a:off x="7161140" y="6186457"/>
            <a:ext cx="900000" cy="900000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504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460064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47B803-E08B-47A7-9D65-1A470376C7D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B0B589-F1BE-46F3-BDBF-8579B49E75D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8A9E29C-BF37-4B3E-B534-FDEF7B7FF591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85A54CB-0FAF-4B85-AFCC-878A63A9671A}"/>
              </a:ext>
            </a:extLst>
          </p:cNvPr>
          <p:cNvSpPr txBox="1"/>
          <p:nvPr/>
        </p:nvSpPr>
        <p:spPr>
          <a:xfrm>
            <a:off x="204104" y="8690294"/>
            <a:ext cx="69285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6, TWO COLOURS</a:t>
            </a:r>
          </a:p>
        </p:txBody>
      </p:sp>
    </p:spTree>
    <p:extLst>
      <p:ext uri="{BB962C8B-B14F-4D97-AF65-F5344CB8AC3E}">
        <p14:creationId xmlns:p14="http://schemas.microsoft.com/office/powerpoint/2010/main" val="2167878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7B81AE-2AA0-42E5-91B5-D475477A1C0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153C3ED-1448-4F8A-BC8C-2CDFC3E399F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812FD03-7ACC-47E5-932D-05C1E108F66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EDDBB5A-B6DE-424C-BDBD-5DD92EFC8EC0}"/>
              </a:ext>
            </a:extLst>
          </p:cNvPr>
          <p:cNvSpPr/>
          <p:nvPr/>
        </p:nvSpPr>
        <p:spPr>
          <a:xfrm>
            <a:off x="3185326" y="3505036"/>
            <a:ext cx="900000" cy="900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B2AA62BA-D35E-4734-8AFF-4E49F221EB0E}"/>
              </a:ext>
            </a:extLst>
          </p:cNvPr>
          <p:cNvSpPr/>
          <p:nvPr/>
        </p:nvSpPr>
        <p:spPr>
          <a:xfrm>
            <a:off x="2630160" y="1578040"/>
            <a:ext cx="900000" cy="900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3862D26-66E5-4B0C-B5FE-454B4315E58E}"/>
              </a:ext>
            </a:extLst>
          </p:cNvPr>
          <p:cNvSpPr/>
          <p:nvPr/>
        </p:nvSpPr>
        <p:spPr>
          <a:xfrm>
            <a:off x="2105444" y="5616669"/>
            <a:ext cx="900000" cy="900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6D4A945C-FC73-4BC9-9F45-09A33C3A908C}"/>
              </a:ext>
            </a:extLst>
          </p:cNvPr>
          <p:cNvSpPr/>
          <p:nvPr/>
        </p:nvSpPr>
        <p:spPr>
          <a:xfrm>
            <a:off x="5596064" y="4507475"/>
            <a:ext cx="900000" cy="900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D26AACD-F6C7-4D38-86F7-B01F22350495}"/>
              </a:ext>
            </a:extLst>
          </p:cNvPr>
          <p:cNvSpPr/>
          <p:nvPr/>
        </p:nvSpPr>
        <p:spPr>
          <a:xfrm>
            <a:off x="7376877" y="2977975"/>
            <a:ext cx="900000" cy="900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8E666AE2-39B1-4725-9CA0-C3305874EB1B}"/>
              </a:ext>
            </a:extLst>
          </p:cNvPr>
          <p:cNvSpPr/>
          <p:nvPr/>
        </p:nvSpPr>
        <p:spPr>
          <a:xfrm>
            <a:off x="7826877" y="5037104"/>
            <a:ext cx="900000" cy="900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3D04065-9E7A-42DA-84DC-F68597BD8048}"/>
              </a:ext>
            </a:extLst>
          </p:cNvPr>
          <p:cNvSpPr txBox="1"/>
          <p:nvPr/>
        </p:nvSpPr>
        <p:spPr>
          <a:xfrm>
            <a:off x="204104" y="8690294"/>
            <a:ext cx="69285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6, TWO COLOURS</a:t>
            </a:r>
          </a:p>
        </p:txBody>
      </p:sp>
    </p:spTree>
    <p:extLst>
      <p:ext uri="{BB962C8B-B14F-4D97-AF65-F5344CB8AC3E}">
        <p14:creationId xmlns:p14="http://schemas.microsoft.com/office/powerpoint/2010/main" val="3459601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460064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47B803-E08B-47A7-9D65-1A470376C7D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B0B589-F1BE-46F3-BDBF-8579B49E75D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8A9E29C-BF37-4B3E-B534-FDEF7B7FF591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677677-EBCD-457A-BA11-54CF8CCAEC9E}"/>
              </a:ext>
            </a:extLst>
          </p:cNvPr>
          <p:cNvSpPr txBox="1"/>
          <p:nvPr/>
        </p:nvSpPr>
        <p:spPr>
          <a:xfrm>
            <a:off x="204104" y="8690294"/>
            <a:ext cx="69285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6, TWO COLOURS</a:t>
            </a:r>
          </a:p>
        </p:txBody>
      </p:sp>
    </p:spTree>
    <p:extLst>
      <p:ext uri="{BB962C8B-B14F-4D97-AF65-F5344CB8AC3E}">
        <p14:creationId xmlns:p14="http://schemas.microsoft.com/office/powerpoint/2010/main" val="2575992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97B81AE-2AA0-42E5-91B5-D475477A1C0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153C3ED-1448-4F8A-BC8C-2CDFC3E399F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812FD03-7ACC-47E5-932D-05C1E108F663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2A2573D-B764-40E9-88B0-FBB43BC43347}"/>
              </a:ext>
            </a:extLst>
          </p:cNvPr>
          <p:cNvSpPr/>
          <p:nvPr/>
        </p:nvSpPr>
        <p:spPr>
          <a:xfrm>
            <a:off x="2214357" y="5921137"/>
            <a:ext cx="900000" cy="90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FA0E0CA-B6AB-4CC6-BEDC-4C9E0F98D1E8}"/>
              </a:ext>
            </a:extLst>
          </p:cNvPr>
          <p:cNvSpPr/>
          <p:nvPr/>
        </p:nvSpPr>
        <p:spPr>
          <a:xfrm>
            <a:off x="5018353" y="2163654"/>
            <a:ext cx="900000" cy="90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3162E93-5907-4965-9990-EA6BAD5EC9CA}"/>
              </a:ext>
            </a:extLst>
          </p:cNvPr>
          <p:cNvSpPr/>
          <p:nvPr/>
        </p:nvSpPr>
        <p:spPr>
          <a:xfrm>
            <a:off x="4187496" y="4949896"/>
            <a:ext cx="900000" cy="900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F98639B-94C0-4B46-8E03-F0A3B18CA40F}"/>
              </a:ext>
            </a:extLst>
          </p:cNvPr>
          <p:cNvSpPr/>
          <p:nvPr/>
        </p:nvSpPr>
        <p:spPr>
          <a:xfrm>
            <a:off x="7173648" y="2075234"/>
            <a:ext cx="900000" cy="900000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F6471AE-0D72-4D1E-8029-A93B053247B9}"/>
              </a:ext>
            </a:extLst>
          </p:cNvPr>
          <p:cNvSpPr/>
          <p:nvPr/>
        </p:nvSpPr>
        <p:spPr>
          <a:xfrm>
            <a:off x="9175427" y="1713654"/>
            <a:ext cx="900000" cy="900000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B681B62-4D39-464F-BB7C-0914158BBABD}"/>
              </a:ext>
            </a:extLst>
          </p:cNvPr>
          <p:cNvSpPr/>
          <p:nvPr/>
        </p:nvSpPr>
        <p:spPr>
          <a:xfrm>
            <a:off x="2349269" y="4001129"/>
            <a:ext cx="900000" cy="90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13C468E-6419-4A3C-B402-E256F2D93EAE}"/>
              </a:ext>
            </a:extLst>
          </p:cNvPr>
          <p:cNvSpPr txBox="1"/>
          <p:nvPr/>
        </p:nvSpPr>
        <p:spPr>
          <a:xfrm>
            <a:off x="204104" y="8690294"/>
            <a:ext cx="69285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6, TWO COLOURS</a:t>
            </a:r>
          </a:p>
        </p:txBody>
      </p:sp>
    </p:spTree>
    <p:extLst>
      <p:ext uri="{BB962C8B-B14F-4D97-AF65-F5344CB8AC3E}">
        <p14:creationId xmlns:p14="http://schemas.microsoft.com/office/powerpoint/2010/main" val="1951933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E2DD192-9FAA-444F-A3FD-FF3E5C656817}"/>
              </a:ext>
            </a:extLst>
          </p:cNvPr>
          <p:cNvSpPr/>
          <p:nvPr/>
        </p:nvSpPr>
        <p:spPr>
          <a:xfrm>
            <a:off x="0" y="8564294"/>
            <a:ext cx="12192000" cy="126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538992-8D63-4A48-91D3-EECFD4967E63}"/>
              </a:ext>
            </a:extLst>
          </p:cNvPr>
          <p:cNvSpPr txBox="1"/>
          <p:nvPr/>
        </p:nvSpPr>
        <p:spPr>
          <a:xfrm>
            <a:off x="1460064" y="659050"/>
            <a:ext cx="10279654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You will see some dots very quickly.</a:t>
            </a:r>
            <a:b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Then they will be hidden.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Whisper to tell your partner:</a:t>
            </a:r>
          </a:p>
          <a:p>
            <a:pPr>
              <a:spcAft>
                <a:spcPts val="1800"/>
              </a:spcAft>
            </a:pPr>
            <a:r>
              <a:rPr lang="en-GB" sz="8800" b="1" dirty="0">
                <a:latin typeface="Century Gothic" panose="020B0502020202020204" pitchFamily="34" charset="0"/>
              </a:rPr>
              <a:t>How many dots?</a:t>
            </a:r>
          </a:p>
          <a:p>
            <a:pPr>
              <a:spcAft>
                <a:spcPts val="1800"/>
              </a:spcAft>
            </a:pPr>
            <a:r>
              <a:rPr lang="en-GB" sz="4400" dirty="0">
                <a:solidFill>
                  <a:schemeClr val="bg1"/>
                </a:solidFill>
                <a:latin typeface="Century Gothic" panose="020B0502020202020204" pitchFamily="34" charset="0"/>
              </a:rPr>
              <a:t>There are 3 pictures.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47B803-E08B-47A7-9D65-1A470376C7DC}"/>
              </a:ext>
            </a:extLst>
          </p:cNvPr>
          <p:cNvSpPr/>
          <p:nvPr/>
        </p:nvSpPr>
        <p:spPr>
          <a:xfrm>
            <a:off x="0" y="242786"/>
            <a:ext cx="12192000" cy="10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EB0B589-F1BE-46F3-BDBF-8579B49E75D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4" t="6063" r="6854" b="6063"/>
          <a:stretch/>
        </p:blipFill>
        <p:spPr>
          <a:xfrm>
            <a:off x="11491540" y="45748"/>
            <a:ext cx="496356" cy="50207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8A9E29C-BF37-4B3E-B534-FDEF7B7FF591}"/>
              </a:ext>
            </a:extLst>
          </p:cNvPr>
          <p:cNvSpPr txBox="1"/>
          <p:nvPr/>
        </p:nvSpPr>
        <p:spPr>
          <a:xfrm>
            <a:off x="9002691" y="8690294"/>
            <a:ext cx="2834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EARLY NUMBER SENSE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EDE9A37-FDC7-4232-9B0A-E2B02E6BF530}"/>
              </a:ext>
            </a:extLst>
          </p:cNvPr>
          <p:cNvSpPr txBox="1"/>
          <p:nvPr/>
        </p:nvSpPr>
        <p:spPr>
          <a:xfrm>
            <a:off x="204104" y="8690294"/>
            <a:ext cx="69285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Century Gothic" panose="020B0502020202020204" pitchFamily="34" charset="0"/>
              </a:rPr>
              <a:t>IRREGULAR PATTERNS: QUANTITIES TO 6, TWO COLOURS</a:t>
            </a:r>
          </a:p>
        </p:txBody>
      </p:sp>
    </p:spTree>
    <p:extLst>
      <p:ext uri="{BB962C8B-B14F-4D97-AF65-F5344CB8AC3E}">
        <p14:creationId xmlns:p14="http://schemas.microsoft.com/office/powerpoint/2010/main" val="2557903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7094</TotalTime>
  <Words>160</Words>
  <Application>Microsoft Office PowerPoint</Application>
  <PresentationFormat>Custom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Metcalfe</dc:creator>
  <cp:lastModifiedBy>Lisa Metcalfe</cp:lastModifiedBy>
  <cp:revision>478</cp:revision>
  <dcterms:created xsi:type="dcterms:W3CDTF">2017-06-14T20:19:49Z</dcterms:created>
  <dcterms:modified xsi:type="dcterms:W3CDTF">2018-12-13T11:45:58Z</dcterms:modified>
</cp:coreProperties>
</file>