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78" r:id="rId3"/>
    <p:sldId id="379" r:id="rId4"/>
    <p:sldId id="383" r:id="rId5"/>
    <p:sldId id="387" r:id="rId6"/>
    <p:sldId id="385" r:id="rId7"/>
    <p:sldId id="388" r:id="rId8"/>
    <p:sldId id="386" r:id="rId9"/>
    <p:sldId id="389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>
        <p:scale>
          <a:sx n="60" d="100"/>
          <a:sy n="60" d="100"/>
        </p:scale>
        <p:origin x="966" y="19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41FDDCD-D06D-4142-8900-ADCC147FC734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5D06D5-B471-4896-A932-25CC82A7BE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026" t="27348" r="36447" b="25130"/>
          <a:stretch/>
        </p:blipFill>
        <p:spPr>
          <a:xfrm>
            <a:off x="882318" y="5024531"/>
            <a:ext cx="4331364" cy="32574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E5CBE17-44EC-4149-B473-78AC0363DC2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368" t="32284" r="36184" b="23345"/>
          <a:stretch/>
        </p:blipFill>
        <p:spPr>
          <a:xfrm>
            <a:off x="7226969" y="5009433"/>
            <a:ext cx="3834062" cy="30414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555D94F-D3B6-4416-B025-C340F5AB277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474" t="27375" r="36052" b="25104"/>
          <a:stretch/>
        </p:blipFill>
        <p:spPr>
          <a:xfrm>
            <a:off x="7042485" y="794686"/>
            <a:ext cx="4203030" cy="325744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85B9C97-A404-42FE-8ACA-62023522876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3290" t="26129" r="39605" b="32652"/>
          <a:stretch/>
        </p:blipFill>
        <p:spPr>
          <a:xfrm>
            <a:off x="1395663" y="967782"/>
            <a:ext cx="3304674" cy="282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B84F1D7-8711-42A3-AC47-516FCFE3F725}"/>
              </a:ext>
            </a:extLst>
          </p:cNvPr>
          <p:cNvSpPr/>
          <p:nvPr/>
        </p:nvSpPr>
        <p:spPr>
          <a:xfrm>
            <a:off x="6589292" y="1958479"/>
            <a:ext cx="720000" cy="72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5B31F40-6527-41A6-A58C-D27B6E0920B9}"/>
              </a:ext>
            </a:extLst>
          </p:cNvPr>
          <p:cNvSpPr/>
          <p:nvPr/>
        </p:nvSpPr>
        <p:spPr>
          <a:xfrm>
            <a:off x="4836000" y="3391436"/>
            <a:ext cx="1260000" cy="126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A81846-3E17-487F-86A6-08F0C0DF18B1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CB13B5D-8D23-4D18-8DF7-267B2EA682E0}"/>
              </a:ext>
            </a:extLst>
          </p:cNvPr>
          <p:cNvSpPr/>
          <p:nvPr/>
        </p:nvSpPr>
        <p:spPr>
          <a:xfrm>
            <a:off x="3503226" y="5600356"/>
            <a:ext cx="720000" cy="72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6D304A5-30FB-4439-9819-B8B6290DDB15}"/>
              </a:ext>
            </a:extLst>
          </p:cNvPr>
          <p:cNvSpPr/>
          <p:nvPr/>
        </p:nvSpPr>
        <p:spPr>
          <a:xfrm>
            <a:off x="8046072" y="5600356"/>
            <a:ext cx="720000" cy="72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C92F7B-F203-42F7-86DB-C38542B8A4B6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2A2573D-B764-40E9-88B0-FBB43BC43347}"/>
              </a:ext>
            </a:extLst>
          </p:cNvPr>
          <p:cNvSpPr/>
          <p:nvPr/>
        </p:nvSpPr>
        <p:spPr>
          <a:xfrm>
            <a:off x="8268411" y="6056484"/>
            <a:ext cx="1440000" cy="144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A0E0CA-B6AB-4CC6-BEDC-4C9E0F98D1E8}"/>
              </a:ext>
            </a:extLst>
          </p:cNvPr>
          <p:cNvSpPr/>
          <p:nvPr/>
        </p:nvSpPr>
        <p:spPr>
          <a:xfrm>
            <a:off x="2633789" y="2111249"/>
            <a:ext cx="1440000" cy="144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F98639B-94C0-4B46-8E03-F0A3B18CA40F}"/>
              </a:ext>
            </a:extLst>
          </p:cNvPr>
          <p:cNvSpPr/>
          <p:nvPr/>
        </p:nvSpPr>
        <p:spPr>
          <a:xfrm>
            <a:off x="6096000" y="3086082"/>
            <a:ext cx="720000" cy="72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7AF908-A928-45F9-AAF9-9011E86FED91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</p:spTree>
    <p:extLst>
      <p:ext uri="{BB962C8B-B14F-4D97-AF65-F5344CB8AC3E}">
        <p14:creationId xmlns:p14="http://schemas.microsoft.com/office/powerpoint/2010/main" val="195193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C92F7B-F203-42F7-86DB-C38542B8A4B6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</p:spTree>
    <p:extLst>
      <p:ext uri="{BB962C8B-B14F-4D97-AF65-F5344CB8AC3E}">
        <p14:creationId xmlns:p14="http://schemas.microsoft.com/office/powerpoint/2010/main" val="924190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2AA62BA-D35E-4734-8AFF-4E49F221EB0E}"/>
              </a:ext>
            </a:extLst>
          </p:cNvPr>
          <p:cNvSpPr/>
          <p:nvPr/>
        </p:nvSpPr>
        <p:spPr>
          <a:xfrm>
            <a:off x="2300376" y="1973540"/>
            <a:ext cx="1656000" cy="165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D26AACD-F6C7-4D38-86F7-B01F22350495}"/>
              </a:ext>
            </a:extLst>
          </p:cNvPr>
          <p:cNvSpPr/>
          <p:nvPr/>
        </p:nvSpPr>
        <p:spPr>
          <a:xfrm>
            <a:off x="5556000" y="3917540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D0FECD1-0F16-41C6-8AE4-CCAC83C34B87}"/>
              </a:ext>
            </a:extLst>
          </p:cNvPr>
          <p:cNvSpPr/>
          <p:nvPr/>
        </p:nvSpPr>
        <p:spPr>
          <a:xfrm>
            <a:off x="4116684" y="5851742"/>
            <a:ext cx="1656000" cy="165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D3CBEAC-EA34-4679-8650-68BD53021A60}"/>
              </a:ext>
            </a:extLst>
          </p:cNvPr>
          <p:cNvSpPr/>
          <p:nvPr/>
        </p:nvSpPr>
        <p:spPr>
          <a:xfrm>
            <a:off x="7571926" y="1973540"/>
            <a:ext cx="1656000" cy="165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FA2F6D7-1F54-47BD-BF84-A2E04696637E}"/>
              </a:ext>
            </a:extLst>
          </p:cNvPr>
          <p:cNvSpPr/>
          <p:nvPr/>
        </p:nvSpPr>
        <p:spPr>
          <a:xfrm>
            <a:off x="8732691" y="5581742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9A19C0-4DF4-4061-8128-FD3C9639AD12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</p:spTree>
    <p:extLst>
      <p:ext uri="{BB962C8B-B14F-4D97-AF65-F5344CB8AC3E}">
        <p14:creationId xmlns:p14="http://schemas.microsoft.com/office/powerpoint/2010/main" val="345960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C92F7B-F203-42F7-86DB-C38542B8A4B6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</p:spTree>
    <p:extLst>
      <p:ext uri="{BB962C8B-B14F-4D97-AF65-F5344CB8AC3E}">
        <p14:creationId xmlns:p14="http://schemas.microsoft.com/office/powerpoint/2010/main" val="43359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30EECFE-9D79-4962-8A82-A4052A580D20}"/>
              </a:ext>
            </a:extLst>
          </p:cNvPr>
          <p:cNvSpPr/>
          <p:nvPr/>
        </p:nvSpPr>
        <p:spPr>
          <a:xfrm>
            <a:off x="3189310" y="3098673"/>
            <a:ext cx="1512000" cy="1512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C2A93D2-41C3-46B9-9BCA-4473F2EF967C}"/>
              </a:ext>
            </a:extLst>
          </p:cNvPr>
          <p:cNvSpPr/>
          <p:nvPr/>
        </p:nvSpPr>
        <p:spPr>
          <a:xfrm>
            <a:off x="4996648" y="4008021"/>
            <a:ext cx="648000" cy="648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07C3E3A-1B22-4C80-B152-4A30DF76D364}"/>
              </a:ext>
            </a:extLst>
          </p:cNvPr>
          <p:cNvSpPr/>
          <p:nvPr/>
        </p:nvSpPr>
        <p:spPr>
          <a:xfrm>
            <a:off x="7246063" y="2645889"/>
            <a:ext cx="1512000" cy="1512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0E99BCE-2845-4CD2-826E-FFF9AA3DF4B1}"/>
              </a:ext>
            </a:extLst>
          </p:cNvPr>
          <p:cNvSpPr/>
          <p:nvPr/>
        </p:nvSpPr>
        <p:spPr>
          <a:xfrm>
            <a:off x="4564648" y="6163369"/>
            <a:ext cx="1512000" cy="1512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1C12EB8-8C86-4A33-9866-09027A0506FE}"/>
              </a:ext>
            </a:extLst>
          </p:cNvPr>
          <p:cNvSpPr/>
          <p:nvPr/>
        </p:nvSpPr>
        <p:spPr>
          <a:xfrm>
            <a:off x="8002063" y="5289328"/>
            <a:ext cx="1512000" cy="1512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BA2C2EF-3969-4927-964D-C4CE4D9026A7}"/>
              </a:ext>
            </a:extLst>
          </p:cNvPr>
          <p:cNvSpPr/>
          <p:nvPr/>
        </p:nvSpPr>
        <p:spPr>
          <a:xfrm>
            <a:off x="5117629" y="2645889"/>
            <a:ext cx="648000" cy="648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FBB103-1CCD-410A-886C-64A14098CBF1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</p:spTree>
    <p:extLst>
      <p:ext uri="{BB962C8B-B14F-4D97-AF65-F5344CB8AC3E}">
        <p14:creationId xmlns:p14="http://schemas.microsoft.com/office/powerpoint/2010/main" val="131717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C92F7B-F203-42F7-86DB-C38542B8A4B6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DIFFERENT SIZES</a:t>
            </a:r>
          </a:p>
        </p:txBody>
      </p:sp>
    </p:spTree>
    <p:extLst>
      <p:ext uri="{BB962C8B-B14F-4D97-AF65-F5344CB8AC3E}">
        <p14:creationId xmlns:p14="http://schemas.microsoft.com/office/powerpoint/2010/main" val="1804603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7097</TotalTime>
  <Words>160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478</cp:revision>
  <dcterms:created xsi:type="dcterms:W3CDTF">2017-06-14T20:19:49Z</dcterms:created>
  <dcterms:modified xsi:type="dcterms:W3CDTF">2018-12-13T11:34:44Z</dcterms:modified>
</cp:coreProperties>
</file>