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61" r:id="rId2"/>
    <p:sldId id="360" r:id="rId3"/>
    <p:sldId id="359" r:id="rId4"/>
    <p:sldId id="369" r:id="rId5"/>
    <p:sldId id="368" r:id="rId6"/>
    <p:sldId id="367" r:id="rId7"/>
    <p:sldId id="365" r:id="rId8"/>
    <p:sldId id="364" r:id="rId9"/>
    <p:sldId id="363" r:id="rId10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= 3 + 2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416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=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 + 2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AA9B5D-BBC9-4086-8A3C-EA97C1B1B7FA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AA9D54-F56C-4AA2-BB9E-55A6AE32DF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FA674E-13B0-49F8-A144-47906BD9820A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30016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= 3 + 2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EE74E1-F078-477A-8716-0FFB6A0A076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98657FA-3FDB-4AEC-A1FE-FF83119BBC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82ED590-2727-43C5-8595-B06D51196FF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67845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4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=</a:t>
            </a:r>
            <a:r>
              <a:rPr lang="en-GB" sz="8800" b="1" dirty="0">
                <a:latin typeface="Century Gothic" panose="020B0502020202020204" pitchFamily="34" charset="0"/>
              </a:rPr>
              <a:t>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 + 2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C8FE0-68A0-479D-8A8F-D876C84BF0E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9F262D4-DB13-4BDD-945D-C731EEC1BB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5C6B93A-37E6-4914-BC7C-068BD445508A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1795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4 =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 + 2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7936E7-55CF-4FFE-8126-2E7C66E66DDF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094BAA5-130D-4CA9-9EA0-213007B0EFD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43417B5-8997-4784-9826-F8462939388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76789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4 = 2 + 2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6525F-3DD6-4515-86D6-5F65A614FFE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4DB358-1E4A-45B9-B696-DAC1A54DDE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89682DD-A26A-4974-BDF7-6E78BCE9659D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82825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= 4 + 1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84EF23-A381-460D-9645-86D2A7AD5605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BBAE4CF-A821-4B60-8F01-6F94697BE4F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BD39AE4-BAFE-43B6-8F2D-26953F7B96AA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79574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= </a:t>
            </a:r>
            <a:r>
              <a:rPr lang="en-GB" sz="8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 + 1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BA53BE-2BB7-4645-9165-595B1EF4B860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E2C2988-A8C6-48AB-9379-B1561AC3CA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F1AED2D-361F-430D-9505-34CBE750EC9D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0461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EQUALS MEANS ‘SAME AS’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633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6729248" y="1393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633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6729248" y="4489823"/>
            <a:ext cx="1296000" cy="1296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14D9D8F-BCB1-49A3-8171-7FB45A8979BD}"/>
              </a:ext>
            </a:extLst>
          </p:cNvPr>
          <p:cNvSpPr/>
          <p:nvPr/>
        </p:nvSpPr>
        <p:spPr>
          <a:xfrm>
            <a:off x="5303799" y="2962626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3797513" y="6717634"/>
            <a:ext cx="4695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latin typeface="Century Gothic" panose="020B0502020202020204" pitchFamily="34" charset="0"/>
              </a:rPr>
              <a:t>5 = 4 + 1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4A1D4B-4FC8-4C01-A51A-CC25138956C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715CE0-10E1-4D2A-A789-E5D780614D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24DBBC5-8912-4243-9837-9D945A71CE40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43048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7036</TotalTime>
  <Words>126</Words>
  <Application>Microsoft Office PowerPoint</Application>
  <PresentationFormat>Custom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469</cp:revision>
  <dcterms:created xsi:type="dcterms:W3CDTF">2017-06-14T20:19:49Z</dcterms:created>
  <dcterms:modified xsi:type="dcterms:W3CDTF">2018-11-06T21:53:39Z</dcterms:modified>
</cp:coreProperties>
</file>