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88" r:id="rId2"/>
    <p:sldId id="392" r:id="rId3"/>
    <p:sldId id="391" r:id="rId4"/>
    <p:sldId id="390" r:id="rId5"/>
    <p:sldId id="389" r:id="rId6"/>
    <p:sldId id="395" r:id="rId7"/>
    <p:sldId id="394" r:id="rId8"/>
    <p:sldId id="393" r:id="rId9"/>
    <p:sldId id="384" r:id="rId10"/>
    <p:sldId id="387" r:id="rId11"/>
    <p:sldId id="386" r:id="rId12"/>
    <p:sldId id="385" r:id="rId13"/>
    <p:sldId id="382" r:id="rId14"/>
    <p:sldId id="383" r:id="rId15"/>
    <p:sldId id="381" r:id="rId16"/>
    <p:sldId id="380" r:id="rId17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810" y="7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16/11/2018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369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is…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871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2900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96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218095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3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684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160387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3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latin typeface="Century Gothic" panose="020B0502020202020204" pitchFamily="34" charset="0"/>
              </a:rPr>
              <a:t>6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544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369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is…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814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2900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044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218095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5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29E34EC-3544-4F9D-AC1F-D3994C4BCE26}"/>
              </a:ext>
            </a:extLst>
          </p:cNvPr>
          <p:cNvSpPr/>
          <p:nvPr/>
        </p:nvSpPr>
        <p:spPr>
          <a:xfrm>
            <a:off x="903776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125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678157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5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10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6830554-248A-4C7C-828F-8C3D935971FF}"/>
              </a:ext>
            </a:extLst>
          </p:cNvPr>
          <p:cNvSpPr/>
          <p:nvPr/>
        </p:nvSpPr>
        <p:spPr>
          <a:xfrm>
            <a:off x="9037761" y="4150007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29E34EC-3544-4F9D-AC1F-D3994C4BCE26}"/>
              </a:ext>
            </a:extLst>
          </p:cNvPr>
          <p:cNvSpPr/>
          <p:nvPr/>
        </p:nvSpPr>
        <p:spPr>
          <a:xfrm>
            <a:off x="903776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58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2900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946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218095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2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84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160387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2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4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803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369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is…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82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29001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90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218095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  <a:r>
              <a:rPr lang="en-GB" sz="6200" dirty="0">
                <a:latin typeface="Century Gothic" panose="020B0502020202020204" pitchFamily="34" charset="0"/>
              </a:rPr>
              <a:t> is…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866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5160387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solidFill>
                  <a:schemeClr val="bg1"/>
                </a:solidFill>
                <a:latin typeface="Century Gothic" panose="020B0502020202020204" pitchFamily="34" charset="0"/>
              </a:rPr>
              <a:t>This is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  <a:p>
            <a:r>
              <a:rPr lang="en-GB" sz="6200" dirty="0">
                <a:latin typeface="Century Gothic" panose="020B0502020202020204" pitchFamily="34" charset="0"/>
              </a:rPr>
              <a:t>Double </a:t>
            </a:r>
            <a:r>
              <a:rPr lang="en-GB" sz="7200" b="1" dirty="0">
                <a:latin typeface="Century Gothic" panose="020B0502020202020204" pitchFamily="34" charset="0"/>
              </a:rPr>
              <a:t>4</a:t>
            </a:r>
            <a:r>
              <a:rPr lang="en-GB" sz="6200" dirty="0">
                <a:latin typeface="Century Gothic" panose="020B0502020202020204" pitchFamily="34" charset="0"/>
              </a:rPr>
              <a:t> is </a:t>
            </a:r>
            <a:r>
              <a:rPr lang="en-GB" sz="7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8</a:t>
            </a:r>
            <a:endParaRPr lang="en-GB" sz="6200" b="1" dirty="0"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366CE1-AC39-4072-AB2C-A9EE3D8B36B6}"/>
              </a:ext>
            </a:extLst>
          </p:cNvPr>
          <p:cNvSpPr/>
          <p:nvPr/>
        </p:nvSpPr>
        <p:spPr>
          <a:xfrm>
            <a:off x="5426907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DBD0E17-6066-4C26-8FB8-B349744C603E}"/>
              </a:ext>
            </a:extLst>
          </p:cNvPr>
          <p:cNvSpPr/>
          <p:nvPr/>
        </p:nvSpPr>
        <p:spPr>
          <a:xfrm>
            <a:off x="7243215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CEBDDA-BCDD-4629-AB87-C8EE41FE7EBB}"/>
              </a:ext>
            </a:extLst>
          </p:cNvPr>
          <p:cNvSpPr/>
          <p:nvPr/>
        </p:nvSpPr>
        <p:spPr>
          <a:xfrm>
            <a:off x="3625589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C5BFAB-C88B-42EA-B7CD-C9D72EB16B80}"/>
              </a:ext>
            </a:extLst>
          </p:cNvPr>
          <p:cNvSpPr/>
          <p:nvPr/>
        </p:nvSpPr>
        <p:spPr>
          <a:xfrm>
            <a:off x="5426907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56FA494-F00E-46D0-B2CC-6899FA74450B}"/>
              </a:ext>
            </a:extLst>
          </p:cNvPr>
          <p:cNvSpPr/>
          <p:nvPr/>
        </p:nvSpPr>
        <p:spPr>
          <a:xfrm>
            <a:off x="7243215" y="5917062"/>
            <a:ext cx="1152000" cy="11520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645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D4B8D50-E790-496E-BFAF-F3BD0223818F}"/>
              </a:ext>
            </a:extLst>
          </p:cNvPr>
          <p:cNvGraphicFramePr>
            <a:graphicFrameLocks noGrp="1"/>
          </p:cNvGraphicFramePr>
          <p:nvPr/>
        </p:nvGraphicFramePr>
        <p:xfrm>
          <a:off x="1500982" y="3845239"/>
          <a:ext cx="9000000" cy="352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000">
                  <a:extLst>
                    <a:ext uri="{9D8B030D-6E8A-4147-A177-3AD203B41FA5}">
                      <a16:colId xmlns:a16="http://schemas.microsoft.com/office/drawing/2014/main" val="418270917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812128551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64999454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508800753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25378122"/>
                    </a:ext>
                  </a:extLst>
                </a:gridCol>
              </a:tblGrid>
              <a:tr h="1764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75952"/>
                  </a:ext>
                </a:extLst>
              </a:tr>
              <a:tr h="1764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05857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DOUBLES 4→10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F9A7F9-1477-4820-A6CF-D75933FFD372}"/>
              </a:ext>
            </a:extLst>
          </p:cNvPr>
          <p:cNvSpPr txBox="1"/>
          <p:nvPr/>
        </p:nvSpPr>
        <p:spPr>
          <a:xfrm>
            <a:off x="1639051" y="620277"/>
            <a:ext cx="369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6200" dirty="0">
                <a:latin typeface="Century Gothic" panose="020B0502020202020204" pitchFamily="34" charset="0"/>
              </a:rPr>
              <a:t>This is… </a:t>
            </a:r>
            <a:r>
              <a:rPr lang="en-GB" sz="7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3096533-3C27-4982-9EEA-FC4AF6894849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E153165-EA59-4BBD-B790-7EA2B4F93B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991DBD5-CE20-41DB-878D-AB8C78F13F8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7BA3AC0-531B-4864-96B8-7705C0FB336D}"/>
              </a:ext>
            </a:extLst>
          </p:cNvPr>
          <p:cNvSpPr/>
          <p:nvPr/>
        </p:nvSpPr>
        <p:spPr>
          <a:xfrm>
            <a:off x="1824271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E5C5D46-5237-4BEE-AB8D-E51A7C5C2362}"/>
              </a:ext>
            </a:extLst>
          </p:cNvPr>
          <p:cNvSpPr/>
          <p:nvPr/>
        </p:nvSpPr>
        <p:spPr>
          <a:xfrm>
            <a:off x="3625589" y="4150007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D718932-4188-47BB-980B-5D08607F8CDB}"/>
              </a:ext>
            </a:extLst>
          </p:cNvPr>
          <p:cNvSpPr/>
          <p:nvPr/>
        </p:nvSpPr>
        <p:spPr>
          <a:xfrm>
            <a:off x="1824271" y="5917062"/>
            <a:ext cx="1152000" cy="115200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629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7149</TotalTime>
  <Words>196</Words>
  <Application>Microsoft Office PowerPoint</Application>
  <PresentationFormat>Custom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479</cp:revision>
  <dcterms:created xsi:type="dcterms:W3CDTF">2017-06-14T20:19:49Z</dcterms:created>
  <dcterms:modified xsi:type="dcterms:W3CDTF">2018-11-16T10:49:28Z</dcterms:modified>
</cp:coreProperties>
</file>