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80" r:id="rId2"/>
    <p:sldId id="386" r:id="rId3"/>
    <p:sldId id="385" r:id="rId4"/>
    <p:sldId id="384" r:id="rId5"/>
    <p:sldId id="383" r:id="rId6"/>
    <p:sldId id="389" r:id="rId7"/>
    <p:sldId id="388" r:id="rId8"/>
    <p:sldId id="387" r:id="rId9"/>
    <p:sldId id="381" r:id="rId10"/>
    <p:sldId id="392" r:id="rId11"/>
    <p:sldId id="391" r:id="rId12"/>
    <p:sldId id="390" r:id="rId13"/>
    <p:sldId id="382" r:id="rId14"/>
    <p:sldId id="395" r:id="rId15"/>
    <p:sldId id="394" r:id="rId16"/>
    <p:sldId id="393" r:id="rId17"/>
  </p:sldIdLst>
  <p:sldSz cx="12192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9AF4"/>
    <a:srgbClr val="C00000"/>
    <a:srgbClr val="54A4DC"/>
    <a:srgbClr val="3B9AF4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91" autoAdjust="0"/>
    <p:restoredTop sz="94660"/>
  </p:normalViewPr>
  <p:slideViewPr>
    <p:cSldViewPr snapToGrid="0">
      <p:cViewPr varScale="1">
        <p:scale>
          <a:sx n="64" d="100"/>
          <a:sy n="64" d="100"/>
        </p:scale>
        <p:origin x="810" y="78"/>
      </p:cViewPr>
      <p:guideLst>
        <p:guide orient="horz"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238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30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30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69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57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9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951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0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2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97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15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52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482254"/>
              </p:ext>
            </p:extLst>
          </p:nvPr>
        </p:nvGraphicFramePr>
        <p:xfrm>
          <a:off x="544832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96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12→20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36952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This is… </a:t>
            </a:r>
            <a:r>
              <a:rPr lang="en-GB" sz="7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7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6830554-248A-4C7C-828F-8C3D935971FF}"/>
              </a:ext>
            </a:extLst>
          </p:cNvPr>
          <p:cNvSpPr/>
          <p:nvPr/>
        </p:nvSpPr>
        <p:spPr>
          <a:xfrm>
            <a:off x="74131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CB649D7-C6FD-4DBC-9884-963EB8F0F115}"/>
              </a:ext>
            </a:extLst>
          </p:cNvPr>
          <p:cNvSpPr/>
          <p:nvPr/>
        </p:nvSpPr>
        <p:spPr>
          <a:xfrm>
            <a:off x="178069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B1EE3B2-6F00-4565-BB3C-3D9668298F0D}"/>
              </a:ext>
            </a:extLst>
          </p:cNvPr>
          <p:cNvSpPr/>
          <p:nvPr/>
        </p:nvSpPr>
        <p:spPr>
          <a:xfrm>
            <a:off x="283507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0111D0D-89AC-49C0-90C2-1E0BFA945BF7}"/>
              </a:ext>
            </a:extLst>
          </p:cNvPr>
          <p:cNvSpPr/>
          <p:nvPr/>
        </p:nvSpPr>
        <p:spPr>
          <a:xfrm>
            <a:off x="387445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E037CC4-21C2-41FF-95B1-2BC7911C06F8}"/>
              </a:ext>
            </a:extLst>
          </p:cNvPr>
          <p:cNvSpPr/>
          <p:nvPr/>
        </p:nvSpPr>
        <p:spPr>
          <a:xfrm>
            <a:off x="491384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122B570C-98CB-4E41-B19D-5463A8FDB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339353"/>
              </p:ext>
            </p:extLst>
          </p:nvPr>
        </p:nvGraphicFramePr>
        <p:xfrm>
          <a:off x="6427170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41" name="Oval 40">
            <a:extLst>
              <a:ext uri="{FF2B5EF4-FFF2-40B4-BE49-F238E27FC236}">
                <a16:creationId xmlns:a16="http://schemas.microsoft.com/office/drawing/2014/main" id="{28AE4886-3B86-40D2-9254-6A8646EAA0FE}"/>
              </a:ext>
            </a:extLst>
          </p:cNvPr>
          <p:cNvSpPr/>
          <p:nvPr/>
        </p:nvSpPr>
        <p:spPr>
          <a:xfrm>
            <a:off x="6623649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481129B-F3FB-4F33-9F81-7B9735792BD6}"/>
              </a:ext>
            </a:extLst>
          </p:cNvPr>
          <p:cNvSpPr/>
          <p:nvPr/>
        </p:nvSpPr>
        <p:spPr>
          <a:xfrm>
            <a:off x="7663034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581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544832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96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12→20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29001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This is </a:t>
            </a:r>
            <a:r>
              <a:rPr lang="en-GB" sz="7200" b="1" dirty="0">
                <a:latin typeface="Century Gothic" panose="020B0502020202020204" pitchFamily="34" charset="0"/>
              </a:rPr>
              <a:t>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6830554-248A-4C7C-828F-8C3D935971FF}"/>
              </a:ext>
            </a:extLst>
          </p:cNvPr>
          <p:cNvSpPr/>
          <p:nvPr/>
        </p:nvSpPr>
        <p:spPr>
          <a:xfrm>
            <a:off x="74131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CB649D7-C6FD-4DBC-9884-963EB8F0F115}"/>
              </a:ext>
            </a:extLst>
          </p:cNvPr>
          <p:cNvSpPr/>
          <p:nvPr/>
        </p:nvSpPr>
        <p:spPr>
          <a:xfrm>
            <a:off x="178069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B1EE3B2-6F00-4565-BB3C-3D9668298F0D}"/>
              </a:ext>
            </a:extLst>
          </p:cNvPr>
          <p:cNvSpPr/>
          <p:nvPr/>
        </p:nvSpPr>
        <p:spPr>
          <a:xfrm>
            <a:off x="283507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0111D0D-89AC-49C0-90C2-1E0BFA945BF7}"/>
              </a:ext>
            </a:extLst>
          </p:cNvPr>
          <p:cNvSpPr/>
          <p:nvPr/>
        </p:nvSpPr>
        <p:spPr>
          <a:xfrm>
            <a:off x="387445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E037CC4-21C2-41FF-95B1-2BC7911C06F8}"/>
              </a:ext>
            </a:extLst>
          </p:cNvPr>
          <p:cNvSpPr/>
          <p:nvPr/>
        </p:nvSpPr>
        <p:spPr>
          <a:xfrm>
            <a:off x="491384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122B570C-98CB-4E41-B19D-5463A8FDB775}"/>
              </a:ext>
            </a:extLst>
          </p:cNvPr>
          <p:cNvGraphicFramePr>
            <a:graphicFrameLocks noGrp="1"/>
          </p:cNvGraphicFramePr>
          <p:nvPr/>
        </p:nvGraphicFramePr>
        <p:xfrm>
          <a:off x="6427170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41" name="Oval 40">
            <a:extLst>
              <a:ext uri="{FF2B5EF4-FFF2-40B4-BE49-F238E27FC236}">
                <a16:creationId xmlns:a16="http://schemas.microsoft.com/office/drawing/2014/main" id="{28AE4886-3B86-40D2-9254-6A8646EAA0FE}"/>
              </a:ext>
            </a:extLst>
          </p:cNvPr>
          <p:cNvSpPr/>
          <p:nvPr/>
        </p:nvSpPr>
        <p:spPr>
          <a:xfrm>
            <a:off x="6623649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481129B-F3FB-4F33-9F81-7B9735792BD6}"/>
              </a:ext>
            </a:extLst>
          </p:cNvPr>
          <p:cNvSpPr/>
          <p:nvPr/>
        </p:nvSpPr>
        <p:spPr>
          <a:xfrm>
            <a:off x="7663034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2B51B3B-B31E-4501-BF52-E0E0BCBCB16D}"/>
              </a:ext>
            </a:extLst>
          </p:cNvPr>
          <p:cNvSpPr/>
          <p:nvPr/>
        </p:nvSpPr>
        <p:spPr>
          <a:xfrm>
            <a:off x="8717409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24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544832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96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12→20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5218095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solidFill>
                  <a:schemeClr val="bg1"/>
                </a:solidFill>
                <a:latin typeface="Century Gothic" panose="020B0502020202020204" pitchFamily="34" charset="0"/>
              </a:rPr>
              <a:t>This is </a:t>
            </a:r>
            <a:r>
              <a:rPr lang="en-GB" sz="7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Double </a:t>
            </a:r>
            <a:r>
              <a:rPr lang="en-GB" sz="7200" b="1" dirty="0">
                <a:latin typeface="Century Gothic" panose="020B0502020202020204" pitchFamily="34" charset="0"/>
              </a:rPr>
              <a:t>8</a:t>
            </a:r>
            <a:r>
              <a:rPr lang="en-GB" sz="6200" dirty="0">
                <a:latin typeface="Century Gothic" panose="020B0502020202020204" pitchFamily="34" charset="0"/>
              </a:rPr>
              <a:t> is…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6830554-248A-4C7C-828F-8C3D935971FF}"/>
              </a:ext>
            </a:extLst>
          </p:cNvPr>
          <p:cNvSpPr/>
          <p:nvPr/>
        </p:nvSpPr>
        <p:spPr>
          <a:xfrm>
            <a:off x="74131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CB649D7-C6FD-4DBC-9884-963EB8F0F115}"/>
              </a:ext>
            </a:extLst>
          </p:cNvPr>
          <p:cNvSpPr/>
          <p:nvPr/>
        </p:nvSpPr>
        <p:spPr>
          <a:xfrm>
            <a:off x="178069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B1EE3B2-6F00-4565-BB3C-3D9668298F0D}"/>
              </a:ext>
            </a:extLst>
          </p:cNvPr>
          <p:cNvSpPr/>
          <p:nvPr/>
        </p:nvSpPr>
        <p:spPr>
          <a:xfrm>
            <a:off x="283507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0111D0D-89AC-49C0-90C2-1E0BFA945BF7}"/>
              </a:ext>
            </a:extLst>
          </p:cNvPr>
          <p:cNvSpPr/>
          <p:nvPr/>
        </p:nvSpPr>
        <p:spPr>
          <a:xfrm>
            <a:off x="387445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E037CC4-21C2-41FF-95B1-2BC7911C06F8}"/>
              </a:ext>
            </a:extLst>
          </p:cNvPr>
          <p:cNvSpPr/>
          <p:nvPr/>
        </p:nvSpPr>
        <p:spPr>
          <a:xfrm>
            <a:off x="491384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3C5EFC1-F6F9-44DF-A1CF-7BC758C52A77}"/>
              </a:ext>
            </a:extLst>
          </p:cNvPr>
          <p:cNvSpPr/>
          <p:nvPr/>
        </p:nvSpPr>
        <p:spPr>
          <a:xfrm>
            <a:off x="741311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7EAABF6-8DF0-4D4F-B453-4745E370E0AF}"/>
              </a:ext>
            </a:extLst>
          </p:cNvPr>
          <p:cNvSpPr/>
          <p:nvPr/>
        </p:nvSpPr>
        <p:spPr>
          <a:xfrm>
            <a:off x="1780696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F8A2DA7-22DB-4B23-8561-E0FFAF51B1C5}"/>
              </a:ext>
            </a:extLst>
          </p:cNvPr>
          <p:cNvSpPr/>
          <p:nvPr/>
        </p:nvSpPr>
        <p:spPr>
          <a:xfrm>
            <a:off x="2835071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512A789B-EE6F-4353-9CFA-5E62AAA720CB}"/>
              </a:ext>
            </a:extLst>
          </p:cNvPr>
          <p:cNvSpPr/>
          <p:nvPr/>
        </p:nvSpPr>
        <p:spPr>
          <a:xfrm>
            <a:off x="3874456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881528BB-E2F2-43C2-A550-06A4CCE49529}"/>
              </a:ext>
            </a:extLst>
          </p:cNvPr>
          <p:cNvSpPr/>
          <p:nvPr/>
        </p:nvSpPr>
        <p:spPr>
          <a:xfrm>
            <a:off x="4913841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122B570C-98CB-4E41-B19D-5463A8FDB775}"/>
              </a:ext>
            </a:extLst>
          </p:cNvPr>
          <p:cNvGraphicFramePr>
            <a:graphicFrameLocks noGrp="1"/>
          </p:cNvGraphicFramePr>
          <p:nvPr/>
        </p:nvGraphicFramePr>
        <p:xfrm>
          <a:off x="6427170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41" name="Oval 40">
            <a:extLst>
              <a:ext uri="{FF2B5EF4-FFF2-40B4-BE49-F238E27FC236}">
                <a16:creationId xmlns:a16="http://schemas.microsoft.com/office/drawing/2014/main" id="{28AE4886-3B86-40D2-9254-6A8646EAA0FE}"/>
              </a:ext>
            </a:extLst>
          </p:cNvPr>
          <p:cNvSpPr/>
          <p:nvPr/>
        </p:nvSpPr>
        <p:spPr>
          <a:xfrm>
            <a:off x="6623649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481129B-F3FB-4F33-9F81-7B9735792BD6}"/>
              </a:ext>
            </a:extLst>
          </p:cNvPr>
          <p:cNvSpPr/>
          <p:nvPr/>
        </p:nvSpPr>
        <p:spPr>
          <a:xfrm>
            <a:off x="7663034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2B51B3B-B31E-4501-BF52-E0E0BCBCB16D}"/>
              </a:ext>
            </a:extLst>
          </p:cNvPr>
          <p:cNvSpPr/>
          <p:nvPr/>
        </p:nvSpPr>
        <p:spPr>
          <a:xfrm>
            <a:off x="8717409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5725737D-22E7-4382-A55C-29AD5F785387}"/>
              </a:ext>
            </a:extLst>
          </p:cNvPr>
          <p:cNvSpPr/>
          <p:nvPr/>
        </p:nvSpPr>
        <p:spPr>
          <a:xfrm>
            <a:off x="6623649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173956F-1B46-4A2B-AC79-F91AE466F9D1}"/>
              </a:ext>
            </a:extLst>
          </p:cNvPr>
          <p:cNvSpPr/>
          <p:nvPr/>
        </p:nvSpPr>
        <p:spPr>
          <a:xfrm>
            <a:off x="7663034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7543091D-665B-43B5-98CD-570CE980F75C}"/>
              </a:ext>
            </a:extLst>
          </p:cNvPr>
          <p:cNvSpPr/>
          <p:nvPr/>
        </p:nvSpPr>
        <p:spPr>
          <a:xfrm>
            <a:off x="8717409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838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544832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96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12→20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5678157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solidFill>
                  <a:schemeClr val="bg1"/>
                </a:solidFill>
                <a:latin typeface="Century Gothic" panose="020B0502020202020204" pitchFamily="34" charset="0"/>
              </a:rPr>
              <a:t>This is </a:t>
            </a:r>
            <a:r>
              <a:rPr lang="en-GB" sz="7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Double </a:t>
            </a:r>
            <a:r>
              <a:rPr lang="en-GB" sz="7200" b="1" dirty="0">
                <a:latin typeface="Century Gothic" panose="020B0502020202020204" pitchFamily="34" charset="0"/>
              </a:rPr>
              <a:t>8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16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6830554-248A-4C7C-828F-8C3D935971FF}"/>
              </a:ext>
            </a:extLst>
          </p:cNvPr>
          <p:cNvSpPr/>
          <p:nvPr/>
        </p:nvSpPr>
        <p:spPr>
          <a:xfrm>
            <a:off x="74131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CB649D7-C6FD-4DBC-9884-963EB8F0F115}"/>
              </a:ext>
            </a:extLst>
          </p:cNvPr>
          <p:cNvSpPr/>
          <p:nvPr/>
        </p:nvSpPr>
        <p:spPr>
          <a:xfrm>
            <a:off x="178069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B1EE3B2-6F00-4565-BB3C-3D9668298F0D}"/>
              </a:ext>
            </a:extLst>
          </p:cNvPr>
          <p:cNvSpPr/>
          <p:nvPr/>
        </p:nvSpPr>
        <p:spPr>
          <a:xfrm>
            <a:off x="283507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0111D0D-89AC-49C0-90C2-1E0BFA945BF7}"/>
              </a:ext>
            </a:extLst>
          </p:cNvPr>
          <p:cNvSpPr/>
          <p:nvPr/>
        </p:nvSpPr>
        <p:spPr>
          <a:xfrm>
            <a:off x="387445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E037CC4-21C2-41FF-95B1-2BC7911C06F8}"/>
              </a:ext>
            </a:extLst>
          </p:cNvPr>
          <p:cNvSpPr/>
          <p:nvPr/>
        </p:nvSpPr>
        <p:spPr>
          <a:xfrm>
            <a:off x="491384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3C5EFC1-F6F9-44DF-A1CF-7BC758C52A77}"/>
              </a:ext>
            </a:extLst>
          </p:cNvPr>
          <p:cNvSpPr/>
          <p:nvPr/>
        </p:nvSpPr>
        <p:spPr>
          <a:xfrm>
            <a:off x="741311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7EAABF6-8DF0-4D4F-B453-4745E370E0AF}"/>
              </a:ext>
            </a:extLst>
          </p:cNvPr>
          <p:cNvSpPr/>
          <p:nvPr/>
        </p:nvSpPr>
        <p:spPr>
          <a:xfrm>
            <a:off x="1780696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F8A2DA7-22DB-4B23-8561-E0FFAF51B1C5}"/>
              </a:ext>
            </a:extLst>
          </p:cNvPr>
          <p:cNvSpPr/>
          <p:nvPr/>
        </p:nvSpPr>
        <p:spPr>
          <a:xfrm>
            <a:off x="2835071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512A789B-EE6F-4353-9CFA-5E62AAA720CB}"/>
              </a:ext>
            </a:extLst>
          </p:cNvPr>
          <p:cNvSpPr/>
          <p:nvPr/>
        </p:nvSpPr>
        <p:spPr>
          <a:xfrm>
            <a:off x="3874456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881528BB-E2F2-43C2-A550-06A4CCE49529}"/>
              </a:ext>
            </a:extLst>
          </p:cNvPr>
          <p:cNvSpPr/>
          <p:nvPr/>
        </p:nvSpPr>
        <p:spPr>
          <a:xfrm>
            <a:off x="4913841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122B570C-98CB-4E41-B19D-5463A8FDB775}"/>
              </a:ext>
            </a:extLst>
          </p:cNvPr>
          <p:cNvGraphicFramePr>
            <a:graphicFrameLocks noGrp="1"/>
          </p:cNvGraphicFramePr>
          <p:nvPr/>
        </p:nvGraphicFramePr>
        <p:xfrm>
          <a:off x="6427170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41" name="Oval 40">
            <a:extLst>
              <a:ext uri="{FF2B5EF4-FFF2-40B4-BE49-F238E27FC236}">
                <a16:creationId xmlns:a16="http://schemas.microsoft.com/office/drawing/2014/main" id="{28AE4886-3B86-40D2-9254-6A8646EAA0FE}"/>
              </a:ext>
            </a:extLst>
          </p:cNvPr>
          <p:cNvSpPr/>
          <p:nvPr/>
        </p:nvSpPr>
        <p:spPr>
          <a:xfrm>
            <a:off x="6623649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481129B-F3FB-4F33-9F81-7B9735792BD6}"/>
              </a:ext>
            </a:extLst>
          </p:cNvPr>
          <p:cNvSpPr/>
          <p:nvPr/>
        </p:nvSpPr>
        <p:spPr>
          <a:xfrm>
            <a:off x="7663034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2B51B3B-B31E-4501-BF52-E0E0BCBCB16D}"/>
              </a:ext>
            </a:extLst>
          </p:cNvPr>
          <p:cNvSpPr/>
          <p:nvPr/>
        </p:nvSpPr>
        <p:spPr>
          <a:xfrm>
            <a:off x="8717409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5725737D-22E7-4382-A55C-29AD5F785387}"/>
              </a:ext>
            </a:extLst>
          </p:cNvPr>
          <p:cNvSpPr/>
          <p:nvPr/>
        </p:nvSpPr>
        <p:spPr>
          <a:xfrm>
            <a:off x="6623649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173956F-1B46-4A2B-AC79-F91AE466F9D1}"/>
              </a:ext>
            </a:extLst>
          </p:cNvPr>
          <p:cNvSpPr/>
          <p:nvPr/>
        </p:nvSpPr>
        <p:spPr>
          <a:xfrm>
            <a:off x="7663034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7543091D-665B-43B5-98CD-570CE980F75C}"/>
              </a:ext>
            </a:extLst>
          </p:cNvPr>
          <p:cNvSpPr/>
          <p:nvPr/>
        </p:nvSpPr>
        <p:spPr>
          <a:xfrm>
            <a:off x="8717409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254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267972"/>
              </p:ext>
            </p:extLst>
          </p:nvPr>
        </p:nvGraphicFramePr>
        <p:xfrm>
          <a:off x="544832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96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12→20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36952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This is… </a:t>
            </a:r>
            <a:r>
              <a:rPr lang="en-GB" sz="7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6830554-248A-4C7C-828F-8C3D935971FF}"/>
              </a:ext>
            </a:extLst>
          </p:cNvPr>
          <p:cNvSpPr/>
          <p:nvPr/>
        </p:nvSpPr>
        <p:spPr>
          <a:xfrm>
            <a:off x="74131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CB649D7-C6FD-4DBC-9884-963EB8F0F115}"/>
              </a:ext>
            </a:extLst>
          </p:cNvPr>
          <p:cNvSpPr/>
          <p:nvPr/>
        </p:nvSpPr>
        <p:spPr>
          <a:xfrm>
            <a:off x="178069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B1EE3B2-6F00-4565-BB3C-3D9668298F0D}"/>
              </a:ext>
            </a:extLst>
          </p:cNvPr>
          <p:cNvSpPr/>
          <p:nvPr/>
        </p:nvSpPr>
        <p:spPr>
          <a:xfrm>
            <a:off x="283507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0111D0D-89AC-49C0-90C2-1E0BFA945BF7}"/>
              </a:ext>
            </a:extLst>
          </p:cNvPr>
          <p:cNvSpPr/>
          <p:nvPr/>
        </p:nvSpPr>
        <p:spPr>
          <a:xfrm>
            <a:off x="387445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E037CC4-21C2-41FF-95B1-2BC7911C06F8}"/>
              </a:ext>
            </a:extLst>
          </p:cNvPr>
          <p:cNvSpPr/>
          <p:nvPr/>
        </p:nvSpPr>
        <p:spPr>
          <a:xfrm>
            <a:off x="491384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3C5EFC1-F6F9-44DF-A1CF-7BC758C52A77}"/>
              </a:ext>
            </a:extLst>
          </p:cNvPr>
          <p:cNvSpPr/>
          <p:nvPr/>
        </p:nvSpPr>
        <p:spPr>
          <a:xfrm>
            <a:off x="741311" y="5667334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7EAABF6-8DF0-4D4F-B453-4745E370E0AF}"/>
              </a:ext>
            </a:extLst>
          </p:cNvPr>
          <p:cNvSpPr/>
          <p:nvPr/>
        </p:nvSpPr>
        <p:spPr>
          <a:xfrm>
            <a:off x="1780696" y="5667334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F8A2DA7-22DB-4B23-8561-E0FFAF51B1C5}"/>
              </a:ext>
            </a:extLst>
          </p:cNvPr>
          <p:cNvSpPr/>
          <p:nvPr/>
        </p:nvSpPr>
        <p:spPr>
          <a:xfrm>
            <a:off x="2835071" y="5667334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512A789B-EE6F-4353-9CFA-5E62AAA720CB}"/>
              </a:ext>
            </a:extLst>
          </p:cNvPr>
          <p:cNvSpPr/>
          <p:nvPr/>
        </p:nvSpPr>
        <p:spPr>
          <a:xfrm>
            <a:off x="3874456" y="5667334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122B570C-98CB-4E41-B19D-5463A8FDB775}"/>
              </a:ext>
            </a:extLst>
          </p:cNvPr>
          <p:cNvGraphicFramePr>
            <a:graphicFrameLocks noGrp="1"/>
          </p:cNvGraphicFramePr>
          <p:nvPr/>
        </p:nvGraphicFramePr>
        <p:xfrm>
          <a:off x="6427170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640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544832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96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12→20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29001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This is </a:t>
            </a:r>
            <a:r>
              <a:rPr lang="en-GB" sz="7200" b="1" dirty="0">
                <a:latin typeface="Century Gothic" panose="020B0502020202020204" pitchFamily="34" charset="0"/>
              </a:rPr>
              <a:t>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6830554-248A-4C7C-828F-8C3D935971FF}"/>
              </a:ext>
            </a:extLst>
          </p:cNvPr>
          <p:cNvSpPr/>
          <p:nvPr/>
        </p:nvSpPr>
        <p:spPr>
          <a:xfrm>
            <a:off x="74131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CB649D7-C6FD-4DBC-9884-963EB8F0F115}"/>
              </a:ext>
            </a:extLst>
          </p:cNvPr>
          <p:cNvSpPr/>
          <p:nvPr/>
        </p:nvSpPr>
        <p:spPr>
          <a:xfrm>
            <a:off x="178069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B1EE3B2-6F00-4565-BB3C-3D9668298F0D}"/>
              </a:ext>
            </a:extLst>
          </p:cNvPr>
          <p:cNvSpPr/>
          <p:nvPr/>
        </p:nvSpPr>
        <p:spPr>
          <a:xfrm>
            <a:off x="283507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0111D0D-89AC-49C0-90C2-1E0BFA945BF7}"/>
              </a:ext>
            </a:extLst>
          </p:cNvPr>
          <p:cNvSpPr/>
          <p:nvPr/>
        </p:nvSpPr>
        <p:spPr>
          <a:xfrm>
            <a:off x="387445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E037CC4-21C2-41FF-95B1-2BC7911C06F8}"/>
              </a:ext>
            </a:extLst>
          </p:cNvPr>
          <p:cNvSpPr/>
          <p:nvPr/>
        </p:nvSpPr>
        <p:spPr>
          <a:xfrm>
            <a:off x="491384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3C5EFC1-F6F9-44DF-A1CF-7BC758C52A77}"/>
              </a:ext>
            </a:extLst>
          </p:cNvPr>
          <p:cNvSpPr/>
          <p:nvPr/>
        </p:nvSpPr>
        <p:spPr>
          <a:xfrm>
            <a:off x="741311" y="5667334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7EAABF6-8DF0-4D4F-B453-4745E370E0AF}"/>
              </a:ext>
            </a:extLst>
          </p:cNvPr>
          <p:cNvSpPr/>
          <p:nvPr/>
        </p:nvSpPr>
        <p:spPr>
          <a:xfrm>
            <a:off x="1780696" y="5667334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F8A2DA7-22DB-4B23-8561-E0FFAF51B1C5}"/>
              </a:ext>
            </a:extLst>
          </p:cNvPr>
          <p:cNvSpPr/>
          <p:nvPr/>
        </p:nvSpPr>
        <p:spPr>
          <a:xfrm>
            <a:off x="2835071" y="5667334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512A789B-EE6F-4353-9CFA-5E62AAA720CB}"/>
              </a:ext>
            </a:extLst>
          </p:cNvPr>
          <p:cNvSpPr/>
          <p:nvPr/>
        </p:nvSpPr>
        <p:spPr>
          <a:xfrm>
            <a:off x="3874456" y="5667334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122B570C-98CB-4E41-B19D-5463A8FDB775}"/>
              </a:ext>
            </a:extLst>
          </p:cNvPr>
          <p:cNvGraphicFramePr>
            <a:graphicFrameLocks noGrp="1"/>
          </p:cNvGraphicFramePr>
          <p:nvPr/>
        </p:nvGraphicFramePr>
        <p:xfrm>
          <a:off x="6427170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78871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544832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96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12→20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5218095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solidFill>
                  <a:schemeClr val="bg1"/>
                </a:solidFill>
                <a:latin typeface="Century Gothic" panose="020B0502020202020204" pitchFamily="34" charset="0"/>
              </a:rPr>
              <a:t>This is </a:t>
            </a:r>
            <a:r>
              <a:rPr lang="en-GB" sz="7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Double </a:t>
            </a:r>
            <a:r>
              <a:rPr lang="en-GB" sz="7200" b="1" dirty="0">
                <a:latin typeface="Century Gothic" panose="020B0502020202020204" pitchFamily="34" charset="0"/>
              </a:rPr>
              <a:t>9</a:t>
            </a:r>
            <a:r>
              <a:rPr lang="en-GB" sz="6200" dirty="0">
                <a:latin typeface="Century Gothic" panose="020B0502020202020204" pitchFamily="34" charset="0"/>
              </a:rPr>
              <a:t> is…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6830554-248A-4C7C-828F-8C3D935971FF}"/>
              </a:ext>
            </a:extLst>
          </p:cNvPr>
          <p:cNvSpPr/>
          <p:nvPr/>
        </p:nvSpPr>
        <p:spPr>
          <a:xfrm>
            <a:off x="74131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CB649D7-C6FD-4DBC-9884-963EB8F0F115}"/>
              </a:ext>
            </a:extLst>
          </p:cNvPr>
          <p:cNvSpPr/>
          <p:nvPr/>
        </p:nvSpPr>
        <p:spPr>
          <a:xfrm>
            <a:off x="178069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B1EE3B2-6F00-4565-BB3C-3D9668298F0D}"/>
              </a:ext>
            </a:extLst>
          </p:cNvPr>
          <p:cNvSpPr/>
          <p:nvPr/>
        </p:nvSpPr>
        <p:spPr>
          <a:xfrm>
            <a:off x="283507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0111D0D-89AC-49C0-90C2-1E0BFA945BF7}"/>
              </a:ext>
            </a:extLst>
          </p:cNvPr>
          <p:cNvSpPr/>
          <p:nvPr/>
        </p:nvSpPr>
        <p:spPr>
          <a:xfrm>
            <a:off x="387445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E037CC4-21C2-41FF-95B1-2BC7911C06F8}"/>
              </a:ext>
            </a:extLst>
          </p:cNvPr>
          <p:cNvSpPr/>
          <p:nvPr/>
        </p:nvSpPr>
        <p:spPr>
          <a:xfrm>
            <a:off x="491384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3C5EFC1-F6F9-44DF-A1CF-7BC758C52A77}"/>
              </a:ext>
            </a:extLst>
          </p:cNvPr>
          <p:cNvSpPr/>
          <p:nvPr/>
        </p:nvSpPr>
        <p:spPr>
          <a:xfrm>
            <a:off x="741311" y="5667334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7EAABF6-8DF0-4D4F-B453-4745E370E0AF}"/>
              </a:ext>
            </a:extLst>
          </p:cNvPr>
          <p:cNvSpPr/>
          <p:nvPr/>
        </p:nvSpPr>
        <p:spPr>
          <a:xfrm>
            <a:off x="1780696" y="5667334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F8A2DA7-22DB-4B23-8561-E0FFAF51B1C5}"/>
              </a:ext>
            </a:extLst>
          </p:cNvPr>
          <p:cNvSpPr/>
          <p:nvPr/>
        </p:nvSpPr>
        <p:spPr>
          <a:xfrm>
            <a:off x="2835071" y="5667334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512A789B-EE6F-4353-9CFA-5E62AAA720CB}"/>
              </a:ext>
            </a:extLst>
          </p:cNvPr>
          <p:cNvSpPr/>
          <p:nvPr/>
        </p:nvSpPr>
        <p:spPr>
          <a:xfrm>
            <a:off x="3874456" y="5667334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122B570C-98CB-4E41-B19D-5463A8FDB775}"/>
              </a:ext>
            </a:extLst>
          </p:cNvPr>
          <p:cNvGraphicFramePr>
            <a:graphicFrameLocks noGrp="1"/>
          </p:cNvGraphicFramePr>
          <p:nvPr/>
        </p:nvGraphicFramePr>
        <p:xfrm>
          <a:off x="6427170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41" name="Oval 40">
            <a:extLst>
              <a:ext uri="{FF2B5EF4-FFF2-40B4-BE49-F238E27FC236}">
                <a16:creationId xmlns:a16="http://schemas.microsoft.com/office/drawing/2014/main" id="{28AE4886-3B86-40D2-9254-6A8646EAA0FE}"/>
              </a:ext>
            </a:extLst>
          </p:cNvPr>
          <p:cNvSpPr/>
          <p:nvPr/>
        </p:nvSpPr>
        <p:spPr>
          <a:xfrm>
            <a:off x="6623649" y="4646951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481129B-F3FB-4F33-9F81-7B9735792BD6}"/>
              </a:ext>
            </a:extLst>
          </p:cNvPr>
          <p:cNvSpPr/>
          <p:nvPr/>
        </p:nvSpPr>
        <p:spPr>
          <a:xfrm>
            <a:off x="7663034" y="4646951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2B51B3B-B31E-4501-BF52-E0E0BCBCB16D}"/>
              </a:ext>
            </a:extLst>
          </p:cNvPr>
          <p:cNvSpPr/>
          <p:nvPr/>
        </p:nvSpPr>
        <p:spPr>
          <a:xfrm>
            <a:off x="8717409" y="4646951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E854CB69-3536-4E05-88B9-8AFBA90C001A}"/>
              </a:ext>
            </a:extLst>
          </p:cNvPr>
          <p:cNvSpPr/>
          <p:nvPr/>
        </p:nvSpPr>
        <p:spPr>
          <a:xfrm>
            <a:off x="9756794" y="4646951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E93CC34D-F35E-4978-97E5-BF0D13D26C27}"/>
              </a:ext>
            </a:extLst>
          </p:cNvPr>
          <p:cNvSpPr/>
          <p:nvPr/>
        </p:nvSpPr>
        <p:spPr>
          <a:xfrm>
            <a:off x="10796179" y="4646951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5725737D-22E7-4382-A55C-29AD5F785387}"/>
              </a:ext>
            </a:extLst>
          </p:cNvPr>
          <p:cNvSpPr/>
          <p:nvPr/>
        </p:nvSpPr>
        <p:spPr>
          <a:xfrm>
            <a:off x="6623649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173956F-1B46-4A2B-AC79-F91AE466F9D1}"/>
              </a:ext>
            </a:extLst>
          </p:cNvPr>
          <p:cNvSpPr/>
          <p:nvPr/>
        </p:nvSpPr>
        <p:spPr>
          <a:xfrm>
            <a:off x="7663034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7543091D-665B-43B5-98CD-570CE980F75C}"/>
              </a:ext>
            </a:extLst>
          </p:cNvPr>
          <p:cNvSpPr/>
          <p:nvPr/>
        </p:nvSpPr>
        <p:spPr>
          <a:xfrm>
            <a:off x="8717409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ACAF079-3353-4D92-9CB9-FDF585C25915}"/>
              </a:ext>
            </a:extLst>
          </p:cNvPr>
          <p:cNvSpPr/>
          <p:nvPr/>
        </p:nvSpPr>
        <p:spPr>
          <a:xfrm>
            <a:off x="9756794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7346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544832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96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12→20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5678157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solidFill>
                  <a:schemeClr val="bg1"/>
                </a:solidFill>
                <a:latin typeface="Century Gothic" panose="020B0502020202020204" pitchFamily="34" charset="0"/>
              </a:rPr>
              <a:t>This is </a:t>
            </a:r>
            <a:r>
              <a:rPr lang="en-GB" sz="7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Double </a:t>
            </a:r>
            <a:r>
              <a:rPr lang="en-GB" sz="7200" b="1" dirty="0">
                <a:latin typeface="Century Gothic" panose="020B0502020202020204" pitchFamily="34" charset="0"/>
              </a:rPr>
              <a:t>9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18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6830554-248A-4C7C-828F-8C3D935971FF}"/>
              </a:ext>
            </a:extLst>
          </p:cNvPr>
          <p:cNvSpPr/>
          <p:nvPr/>
        </p:nvSpPr>
        <p:spPr>
          <a:xfrm>
            <a:off x="74131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CB649D7-C6FD-4DBC-9884-963EB8F0F115}"/>
              </a:ext>
            </a:extLst>
          </p:cNvPr>
          <p:cNvSpPr/>
          <p:nvPr/>
        </p:nvSpPr>
        <p:spPr>
          <a:xfrm>
            <a:off x="178069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B1EE3B2-6F00-4565-BB3C-3D9668298F0D}"/>
              </a:ext>
            </a:extLst>
          </p:cNvPr>
          <p:cNvSpPr/>
          <p:nvPr/>
        </p:nvSpPr>
        <p:spPr>
          <a:xfrm>
            <a:off x="283507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0111D0D-89AC-49C0-90C2-1E0BFA945BF7}"/>
              </a:ext>
            </a:extLst>
          </p:cNvPr>
          <p:cNvSpPr/>
          <p:nvPr/>
        </p:nvSpPr>
        <p:spPr>
          <a:xfrm>
            <a:off x="387445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E037CC4-21C2-41FF-95B1-2BC7911C06F8}"/>
              </a:ext>
            </a:extLst>
          </p:cNvPr>
          <p:cNvSpPr/>
          <p:nvPr/>
        </p:nvSpPr>
        <p:spPr>
          <a:xfrm>
            <a:off x="491384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3C5EFC1-F6F9-44DF-A1CF-7BC758C52A77}"/>
              </a:ext>
            </a:extLst>
          </p:cNvPr>
          <p:cNvSpPr/>
          <p:nvPr/>
        </p:nvSpPr>
        <p:spPr>
          <a:xfrm>
            <a:off x="741311" y="5667334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7EAABF6-8DF0-4D4F-B453-4745E370E0AF}"/>
              </a:ext>
            </a:extLst>
          </p:cNvPr>
          <p:cNvSpPr/>
          <p:nvPr/>
        </p:nvSpPr>
        <p:spPr>
          <a:xfrm>
            <a:off x="1780696" y="5667334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F8A2DA7-22DB-4B23-8561-E0FFAF51B1C5}"/>
              </a:ext>
            </a:extLst>
          </p:cNvPr>
          <p:cNvSpPr/>
          <p:nvPr/>
        </p:nvSpPr>
        <p:spPr>
          <a:xfrm>
            <a:off x="2835071" y="5667334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512A789B-EE6F-4353-9CFA-5E62AAA720CB}"/>
              </a:ext>
            </a:extLst>
          </p:cNvPr>
          <p:cNvSpPr/>
          <p:nvPr/>
        </p:nvSpPr>
        <p:spPr>
          <a:xfrm>
            <a:off x="3874456" y="5667334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122B570C-98CB-4E41-B19D-5463A8FDB775}"/>
              </a:ext>
            </a:extLst>
          </p:cNvPr>
          <p:cNvGraphicFramePr>
            <a:graphicFrameLocks noGrp="1"/>
          </p:cNvGraphicFramePr>
          <p:nvPr/>
        </p:nvGraphicFramePr>
        <p:xfrm>
          <a:off x="6427170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41" name="Oval 40">
            <a:extLst>
              <a:ext uri="{FF2B5EF4-FFF2-40B4-BE49-F238E27FC236}">
                <a16:creationId xmlns:a16="http://schemas.microsoft.com/office/drawing/2014/main" id="{28AE4886-3B86-40D2-9254-6A8646EAA0FE}"/>
              </a:ext>
            </a:extLst>
          </p:cNvPr>
          <p:cNvSpPr/>
          <p:nvPr/>
        </p:nvSpPr>
        <p:spPr>
          <a:xfrm>
            <a:off x="6623649" y="4646951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481129B-F3FB-4F33-9F81-7B9735792BD6}"/>
              </a:ext>
            </a:extLst>
          </p:cNvPr>
          <p:cNvSpPr/>
          <p:nvPr/>
        </p:nvSpPr>
        <p:spPr>
          <a:xfrm>
            <a:off x="7663034" y="4646951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2B51B3B-B31E-4501-BF52-E0E0BCBCB16D}"/>
              </a:ext>
            </a:extLst>
          </p:cNvPr>
          <p:cNvSpPr/>
          <p:nvPr/>
        </p:nvSpPr>
        <p:spPr>
          <a:xfrm>
            <a:off x="8717409" y="4646951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E854CB69-3536-4E05-88B9-8AFBA90C001A}"/>
              </a:ext>
            </a:extLst>
          </p:cNvPr>
          <p:cNvSpPr/>
          <p:nvPr/>
        </p:nvSpPr>
        <p:spPr>
          <a:xfrm>
            <a:off x="9756794" y="4646951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E93CC34D-F35E-4978-97E5-BF0D13D26C27}"/>
              </a:ext>
            </a:extLst>
          </p:cNvPr>
          <p:cNvSpPr/>
          <p:nvPr/>
        </p:nvSpPr>
        <p:spPr>
          <a:xfrm>
            <a:off x="10796179" y="4646951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5725737D-22E7-4382-A55C-29AD5F785387}"/>
              </a:ext>
            </a:extLst>
          </p:cNvPr>
          <p:cNvSpPr/>
          <p:nvPr/>
        </p:nvSpPr>
        <p:spPr>
          <a:xfrm>
            <a:off x="6623649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173956F-1B46-4A2B-AC79-F91AE466F9D1}"/>
              </a:ext>
            </a:extLst>
          </p:cNvPr>
          <p:cNvSpPr/>
          <p:nvPr/>
        </p:nvSpPr>
        <p:spPr>
          <a:xfrm>
            <a:off x="7663034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7543091D-665B-43B5-98CD-570CE980F75C}"/>
              </a:ext>
            </a:extLst>
          </p:cNvPr>
          <p:cNvSpPr/>
          <p:nvPr/>
        </p:nvSpPr>
        <p:spPr>
          <a:xfrm>
            <a:off x="8717409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ACAF079-3353-4D92-9CB9-FDF585C25915}"/>
              </a:ext>
            </a:extLst>
          </p:cNvPr>
          <p:cNvSpPr/>
          <p:nvPr/>
        </p:nvSpPr>
        <p:spPr>
          <a:xfrm>
            <a:off x="9756794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07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544832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96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12→20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29001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This is </a:t>
            </a:r>
            <a:r>
              <a:rPr lang="en-GB" sz="7200" b="1" dirty="0">
                <a:latin typeface="Century Gothic" panose="020B0502020202020204" pitchFamily="34" charset="0"/>
              </a:rPr>
              <a:t>7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6830554-248A-4C7C-828F-8C3D935971FF}"/>
              </a:ext>
            </a:extLst>
          </p:cNvPr>
          <p:cNvSpPr/>
          <p:nvPr/>
        </p:nvSpPr>
        <p:spPr>
          <a:xfrm>
            <a:off x="74131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CB649D7-C6FD-4DBC-9884-963EB8F0F115}"/>
              </a:ext>
            </a:extLst>
          </p:cNvPr>
          <p:cNvSpPr/>
          <p:nvPr/>
        </p:nvSpPr>
        <p:spPr>
          <a:xfrm>
            <a:off x="178069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B1EE3B2-6F00-4565-BB3C-3D9668298F0D}"/>
              </a:ext>
            </a:extLst>
          </p:cNvPr>
          <p:cNvSpPr/>
          <p:nvPr/>
        </p:nvSpPr>
        <p:spPr>
          <a:xfrm>
            <a:off x="283507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0111D0D-89AC-49C0-90C2-1E0BFA945BF7}"/>
              </a:ext>
            </a:extLst>
          </p:cNvPr>
          <p:cNvSpPr/>
          <p:nvPr/>
        </p:nvSpPr>
        <p:spPr>
          <a:xfrm>
            <a:off x="387445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E037CC4-21C2-41FF-95B1-2BC7911C06F8}"/>
              </a:ext>
            </a:extLst>
          </p:cNvPr>
          <p:cNvSpPr/>
          <p:nvPr/>
        </p:nvSpPr>
        <p:spPr>
          <a:xfrm>
            <a:off x="491384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122B570C-98CB-4E41-B19D-5463A8FDB775}"/>
              </a:ext>
            </a:extLst>
          </p:cNvPr>
          <p:cNvGraphicFramePr>
            <a:graphicFrameLocks noGrp="1"/>
          </p:cNvGraphicFramePr>
          <p:nvPr/>
        </p:nvGraphicFramePr>
        <p:xfrm>
          <a:off x="6427170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41" name="Oval 40">
            <a:extLst>
              <a:ext uri="{FF2B5EF4-FFF2-40B4-BE49-F238E27FC236}">
                <a16:creationId xmlns:a16="http://schemas.microsoft.com/office/drawing/2014/main" id="{28AE4886-3B86-40D2-9254-6A8646EAA0FE}"/>
              </a:ext>
            </a:extLst>
          </p:cNvPr>
          <p:cNvSpPr/>
          <p:nvPr/>
        </p:nvSpPr>
        <p:spPr>
          <a:xfrm>
            <a:off x="6623649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481129B-F3FB-4F33-9F81-7B9735792BD6}"/>
              </a:ext>
            </a:extLst>
          </p:cNvPr>
          <p:cNvSpPr/>
          <p:nvPr/>
        </p:nvSpPr>
        <p:spPr>
          <a:xfrm>
            <a:off x="7663034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465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544832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96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12→20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5218095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solidFill>
                  <a:schemeClr val="bg1"/>
                </a:solidFill>
                <a:latin typeface="Century Gothic" panose="020B0502020202020204" pitchFamily="34" charset="0"/>
              </a:rPr>
              <a:t>This is </a:t>
            </a:r>
            <a:r>
              <a:rPr lang="en-GB" sz="7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Double </a:t>
            </a:r>
            <a:r>
              <a:rPr lang="en-GB" sz="7200" b="1" dirty="0">
                <a:latin typeface="Century Gothic" panose="020B0502020202020204" pitchFamily="34" charset="0"/>
              </a:rPr>
              <a:t>7</a:t>
            </a:r>
            <a:r>
              <a:rPr lang="en-GB" sz="6200" dirty="0">
                <a:latin typeface="Century Gothic" panose="020B0502020202020204" pitchFamily="34" charset="0"/>
              </a:rPr>
              <a:t> is…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6830554-248A-4C7C-828F-8C3D935971FF}"/>
              </a:ext>
            </a:extLst>
          </p:cNvPr>
          <p:cNvSpPr/>
          <p:nvPr/>
        </p:nvSpPr>
        <p:spPr>
          <a:xfrm>
            <a:off x="74131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CB649D7-C6FD-4DBC-9884-963EB8F0F115}"/>
              </a:ext>
            </a:extLst>
          </p:cNvPr>
          <p:cNvSpPr/>
          <p:nvPr/>
        </p:nvSpPr>
        <p:spPr>
          <a:xfrm>
            <a:off x="178069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B1EE3B2-6F00-4565-BB3C-3D9668298F0D}"/>
              </a:ext>
            </a:extLst>
          </p:cNvPr>
          <p:cNvSpPr/>
          <p:nvPr/>
        </p:nvSpPr>
        <p:spPr>
          <a:xfrm>
            <a:off x="283507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0111D0D-89AC-49C0-90C2-1E0BFA945BF7}"/>
              </a:ext>
            </a:extLst>
          </p:cNvPr>
          <p:cNvSpPr/>
          <p:nvPr/>
        </p:nvSpPr>
        <p:spPr>
          <a:xfrm>
            <a:off x="387445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E037CC4-21C2-41FF-95B1-2BC7911C06F8}"/>
              </a:ext>
            </a:extLst>
          </p:cNvPr>
          <p:cNvSpPr/>
          <p:nvPr/>
        </p:nvSpPr>
        <p:spPr>
          <a:xfrm>
            <a:off x="491384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3C5EFC1-F6F9-44DF-A1CF-7BC758C52A77}"/>
              </a:ext>
            </a:extLst>
          </p:cNvPr>
          <p:cNvSpPr/>
          <p:nvPr/>
        </p:nvSpPr>
        <p:spPr>
          <a:xfrm>
            <a:off x="741311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7EAABF6-8DF0-4D4F-B453-4745E370E0AF}"/>
              </a:ext>
            </a:extLst>
          </p:cNvPr>
          <p:cNvSpPr/>
          <p:nvPr/>
        </p:nvSpPr>
        <p:spPr>
          <a:xfrm>
            <a:off x="1780696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F8A2DA7-22DB-4B23-8561-E0FFAF51B1C5}"/>
              </a:ext>
            </a:extLst>
          </p:cNvPr>
          <p:cNvSpPr/>
          <p:nvPr/>
        </p:nvSpPr>
        <p:spPr>
          <a:xfrm>
            <a:off x="2835071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512A789B-EE6F-4353-9CFA-5E62AAA720CB}"/>
              </a:ext>
            </a:extLst>
          </p:cNvPr>
          <p:cNvSpPr/>
          <p:nvPr/>
        </p:nvSpPr>
        <p:spPr>
          <a:xfrm>
            <a:off x="3874456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881528BB-E2F2-43C2-A550-06A4CCE49529}"/>
              </a:ext>
            </a:extLst>
          </p:cNvPr>
          <p:cNvSpPr/>
          <p:nvPr/>
        </p:nvSpPr>
        <p:spPr>
          <a:xfrm>
            <a:off x="4913841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122B570C-98CB-4E41-B19D-5463A8FDB775}"/>
              </a:ext>
            </a:extLst>
          </p:cNvPr>
          <p:cNvGraphicFramePr>
            <a:graphicFrameLocks noGrp="1"/>
          </p:cNvGraphicFramePr>
          <p:nvPr/>
        </p:nvGraphicFramePr>
        <p:xfrm>
          <a:off x="6427170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41" name="Oval 40">
            <a:extLst>
              <a:ext uri="{FF2B5EF4-FFF2-40B4-BE49-F238E27FC236}">
                <a16:creationId xmlns:a16="http://schemas.microsoft.com/office/drawing/2014/main" id="{28AE4886-3B86-40D2-9254-6A8646EAA0FE}"/>
              </a:ext>
            </a:extLst>
          </p:cNvPr>
          <p:cNvSpPr/>
          <p:nvPr/>
        </p:nvSpPr>
        <p:spPr>
          <a:xfrm>
            <a:off x="6623649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481129B-F3FB-4F33-9F81-7B9735792BD6}"/>
              </a:ext>
            </a:extLst>
          </p:cNvPr>
          <p:cNvSpPr/>
          <p:nvPr/>
        </p:nvSpPr>
        <p:spPr>
          <a:xfrm>
            <a:off x="7663034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5725737D-22E7-4382-A55C-29AD5F785387}"/>
              </a:ext>
            </a:extLst>
          </p:cNvPr>
          <p:cNvSpPr/>
          <p:nvPr/>
        </p:nvSpPr>
        <p:spPr>
          <a:xfrm>
            <a:off x="6623649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173956F-1B46-4A2B-AC79-F91AE466F9D1}"/>
              </a:ext>
            </a:extLst>
          </p:cNvPr>
          <p:cNvSpPr/>
          <p:nvPr/>
        </p:nvSpPr>
        <p:spPr>
          <a:xfrm>
            <a:off x="7663034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63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544832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96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12→20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5678157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solidFill>
                  <a:schemeClr val="bg1"/>
                </a:solidFill>
                <a:latin typeface="Century Gothic" panose="020B0502020202020204" pitchFamily="34" charset="0"/>
              </a:rPr>
              <a:t>This is </a:t>
            </a:r>
            <a:r>
              <a:rPr lang="en-GB" sz="7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Double </a:t>
            </a:r>
            <a:r>
              <a:rPr lang="en-GB" sz="7200" b="1" dirty="0">
                <a:latin typeface="Century Gothic" panose="020B0502020202020204" pitchFamily="34" charset="0"/>
              </a:rPr>
              <a:t>7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14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6830554-248A-4C7C-828F-8C3D935971FF}"/>
              </a:ext>
            </a:extLst>
          </p:cNvPr>
          <p:cNvSpPr/>
          <p:nvPr/>
        </p:nvSpPr>
        <p:spPr>
          <a:xfrm>
            <a:off x="74131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CB649D7-C6FD-4DBC-9884-963EB8F0F115}"/>
              </a:ext>
            </a:extLst>
          </p:cNvPr>
          <p:cNvSpPr/>
          <p:nvPr/>
        </p:nvSpPr>
        <p:spPr>
          <a:xfrm>
            <a:off x="178069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B1EE3B2-6F00-4565-BB3C-3D9668298F0D}"/>
              </a:ext>
            </a:extLst>
          </p:cNvPr>
          <p:cNvSpPr/>
          <p:nvPr/>
        </p:nvSpPr>
        <p:spPr>
          <a:xfrm>
            <a:off x="283507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0111D0D-89AC-49C0-90C2-1E0BFA945BF7}"/>
              </a:ext>
            </a:extLst>
          </p:cNvPr>
          <p:cNvSpPr/>
          <p:nvPr/>
        </p:nvSpPr>
        <p:spPr>
          <a:xfrm>
            <a:off x="387445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E037CC4-21C2-41FF-95B1-2BC7911C06F8}"/>
              </a:ext>
            </a:extLst>
          </p:cNvPr>
          <p:cNvSpPr/>
          <p:nvPr/>
        </p:nvSpPr>
        <p:spPr>
          <a:xfrm>
            <a:off x="491384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3C5EFC1-F6F9-44DF-A1CF-7BC758C52A77}"/>
              </a:ext>
            </a:extLst>
          </p:cNvPr>
          <p:cNvSpPr/>
          <p:nvPr/>
        </p:nvSpPr>
        <p:spPr>
          <a:xfrm>
            <a:off x="741311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7EAABF6-8DF0-4D4F-B453-4745E370E0AF}"/>
              </a:ext>
            </a:extLst>
          </p:cNvPr>
          <p:cNvSpPr/>
          <p:nvPr/>
        </p:nvSpPr>
        <p:spPr>
          <a:xfrm>
            <a:off x="1780696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F8A2DA7-22DB-4B23-8561-E0FFAF51B1C5}"/>
              </a:ext>
            </a:extLst>
          </p:cNvPr>
          <p:cNvSpPr/>
          <p:nvPr/>
        </p:nvSpPr>
        <p:spPr>
          <a:xfrm>
            <a:off x="2835071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512A789B-EE6F-4353-9CFA-5E62AAA720CB}"/>
              </a:ext>
            </a:extLst>
          </p:cNvPr>
          <p:cNvSpPr/>
          <p:nvPr/>
        </p:nvSpPr>
        <p:spPr>
          <a:xfrm>
            <a:off x="3874456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881528BB-E2F2-43C2-A550-06A4CCE49529}"/>
              </a:ext>
            </a:extLst>
          </p:cNvPr>
          <p:cNvSpPr/>
          <p:nvPr/>
        </p:nvSpPr>
        <p:spPr>
          <a:xfrm>
            <a:off x="4913841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122B570C-98CB-4E41-B19D-5463A8FDB775}"/>
              </a:ext>
            </a:extLst>
          </p:cNvPr>
          <p:cNvGraphicFramePr>
            <a:graphicFrameLocks noGrp="1"/>
          </p:cNvGraphicFramePr>
          <p:nvPr/>
        </p:nvGraphicFramePr>
        <p:xfrm>
          <a:off x="6427170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41" name="Oval 40">
            <a:extLst>
              <a:ext uri="{FF2B5EF4-FFF2-40B4-BE49-F238E27FC236}">
                <a16:creationId xmlns:a16="http://schemas.microsoft.com/office/drawing/2014/main" id="{28AE4886-3B86-40D2-9254-6A8646EAA0FE}"/>
              </a:ext>
            </a:extLst>
          </p:cNvPr>
          <p:cNvSpPr/>
          <p:nvPr/>
        </p:nvSpPr>
        <p:spPr>
          <a:xfrm>
            <a:off x="6623649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481129B-F3FB-4F33-9F81-7B9735792BD6}"/>
              </a:ext>
            </a:extLst>
          </p:cNvPr>
          <p:cNvSpPr/>
          <p:nvPr/>
        </p:nvSpPr>
        <p:spPr>
          <a:xfrm>
            <a:off x="7663034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5725737D-22E7-4382-A55C-29AD5F785387}"/>
              </a:ext>
            </a:extLst>
          </p:cNvPr>
          <p:cNvSpPr/>
          <p:nvPr/>
        </p:nvSpPr>
        <p:spPr>
          <a:xfrm>
            <a:off x="6623649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173956F-1B46-4A2B-AC79-F91AE466F9D1}"/>
              </a:ext>
            </a:extLst>
          </p:cNvPr>
          <p:cNvSpPr/>
          <p:nvPr/>
        </p:nvSpPr>
        <p:spPr>
          <a:xfrm>
            <a:off x="7663034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567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544832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96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12→20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36952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This is… </a:t>
            </a:r>
            <a:r>
              <a:rPr lang="en-GB" sz="7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6830554-248A-4C7C-828F-8C3D935971FF}"/>
              </a:ext>
            </a:extLst>
          </p:cNvPr>
          <p:cNvSpPr/>
          <p:nvPr/>
        </p:nvSpPr>
        <p:spPr>
          <a:xfrm>
            <a:off x="74131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CB649D7-C6FD-4DBC-9884-963EB8F0F115}"/>
              </a:ext>
            </a:extLst>
          </p:cNvPr>
          <p:cNvSpPr/>
          <p:nvPr/>
        </p:nvSpPr>
        <p:spPr>
          <a:xfrm>
            <a:off x="178069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B1EE3B2-6F00-4565-BB3C-3D9668298F0D}"/>
              </a:ext>
            </a:extLst>
          </p:cNvPr>
          <p:cNvSpPr/>
          <p:nvPr/>
        </p:nvSpPr>
        <p:spPr>
          <a:xfrm>
            <a:off x="283507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0111D0D-89AC-49C0-90C2-1E0BFA945BF7}"/>
              </a:ext>
            </a:extLst>
          </p:cNvPr>
          <p:cNvSpPr/>
          <p:nvPr/>
        </p:nvSpPr>
        <p:spPr>
          <a:xfrm>
            <a:off x="387445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E037CC4-21C2-41FF-95B1-2BC7911C06F8}"/>
              </a:ext>
            </a:extLst>
          </p:cNvPr>
          <p:cNvSpPr/>
          <p:nvPr/>
        </p:nvSpPr>
        <p:spPr>
          <a:xfrm>
            <a:off x="491384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3C5EFC1-F6F9-44DF-A1CF-7BC758C52A77}"/>
              </a:ext>
            </a:extLst>
          </p:cNvPr>
          <p:cNvSpPr/>
          <p:nvPr/>
        </p:nvSpPr>
        <p:spPr>
          <a:xfrm>
            <a:off x="741311" y="5667334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122B570C-98CB-4E41-B19D-5463A8FDB775}"/>
              </a:ext>
            </a:extLst>
          </p:cNvPr>
          <p:cNvGraphicFramePr>
            <a:graphicFrameLocks noGrp="1"/>
          </p:cNvGraphicFramePr>
          <p:nvPr/>
        </p:nvGraphicFramePr>
        <p:xfrm>
          <a:off x="6427170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7148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544832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96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12→20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29001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This is </a:t>
            </a:r>
            <a:r>
              <a:rPr lang="en-GB" sz="7200" b="1" dirty="0"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6830554-248A-4C7C-828F-8C3D935971FF}"/>
              </a:ext>
            </a:extLst>
          </p:cNvPr>
          <p:cNvSpPr/>
          <p:nvPr/>
        </p:nvSpPr>
        <p:spPr>
          <a:xfrm>
            <a:off x="74131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CB649D7-C6FD-4DBC-9884-963EB8F0F115}"/>
              </a:ext>
            </a:extLst>
          </p:cNvPr>
          <p:cNvSpPr/>
          <p:nvPr/>
        </p:nvSpPr>
        <p:spPr>
          <a:xfrm>
            <a:off x="178069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B1EE3B2-6F00-4565-BB3C-3D9668298F0D}"/>
              </a:ext>
            </a:extLst>
          </p:cNvPr>
          <p:cNvSpPr/>
          <p:nvPr/>
        </p:nvSpPr>
        <p:spPr>
          <a:xfrm>
            <a:off x="283507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0111D0D-89AC-49C0-90C2-1E0BFA945BF7}"/>
              </a:ext>
            </a:extLst>
          </p:cNvPr>
          <p:cNvSpPr/>
          <p:nvPr/>
        </p:nvSpPr>
        <p:spPr>
          <a:xfrm>
            <a:off x="387445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E037CC4-21C2-41FF-95B1-2BC7911C06F8}"/>
              </a:ext>
            </a:extLst>
          </p:cNvPr>
          <p:cNvSpPr/>
          <p:nvPr/>
        </p:nvSpPr>
        <p:spPr>
          <a:xfrm>
            <a:off x="491384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3C5EFC1-F6F9-44DF-A1CF-7BC758C52A77}"/>
              </a:ext>
            </a:extLst>
          </p:cNvPr>
          <p:cNvSpPr/>
          <p:nvPr/>
        </p:nvSpPr>
        <p:spPr>
          <a:xfrm>
            <a:off x="741311" y="5667334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122B570C-98CB-4E41-B19D-5463A8FDB775}"/>
              </a:ext>
            </a:extLst>
          </p:cNvPr>
          <p:cNvGraphicFramePr>
            <a:graphicFrameLocks noGrp="1"/>
          </p:cNvGraphicFramePr>
          <p:nvPr/>
        </p:nvGraphicFramePr>
        <p:xfrm>
          <a:off x="6427170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6667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544832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96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12→20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5218095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solidFill>
                  <a:schemeClr val="bg1"/>
                </a:solidFill>
                <a:latin typeface="Century Gothic" panose="020B0502020202020204" pitchFamily="34" charset="0"/>
              </a:rPr>
              <a:t>This is </a:t>
            </a:r>
            <a:r>
              <a:rPr lang="en-GB" sz="7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Double </a:t>
            </a:r>
            <a:r>
              <a:rPr lang="en-GB" sz="7200" b="1" dirty="0">
                <a:latin typeface="Century Gothic" panose="020B0502020202020204" pitchFamily="34" charset="0"/>
              </a:rPr>
              <a:t>6</a:t>
            </a:r>
            <a:r>
              <a:rPr lang="en-GB" sz="6200" dirty="0">
                <a:latin typeface="Century Gothic" panose="020B0502020202020204" pitchFamily="34" charset="0"/>
              </a:rPr>
              <a:t> is…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6830554-248A-4C7C-828F-8C3D935971FF}"/>
              </a:ext>
            </a:extLst>
          </p:cNvPr>
          <p:cNvSpPr/>
          <p:nvPr/>
        </p:nvSpPr>
        <p:spPr>
          <a:xfrm>
            <a:off x="74131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CB649D7-C6FD-4DBC-9884-963EB8F0F115}"/>
              </a:ext>
            </a:extLst>
          </p:cNvPr>
          <p:cNvSpPr/>
          <p:nvPr/>
        </p:nvSpPr>
        <p:spPr>
          <a:xfrm>
            <a:off x="178069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B1EE3B2-6F00-4565-BB3C-3D9668298F0D}"/>
              </a:ext>
            </a:extLst>
          </p:cNvPr>
          <p:cNvSpPr/>
          <p:nvPr/>
        </p:nvSpPr>
        <p:spPr>
          <a:xfrm>
            <a:off x="283507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0111D0D-89AC-49C0-90C2-1E0BFA945BF7}"/>
              </a:ext>
            </a:extLst>
          </p:cNvPr>
          <p:cNvSpPr/>
          <p:nvPr/>
        </p:nvSpPr>
        <p:spPr>
          <a:xfrm>
            <a:off x="387445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E037CC4-21C2-41FF-95B1-2BC7911C06F8}"/>
              </a:ext>
            </a:extLst>
          </p:cNvPr>
          <p:cNvSpPr/>
          <p:nvPr/>
        </p:nvSpPr>
        <p:spPr>
          <a:xfrm>
            <a:off x="491384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3C5EFC1-F6F9-44DF-A1CF-7BC758C52A77}"/>
              </a:ext>
            </a:extLst>
          </p:cNvPr>
          <p:cNvSpPr/>
          <p:nvPr/>
        </p:nvSpPr>
        <p:spPr>
          <a:xfrm>
            <a:off x="741311" y="5667334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122B570C-98CB-4E41-B19D-5463A8FDB775}"/>
              </a:ext>
            </a:extLst>
          </p:cNvPr>
          <p:cNvGraphicFramePr>
            <a:graphicFrameLocks noGrp="1"/>
          </p:cNvGraphicFramePr>
          <p:nvPr/>
        </p:nvGraphicFramePr>
        <p:xfrm>
          <a:off x="6427170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41" name="Oval 40">
            <a:extLst>
              <a:ext uri="{FF2B5EF4-FFF2-40B4-BE49-F238E27FC236}">
                <a16:creationId xmlns:a16="http://schemas.microsoft.com/office/drawing/2014/main" id="{28AE4886-3B86-40D2-9254-6A8646EAA0FE}"/>
              </a:ext>
            </a:extLst>
          </p:cNvPr>
          <p:cNvSpPr/>
          <p:nvPr/>
        </p:nvSpPr>
        <p:spPr>
          <a:xfrm>
            <a:off x="6623649" y="4646951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481129B-F3FB-4F33-9F81-7B9735792BD6}"/>
              </a:ext>
            </a:extLst>
          </p:cNvPr>
          <p:cNvSpPr/>
          <p:nvPr/>
        </p:nvSpPr>
        <p:spPr>
          <a:xfrm>
            <a:off x="7663034" y="4646951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2B51B3B-B31E-4501-BF52-E0E0BCBCB16D}"/>
              </a:ext>
            </a:extLst>
          </p:cNvPr>
          <p:cNvSpPr/>
          <p:nvPr/>
        </p:nvSpPr>
        <p:spPr>
          <a:xfrm>
            <a:off x="8717409" y="4646951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E854CB69-3536-4E05-88B9-8AFBA90C001A}"/>
              </a:ext>
            </a:extLst>
          </p:cNvPr>
          <p:cNvSpPr/>
          <p:nvPr/>
        </p:nvSpPr>
        <p:spPr>
          <a:xfrm>
            <a:off x="9756794" y="4646951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E93CC34D-F35E-4978-97E5-BF0D13D26C27}"/>
              </a:ext>
            </a:extLst>
          </p:cNvPr>
          <p:cNvSpPr/>
          <p:nvPr/>
        </p:nvSpPr>
        <p:spPr>
          <a:xfrm>
            <a:off x="10796179" y="4646951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5725737D-22E7-4382-A55C-29AD5F785387}"/>
              </a:ext>
            </a:extLst>
          </p:cNvPr>
          <p:cNvSpPr/>
          <p:nvPr/>
        </p:nvSpPr>
        <p:spPr>
          <a:xfrm>
            <a:off x="6623649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471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544832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96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12→20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5678157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solidFill>
                  <a:schemeClr val="bg1"/>
                </a:solidFill>
                <a:latin typeface="Century Gothic" panose="020B0502020202020204" pitchFamily="34" charset="0"/>
              </a:rPr>
              <a:t>This is </a:t>
            </a:r>
            <a:r>
              <a:rPr lang="en-GB" sz="7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Double </a:t>
            </a:r>
            <a:r>
              <a:rPr lang="en-GB" sz="7200" b="1" dirty="0">
                <a:latin typeface="Century Gothic" panose="020B0502020202020204" pitchFamily="34" charset="0"/>
              </a:rPr>
              <a:t>6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12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6830554-248A-4C7C-828F-8C3D935971FF}"/>
              </a:ext>
            </a:extLst>
          </p:cNvPr>
          <p:cNvSpPr/>
          <p:nvPr/>
        </p:nvSpPr>
        <p:spPr>
          <a:xfrm>
            <a:off x="74131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CB649D7-C6FD-4DBC-9884-963EB8F0F115}"/>
              </a:ext>
            </a:extLst>
          </p:cNvPr>
          <p:cNvSpPr/>
          <p:nvPr/>
        </p:nvSpPr>
        <p:spPr>
          <a:xfrm>
            <a:off x="178069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B1EE3B2-6F00-4565-BB3C-3D9668298F0D}"/>
              </a:ext>
            </a:extLst>
          </p:cNvPr>
          <p:cNvSpPr/>
          <p:nvPr/>
        </p:nvSpPr>
        <p:spPr>
          <a:xfrm>
            <a:off x="283507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0111D0D-89AC-49C0-90C2-1E0BFA945BF7}"/>
              </a:ext>
            </a:extLst>
          </p:cNvPr>
          <p:cNvSpPr/>
          <p:nvPr/>
        </p:nvSpPr>
        <p:spPr>
          <a:xfrm>
            <a:off x="387445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E037CC4-21C2-41FF-95B1-2BC7911C06F8}"/>
              </a:ext>
            </a:extLst>
          </p:cNvPr>
          <p:cNvSpPr/>
          <p:nvPr/>
        </p:nvSpPr>
        <p:spPr>
          <a:xfrm>
            <a:off x="491384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3C5EFC1-F6F9-44DF-A1CF-7BC758C52A77}"/>
              </a:ext>
            </a:extLst>
          </p:cNvPr>
          <p:cNvSpPr/>
          <p:nvPr/>
        </p:nvSpPr>
        <p:spPr>
          <a:xfrm>
            <a:off x="741311" y="5667334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122B570C-98CB-4E41-B19D-5463A8FDB775}"/>
              </a:ext>
            </a:extLst>
          </p:cNvPr>
          <p:cNvGraphicFramePr>
            <a:graphicFrameLocks noGrp="1"/>
          </p:cNvGraphicFramePr>
          <p:nvPr/>
        </p:nvGraphicFramePr>
        <p:xfrm>
          <a:off x="6427170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41" name="Oval 40">
            <a:extLst>
              <a:ext uri="{FF2B5EF4-FFF2-40B4-BE49-F238E27FC236}">
                <a16:creationId xmlns:a16="http://schemas.microsoft.com/office/drawing/2014/main" id="{28AE4886-3B86-40D2-9254-6A8646EAA0FE}"/>
              </a:ext>
            </a:extLst>
          </p:cNvPr>
          <p:cNvSpPr/>
          <p:nvPr/>
        </p:nvSpPr>
        <p:spPr>
          <a:xfrm>
            <a:off x="6623649" y="4646951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481129B-F3FB-4F33-9F81-7B9735792BD6}"/>
              </a:ext>
            </a:extLst>
          </p:cNvPr>
          <p:cNvSpPr/>
          <p:nvPr/>
        </p:nvSpPr>
        <p:spPr>
          <a:xfrm>
            <a:off x="7663034" y="4646951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2B51B3B-B31E-4501-BF52-E0E0BCBCB16D}"/>
              </a:ext>
            </a:extLst>
          </p:cNvPr>
          <p:cNvSpPr/>
          <p:nvPr/>
        </p:nvSpPr>
        <p:spPr>
          <a:xfrm>
            <a:off x="8717409" y="4646951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E854CB69-3536-4E05-88B9-8AFBA90C001A}"/>
              </a:ext>
            </a:extLst>
          </p:cNvPr>
          <p:cNvSpPr/>
          <p:nvPr/>
        </p:nvSpPr>
        <p:spPr>
          <a:xfrm>
            <a:off x="9756794" y="4646951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E93CC34D-F35E-4978-97E5-BF0D13D26C27}"/>
              </a:ext>
            </a:extLst>
          </p:cNvPr>
          <p:cNvSpPr/>
          <p:nvPr/>
        </p:nvSpPr>
        <p:spPr>
          <a:xfrm>
            <a:off x="10796179" y="4646951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5725737D-22E7-4382-A55C-29AD5F785387}"/>
              </a:ext>
            </a:extLst>
          </p:cNvPr>
          <p:cNvSpPr/>
          <p:nvPr/>
        </p:nvSpPr>
        <p:spPr>
          <a:xfrm>
            <a:off x="6623649" y="5667334"/>
            <a:ext cx="648000" cy="648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810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544832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96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12→20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36952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This is… </a:t>
            </a:r>
            <a:r>
              <a:rPr lang="en-GB" sz="7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6830554-248A-4C7C-828F-8C3D935971FF}"/>
              </a:ext>
            </a:extLst>
          </p:cNvPr>
          <p:cNvSpPr/>
          <p:nvPr/>
        </p:nvSpPr>
        <p:spPr>
          <a:xfrm>
            <a:off x="74131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CB649D7-C6FD-4DBC-9884-963EB8F0F115}"/>
              </a:ext>
            </a:extLst>
          </p:cNvPr>
          <p:cNvSpPr/>
          <p:nvPr/>
        </p:nvSpPr>
        <p:spPr>
          <a:xfrm>
            <a:off x="178069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B1EE3B2-6F00-4565-BB3C-3D9668298F0D}"/>
              </a:ext>
            </a:extLst>
          </p:cNvPr>
          <p:cNvSpPr/>
          <p:nvPr/>
        </p:nvSpPr>
        <p:spPr>
          <a:xfrm>
            <a:off x="283507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0111D0D-89AC-49C0-90C2-1E0BFA945BF7}"/>
              </a:ext>
            </a:extLst>
          </p:cNvPr>
          <p:cNvSpPr/>
          <p:nvPr/>
        </p:nvSpPr>
        <p:spPr>
          <a:xfrm>
            <a:off x="3874456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E037CC4-21C2-41FF-95B1-2BC7911C06F8}"/>
              </a:ext>
            </a:extLst>
          </p:cNvPr>
          <p:cNvSpPr/>
          <p:nvPr/>
        </p:nvSpPr>
        <p:spPr>
          <a:xfrm>
            <a:off x="4913841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122B570C-98CB-4E41-B19D-5463A8FDB775}"/>
              </a:ext>
            </a:extLst>
          </p:cNvPr>
          <p:cNvGraphicFramePr>
            <a:graphicFrameLocks noGrp="1"/>
          </p:cNvGraphicFramePr>
          <p:nvPr/>
        </p:nvGraphicFramePr>
        <p:xfrm>
          <a:off x="6427170" y="4477548"/>
          <a:ext cx="5220000" cy="2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41" name="Oval 40">
            <a:extLst>
              <a:ext uri="{FF2B5EF4-FFF2-40B4-BE49-F238E27FC236}">
                <a16:creationId xmlns:a16="http://schemas.microsoft.com/office/drawing/2014/main" id="{28AE4886-3B86-40D2-9254-6A8646EAA0FE}"/>
              </a:ext>
            </a:extLst>
          </p:cNvPr>
          <p:cNvSpPr/>
          <p:nvPr/>
        </p:nvSpPr>
        <p:spPr>
          <a:xfrm>
            <a:off x="6623649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481129B-F3FB-4F33-9F81-7B9735792BD6}"/>
              </a:ext>
            </a:extLst>
          </p:cNvPr>
          <p:cNvSpPr/>
          <p:nvPr/>
        </p:nvSpPr>
        <p:spPr>
          <a:xfrm>
            <a:off x="7663034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2B51B3B-B31E-4501-BF52-E0E0BCBCB16D}"/>
              </a:ext>
            </a:extLst>
          </p:cNvPr>
          <p:cNvSpPr/>
          <p:nvPr/>
        </p:nvSpPr>
        <p:spPr>
          <a:xfrm>
            <a:off x="8717409" y="4646951"/>
            <a:ext cx="648000" cy="648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969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7166</TotalTime>
  <Words>196</Words>
  <Application>Microsoft Office PowerPoint</Application>
  <PresentationFormat>Custom</PresentationFormat>
  <Paragraphs>56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Metcalfe</dc:creator>
  <cp:lastModifiedBy>Lisa Metcalfe</cp:lastModifiedBy>
  <cp:revision>481</cp:revision>
  <dcterms:created xsi:type="dcterms:W3CDTF">2017-06-14T20:19:49Z</dcterms:created>
  <dcterms:modified xsi:type="dcterms:W3CDTF">2018-11-16T11:07:52Z</dcterms:modified>
</cp:coreProperties>
</file>