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365" r:id="rId2"/>
    <p:sldId id="370" r:id="rId3"/>
    <p:sldId id="369" r:id="rId4"/>
    <p:sldId id="368" r:id="rId5"/>
    <p:sldId id="361" r:id="rId6"/>
    <p:sldId id="364" r:id="rId7"/>
    <p:sldId id="363" r:id="rId8"/>
    <p:sldId id="362" r:id="rId9"/>
    <p:sldId id="366" r:id="rId10"/>
    <p:sldId id="373" r:id="rId11"/>
    <p:sldId id="372" r:id="rId12"/>
    <p:sldId id="371" r:id="rId13"/>
    <p:sldId id="367" r:id="rId14"/>
    <p:sldId id="376" r:id="rId15"/>
    <p:sldId id="375" r:id="rId16"/>
    <p:sldId id="374" r:id="rId17"/>
  </p:sldIdLst>
  <p:sldSz cx="12192000" cy="9144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E9AF4"/>
    <a:srgbClr val="C00000"/>
    <a:srgbClr val="54A4DC"/>
    <a:srgbClr val="3B9AF4"/>
    <a:srgbClr val="2F52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191" autoAdjust="0"/>
    <p:restoredTop sz="94660"/>
  </p:normalViewPr>
  <p:slideViewPr>
    <p:cSldViewPr snapToGrid="0">
      <p:cViewPr varScale="1">
        <p:scale>
          <a:sx n="64" d="100"/>
          <a:sy n="64" d="100"/>
        </p:scale>
        <p:origin x="810" y="78"/>
      </p:cViewPr>
      <p:guideLst>
        <p:guide orient="horz" pos="288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496484"/>
            <a:ext cx="10363200" cy="3183467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802717"/>
            <a:ext cx="9144000" cy="2207683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16/11/2018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1238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16/11/2018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309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486834"/>
            <a:ext cx="2628900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486834"/>
            <a:ext cx="7734300" cy="77491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16/11/2018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1303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16/11/2018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5697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2279653"/>
            <a:ext cx="10515600" cy="3803649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6119286"/>
            <a:ext cx="10515600" cy="200024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16/11/2018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3575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434167"/>
            <a:ext cx="518160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434167"/>
            <a:ext cx="518160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16/11/2018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93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86836"/>
            <a:ext cx="10515600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2241551"/>
            <a:ext cx="5157787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3340100"/>
            <a:ext cx="5157787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2241551"/>
            <a:ext cx="5183188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3340100"/>
            <a:ext cx="5183188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16/11/2018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8951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16/11/2018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608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16/11/2018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627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09600"/>
            <a:ext cx="3932237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316569"/>
            <a:ext cx="6172200" cy="6498167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743200"/>
            <a:ext cx="3932237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16/11/2018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8974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09600"/>
            <a:ext cx="3932237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1316569"/>
            <a:ext cx="6172200" cy="6498167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743200"/>
            <a:ext cx="3932237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16/11/2018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4153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486836"/>
            <a:ext cx="10515600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434167"/>
            <a:ext cx="10515600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8475136"/>
            <a:ext cx="2743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82748-632D-4E34-8DCA-7F07AF9C0704}" type="datetimeFigureOut">
              <a:rPr lang="en-GB" smtClean="0"/>
              <a:t>16/11/2018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8475136"/>
            <a:ext cx="41148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8475136"/>
            <a:ext cx="2743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3524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9DDD85C2-CE44-4B1F-8F69-E91D69AF59BF}"/>
              </a:ext>
            </a:extLst>
          </p:cNvPr>
          <p:cNvSpPr txBox="1"/>
          <p:nvPr/>
        </p:nvSpPr>
        <p:spPr>
          <a:xfrm>
            <a:off x="204104" y="8690294"/>
            <a:ext cx="36439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DICE PATTERN PART-WHOLE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E549A412-BEE1-4567-B162-BE34FDBEE411}"/>
              </a:ext>
            </a:extLst>
          </p:cNvPr>
          <p:cNvGrpSpPr/>
          <p:nvPr/>
        </p:nvGrpSpPr>
        <p:grpSpPr>
          <a:xfrm>
            <a:off x="3848050" y="3820865"/>
            <a:ext cx="4104000" cy="4104000"/>
            <a:chOff x="3633248" y="1393823"/>
            <a:chExt cx="4392000" cy="4392000"/>
          </a:xfrm>
          <a:solidFill>
            <a:schemeClr val="bg1"/>
          </a:solidFill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1899C61D-9FCC-4F3D-A2DF-7D46B35D4DFA}"/>
                </a:ext>
              </a:extLst>
            </p:cNvPr>
            <p:cNvSpPr/>
            <p:nvPr/>
          </p:nvSpPr>
          <p:spPr>
            <a:xfrm>
              <a:off x="6729248" y="1393823"/>
              <a:ext cx="1296000" cy="1296000"/>
            </a:xfrm>
            <a:prstGeom prst="ellipse">
              <a:avLst/>
            </a:prstGeom>
            <a:grp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271F1860-0E9C-48BC-8E8A-856464521773}"/>
                </a:ext>
              </a:extLst>
            </p:cNvPr>
            <p:cNvSpPr/>
            <p:nvPr/>
          </p:nvSpPr>
          <p:spPr>
            <a:xfrm>
              <a:off x="3633248" y="4489823"/>
              <a:ext cx="1296000" cy="1296000"/>
            </a:xfrm>
            <a:prstGeom prst="ellipse">
              <a:avLst/>
            </a:prstGeom>
            <a:grp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D14D9D8F-BCB1-49A3-8171-7FB45A8979BD}"/>
                </a:ext>
              </a:extLst>
            </p:cNvPr>
            <p:cNvSpPr/>
            <p:nvPr/>
          </p:nvSpPr>
          <p:spPr>
            <a:xfrm>
              <a:off x="5303799" y="2962626"/>
              <a:ext cx="1296000" cy="1296000"/>
            </a:xfrm>
            <a:prstGeom prst="ellipse">
              <a:avLst/>
            </a:prstGeom>
            <a:grp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8BF9A7F9-1477-4820-A6CF-D75933FFD372}"/>
              </a:ext>
            </a:extLst>
          </p:cNvPr>
          <p:cNvSpPr txBox="1"/>
          <p:nvPr/>
        </p:nvSpPr>
        <p:spPr>
          <a:xfrm>
            <a:off x="1639051" y="620277"/>
            <a:ext cx="592341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6200" dirty="0">
                <a:latin typeface="Century Gothic" panose="020B0502020202020204" pitchFamily="34" charset="0"/>
              </a:rPr>
              <a:t>The </a:t>
            </a:r>
            <a:r>
              <a:rPr lang="en-GB" sz="7200" b="1" dirty="0">
                <a:latin typeface="Century Gothic" panose="020B0502020202020204" pitchFamily="34" charset="0"/>
              </a:rPr>
              <a:t>whole</a:t>
            </a:r>
            <a:r>
              <a:rPr lang="en-GB" sz="6200" dirty="0">
                <a:latin typeface="Century Gothic" panose="020B0502020202020204" pitchFamily="34" charset="0"/>
              </a:rPr>
              <a:t> is…</a:t>
            </a:r>
            <a:endParaRPr lang="en-GB" sz="7200" b="1" dirty="0">
              <a:latin typeface="Century Gothic" panose="020B0502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3096533-3C27-4982-9EEA-FC4AF6894849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E153165-EA59-4BBD-B790-7EA2B4F93BF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F991DBD5-CE20-41DB-878D-AB8C78F13F83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</p:spTree>
    <p:extLst>
      <p:ext uri="{BB962C8B-B14F-4D97-AF65-F5344CB8AC3E}">
        <p14:creationId xmlns:p14="http://schemas.microsoft.com/office/powerpoint/2010/main" val="7845700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9DDD85C2-CE44-4B1F-8F69-E91D69AF59BF}"/>
              </a:ext>
            </a:extLst>
          </p:cNvPr>
          <p:cNvSpPr txBox="1"/>
          <p:nvPr/>
        </p:nvSpPr>
        <p:spPr>
          <a:xfrm>
            <a:off x="204104" y="8690294"/>
            <a:ext cx="36439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DICE PATTERN PART-WHOLE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E549A412-BEE1-4567-B162-BE34FDBEE411}"/>
              </a:ext>
            </a:extLst>
          </p:cNvPr>
          <p:cNvGrpSpPr/>
          <p:nvPr/>
        </p:nvGrpSpPr>
        <p:grpSpPr>
          <a:xfrm>
            <a:off x="3848050" y="3820865"/>
            <a:ext cx="4104000" cy="4104000"/>
            <a:chOff x="3633248" y="1393823"/>
            <a:chExt cx="4392000" cy="4392000"/>
          </a:xfrm>
          <a:solidFill>
            <a:schemeClr val="bg1"/>
          </a:solidFill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F9DE88C4-2321-40BA-9978-7414A4701E00}"/>
                </a:ext>
              </a:extLst>
            </p:cNvPr>
            <p:cNvSpPr/>
            <p:nvPr/>
          </p:nvSpPr>
          <p:spPr>
            <a:xfrm>
              <a:off x="3633248" y="1393823"/>
              <a:ext cx="1296000" cy="1296000"/>
            </a:xfrm>
            <a:prstGeom prst="ellipse">
              <a:avLst/>
            </a:prstGeom>
            <a:grp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1899C61D-9FCC-4F3D-A2DF-7D46B35D4DFA}"/>
                </a:ext>
              </a:extLst>
            </p:cNvPr>
            <p:cNvSpPr/>
            <p:nvPr/>
          </p:nvSpPr>
          <p:spPr>
            <a:xfrm>
              <a:off x="6729248" y="1393823"/>
              <a:ext cx="1296000" cy="1296000"/>
            </a:xfrm>
            <a:prstGeom prst="ellipse">
              <a:avLst/>
            </a:prstGeom>
            <a:grp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271F1860-0E9C-48BC-8E8A-856464521773}"/>
                </a:ext>
              </a:extLst>
            </p:cNvPr>
            <p:cNvSpPr/>
            <p:nvPr/>
          </p:nvSpPr>
          <p:spPr>
            <a:xfrm>
              <a:off x="3633248" y="4489823"/>
              <a:ext cx="1296000" cy="1296000"/>
            </a:xfrm>
            <a:prstGeom prst="ellipse">
              <a:avLst/>
            </a:prstGeom>
            <a:grp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99C7DA8E-03B5-4746-A2B0-7DEF0A6B8B0D}"/>
                </a:ext>
              </a:extLst>
            </p:cNvPr>
            <p:cNvSpPr/>
            <p:nvPr/>
          </p:nvSpPr>
          <p:spPr>
            <a:xfrm>
              <a:off x="6729248" y="4489823"/>
              <a:ext cx="1296000" cy="1296000"/>
            </a:xfrm>
            <a:prstGeom prst="ellipse">
              <a:avLst/>
            </a:prstGeom>
            <a:grp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8BF9A7F9-1477-4820-A6CF-D75933FFD372}"/>
              </a:ext>
            </a:extLst>
          </p:cNvPr>
          <p:cNvSpPr txBox="1"/>
          <p:nvPr/>
        </p:nvSpPr>
        <p:spPr>
          <a:xfrm>
            <a:off x="1639051" y="620277"/>
            <a:ext cx="586570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6200" dirty="0">
                <a:latin typeface="Century Gothic" panose="020B0502020202020204" pitchFamily="34" charset="0"/>
              </a:rPr>
              <a:t>The </a:t>
            </a:r>
            <a:r>
              <a:rPr lang="en-GB" sz="7200" b="1" dirty="0">
                <a:latin typeface="Century Gothic" panose="020B0502020202020204" pitchFamily="34" charset="0"/>
              </a:rPr>
              <a:t>whole</a:t>
            </a:r>
            <a:r>
              <a:rPr lang="en-GB" sz="6200" dirty="0">
                <a:latin typeface="Century Gothic" panose="020B0502020202020204" pitchFamily="34" charset="0"/>
              </a:rPr>
              <a:t> is </a:t>
            </a:r>
            <a:r>
              <a:rPr lang="en-GB" sz="7200" b="1" dirty="0">
                <a:latin typeface="Century Gothic" panose="020B0502020202020204" pitchFamily="34" charset="0"/>
              </a:rPr>
              <a:t>4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3096533-3C27-4982-9EEA-FC4AF6894849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E153165-EA59-4BBD-B790-7EA2B4F93BF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F991DBD5-CE20-41DB-878D-AB8C78F13F83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</p:spTree>
    <p:extLst>
      <p:ext uri="{BB962C8B-B14F-4D97-AF65-F5344CB8AC3E}">
        <p14:creationId xmlns:p14="http://schemas.microsoft.com/office/powerpoint/2010/main" val="33798682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9DDD85C2-CE44-4B1F-8F69-E91D69AF59BF}"/>
              </a:ext>
            </a:extLst>
          </p:cNvPr>
          <p:cNvSpPr txBox="1"/>
          <p:nvPr/>
        </p:nvSpPr>
        <p:spPr>
          <a:xfrm>
            <a:off x="204104" y="8690294"/>
            <a:ext cx="36439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DICE PATTERN PART-WHOLE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E549A412-BEE1-4567-B162-BE34FDBEE411}"/>
              </a:ext>
            </a:extLst>
          </p:cNvPr>
          <p:cNvGrpSpPr/>
          <p:nvPr/>
        </p:nvGrpSpPr>
        <p:grpSpPr>
          <a:xfrm>
            <a:off x="3848050" y="3820865"/>
            <a:ext cx="4104000" cy="4104000"/>
            <a:chOff x="3633248" y="1393823"/>
            <a:chExt cx="4392000" cy="4392000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F9DE88C4-2321-40BA-9978-7414A4701E00}"/>
                </a:ext>
              </a:extLst>
            </p:cNvPr>
            <p:cNvSpPr/>
            <p:nvPr/>
          </p:nvSpPr>
          <p:spPr>
            <a:xfrm>
              <a:off x="3633248" y="1393823"/>
              <a:ext cx="1296000" cy="1296000"/>
            </a:xfrm>
            <a:prstGeom prst="ellipse">
              <a:avLst/>
            </a:prstGeom>
            <a:solidFill>
              <a:schemeClr val="accent1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1899C61D-9FCC-4F3D-A2DF-7D46B35D4DFA}"/>
                </a:ext>
              </a:extLst>
            </p:cNvPr>
            <p:cNvSpPr/>
            <p:nvPr/>
          </p:nvSpPr>
          <p:spPr>
            <a:xfrm>
              <a:off x="6729248" y="1393823"/>
              <a:ext cx="1296000" cy="1296000"/>
            </a:xfrm>
            <a:prstGeom prst="ellipse">
              <a:avLst/>
            </a:prstGeom>
            <a:solidFill>
              <a:schemeClr val="accent1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271F1860-0E9C-48BC-8E8A-856464521773}"/>
                </a:ext>
              </a:extLst>
            </p:cNvPr>
            <p:cNvSpPr/>
            <p:nvPr/>
          </p:nvSpPr>
          <p:spPr>
            <a:xfrm>
              <a:off x="3633248" y="4489823"/>
              <a:ext cx="1296000" cy="1296000"/>
            </a:xfrm>
            <a:prstGeom prst="ellipse">
              <a:avLst/>
            </a:prstGeom>
            <a:solidFill>
              <a:srgbClr val="FF0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99C7DA8E-03B5-4746-A2B0-7DEF0A6B8B0D}"/>
                </a:ext>
              </a:extLst>
            </p:cNvPr>
            <p:cNvSpPr/>
            <p:nvPr/>
          </p:nvSpPr>
          <p:spPr>
            <a:xfrm>
              <a:off x="6729248" y="4489823"/>
              <a:ext cx="1296000" cy="1296000"/>
            </a:xfrm>
            <a:prstGeom prst="ellipse">
              <a:avLst/>
            </a:prstGeom>
            <a:solidFill>
              <a:srgbClr val="FF0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8BF9A7F9-1477-4820-A6CF-D75933FFD372}"/>
              </a:ext>
            </a:extLst>
          </p:cNvPr>
          <p:cNvSpPr txBox="1"/>
          <p:nvPr/>
        </p:nvSpPr>
        <p:spPr>
          <a:xfrm>
            <a:off x="1639051" y="620277"/>
            <a:ext cx="6252033" cy="25391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6200" dirty="0">
                <a:latin typeface="Century Gothic" panose="020B0502020202020204" pitchFamily="34" charset="0"/>
              </a:rPr>
              <a:t>The </a:t>
            </a:r>
            <a:r>
              <a:rPr lang="en-GB" sz="7200" b="1" dirty="0">
                <a:latin typeface="Century Gothic" panose="020B0502020202020204" pitchFamily="34" charset="0"/>
              </a:rPr>
              <a:t>whole</a:t>
            </a:r>
            <a:r>
              <a:rPr lang="en-GB" sz="6200" dirty="0">
                <a:latin typeface="Century Gothic" panose="020B0502020202020204" pitchFamily="34" charset="0"/>
              </a:rPr>
              <a:t> is </a:t>
            </a:r>
            <a:r>
              <a:rPr lang="en-GB" sz="7200" b="1" dirty="0">
                <a:latin typeface="Century Gothic" panose="020B0502020202020204" pitchFamily="34" charset="0"/>
              </a:rPr>
              <a:t>4</a:t>
            </a:r>
          </a:p>
          <a:p>
            <a:r>
              <a:rPr lang="en-GB" sz="6200" dirty="0">
                <a:latin typeface="Century Gothic" panose="020B0502020202020204" pitchFamily="34" charset="0"/>
              </a:rPr>
              <a:t>The </a:t>
            </a:r>
            <a:r>
              <a:rPr lang="en-GB" sz="7200" b="1" dirty="0">
                <a:latin typeface="Century Gothic" panose="020B0502020202020204" pitchFamily="34" charset="0"/>
              </a:rPr>
              <a:t>parts</a:t>
            </a:r>
            <a:r>
              <a:rPr lang="en-GB" sz="6200" dirty="0">
                <a:latin typeface="Century Gothic" panose="020B0502020202020204" pitchFamily="34" charset="0"/>
              </a:rPr>
              <a:t> are…</a:t>
            </a:r>
            <a:endParaRPr lang="en-GB" sz="6200" b="1" dirty="0">
              <a:latin typeface="Century Gothic" panose="020B0502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3096533-3C27-4982-9EEA-FC4AF6894849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E153165-EA59-4BBD-B790-7EA2B4F93BF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F991DBD5-CE20-41DB-878D-AB8C78F13F83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</p:spTree>
    <p:extLst>
      <p:ext uri="{BB962C8B-B14F-4D97-AF65-F5344CB8AC3E}">
        <p14:creationId xmlns:p14="http://schemas.microsoft.com/office/powerpoint/2010/main" val="29429454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9DDD85C2-CE44-4B1F-8F69-E91D69AF59BF}"/>
              </a:ext>
            </a:extLst>
          </p:cNvPr>
          <p:cNvSpPr txBox="1"/>
          <p:nvPr/>
        </p:nvSpPr>
        <p:spPr>
          <a:xfrm>
            <a:off x="204104" y="8690294"/>
            <a:ext cx="36439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DICE PATTERN PART-WHOLE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E549A412-BEE1-4567-B162-BE34FDBEE411}"/>
              </a:ext>
            </a:extLst>
          </p:cNvPr>
          <p:cNvGrpSpPr/>
          <p:nvPr/>
        </p:nvGrpSpPr>
        <p:grpSpPr>
          <a:xfrm>
            <a:off x="3848050" y="3820865"/>
            <a:ext cx="4104000" cy="4104000"/>
            <a:chOff x="3633248" y="1393823"/>
            <a:chExt cx="4392000" cy="4392000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F9DE88C4-2321-40BA-9978-7414A4701E00}"/>
                </a:ext>
              </a:extLst>
            </p:cNvPr>
            <p:cNvSpPr/>
            <p:nvPr/>
          </p:nvSpPr>
          <p:spPr>
            <a:xfrm>
              <a:off x="3633248" y="1393823"/>
              <a:ext cx="1296000" cy="1296000"/>
            </a:xfrm>
            <a:prstGeom prst="ellipse">
              <a:avLst/>
            </a:prstGeom>
            <a:solidFill>
              <a:schemeClr val="accent1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1899C61D-9FCC-4F3D-A2DF-7D46B35D4DFA}"/>
                </a:ext>
              </a:extLst>
            </p:cNvPr>
            <p:cNvSpPr/>
            <p:nvPr/>
          </p:nvSpPr>
          <p:spPr>
            <a:xfrm>
              <a:off x="6729248" y="1393823"/>
              <a:ext cx="1296000" cy="1296000"/>
            </a:xfrm>
            <a:prstGeom prst="ellipse">
              <a:avLst/>
            </a:prstGeom>
            <a:solidFill>
              <a:schemeClr val="accent1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271F1860-0E9C-48BC-8E8A-856464521773}"/>
                </a:ext>
              </a:extLst>
            </p:cNvPr>
            <p:cNvSpPr/>
            <p:nvPr/>
          </p:nvSpPr>
          <p:spPr>
            <a:xfrm>
              <a:off x="3633248" y="4489823"/>
              <a:ext cx="1296000" cy="1296000"/>
            </a:xfrm>
            <a:prstGeom prst="ellipse">
              <a:avLst/>
            </a:prstGeom>
            <a:solidFill>
              <a:srgbClr val="FF0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99C7DA8E-03B5-4746-A2B0-7DEF0A6B8B0D}"/>
                </a:ext>
              </a:extLst>
            </p:cNvPr>
            <p:cNvSpPr/>
            <p:nvPr/>
          </p:nvSpPr>
          <p:spPr>
            <a:xfrm>
              <a:off x="6729248" y="4489823"/>
              <a:ext cx="1296000" cy="1296000"/>
            </a:xfrm>
            <a:prstGeom prst="ellipse">
              <a:avLst/>
            </a:prstGeom>
            <a:solidFill>
              <a:srgbClr val="FF0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8BF9A7F9-1477-4820-A6CF-D75933FFD372}"/>
              </a:ext>
            </a:extLst>
          </p:cNvPr>
          <p:cNvSpPr txBox="1"/>
          <p:nvPr/>
        </p:nvSpPr>
        <p:spPr>
          <a:xfrm>
            <a:off x="1639051" y="620277"/>
            <a:ext cx="8723863" cy="25391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6200" dirty="0">
                <a:latin typeface="Century Gothic" panose="020B0502020202020204" pitchFamily="34" charset="0"/>
              </a:rPr>
              <a:t>The </a:t>
            </a:r>
            <a:r>
              <a:rPr lang="en-GB" sz="7200" b="1" dirty="0">
                <a:latin typeface="Century Gothic" panose="020B0502020202020204" pitchFamily="34" charset="0"/>
              </a:rPr>
              <a:t>whole</a:t>
            </a:r>
            <a:r>
              <a:rPr lang="en-GB" sz="6200" dirty="0">
                <a:latin typeface="Century Gothic" panose="020B0502020202020204" pitchFamily="34" charset="0"/>
              </a:rPr>
              <a:t> is </a:t>
            </a:r>
            <a:r>
              <a:rPr lang="en-GB" sz="7200" b="1" dirty="0">
                <a:latin typeface="Century Gothic" panose="020B0502020202020204" pitchFamily="34" charset="0"/>
              </a:rPr>
              <a:t>4</a:t>
            </a:r>
          </a:p>
          <a:p>
            <a:r>
              <a:rPr lang="en-GB" sz="6200" dirty="0">
                <a:latin typeface="Century Gothic" panose="020B0502020202020204" pitchFamily="34" charset="0"/>
              </a:rPr>
              <a:t>The </a:t>
            </a:r>
            <a:r>
              <a:rPr lang="en-GB" sz="7200" b="1" dirty="0">
                <a:latin typeface="Century Gothic" panose="020B0502020202020204" pitchFamily="34" charset="0"/>
              </a:rPr>
              <a:t>parts</a:t>
            </a:r>
            <a:r>
              <a:rPr lang="en-GB" sz="6200" dirty="0">
                <a:latin typeface="Century Gothic" panose="020B0502020202020204" pitchFamily="34" charset="0"/>
              </a:rPr>
              <a:t> are </a:t>
            </a:r>
            <a:r>
              <a:rPr lang="en-GB" sz="7200" b="1" dirty="0">
                <a:latin typeface="Century Gothic" panose="020B0502020202020204" pitchFamily="34" charset="0"/>
              </a:rPr>
              <a:t>2</a:t>
            </a:r>
            <a:r>
              <a:rPr lang="en-GB" sz="6200" dirty="0">
                <a:latin typeface="Century Gothic" panose="020B0502020202020204" pitchFamily="34" charset="0"/>
              </a:rPr>
              <a:t> and </a:t>
            </a:r>
            <a:r>
              <a:rPr lang="en-GB" sz="7200" b="1" dirty="0">
                <a:latin typeface="Century Gothic" panose="020B0502020202020204" pitchFamily="34" charset="0"/>
              </a:rPr>
              <a:t>2</a:t>
            </a:r>
            <a:endParaRPr lang="en-GB" sz="6200" b="1" dirty="0">
              <a:latin typeface="Century Gothic" panose="020B0502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3096533-3C27-4982-9EEA-FC4AF6894849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E153165-EA59-4BBD-B790-7EA2B4F93BF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F991DBD5-CE20-41DB-878D-AB8C78F13F83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</p:spTree>
    <p:extLst>
      <p:ext uri="{BB962C8B-B14F-4D97-AF65-F5344CB8AC3E}">
        <p14:creationId xmlns:p14="http://schemas.microsoft.com/office/powerpoint/2010/main" val="24524829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9DDD85C2-CE44-4B1F-8F69-E91D69AF59BF}"/>
              </a:ext>
            </a:extLst>
          </p:cNvPr>
          <p:cNvSpPr txBox="1"/>
          <p:nvPr/>
        </p:nvSpPr>
        <p:spPr>
          <a:xfrm>
            <a:off x="204104" y="8690294"/>
            <a:ext cx="36439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DICE PATTERN PART-WHOLE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9DE88C4-2321-40BA-9978-7414A4701E00}"/>
              </a:ext>
            </a:extLst>
          </p:cNvPr>
          <p:cNvSpPr/>
          <p:nvPr/>
        </p:nvSpPr>
        <p:spPr>
          <a:xfrm>
            <a:off x="3083555" y="3820865"/>
            <a:ext cx="1211016" cy="1211016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1899C61D-9FCC-4F3D-A2DF-7D46B35D4DFA}"/>
              </a:ext>
            </a:extLst>
          </p:cNvPr>
          <p:cNvSpPr/>
          <p:nvPr/>
        </p:nvSpPr>
        <p:spPr>
          <a:xfrm>
            <a:off x="5451889" y="3820865"/>
            <a:ext cx="1211016" cy="1211016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271F1860-0E9C-48BC-8E8A-856464521773}"/>
              </a:ext>
            </a:extLst>
          </p:cNvPr>
          <p:cNvSpPr/>
          <p:nvPr/>
        </p:nvSpPr>
        <p:spPr>
          <a:xfrm>
            <a:off x="3083555" y="6713849"/>
            <a:ext cx="1211016" cy="1211016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99C7DA8E-03B5-4746-A2B0-7DEF0A6B8B0D}"/>
              </a:ext>
            </a:extLst>
          </p:cNvPr>
          <p:cNvSpPr/>
          <p:nvPr/>
        </p:nvSpPr>
        <p:spPr>
          <a:xfrm>
            <a:off x="5451889" y="6713849"/>
            <a:ext cx="1211016" cy="1211016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BF9A7F9-1477-4820-A6CF-D75933FFD372}"/>
              </a:ext>
            </a:extLst>
          </p:cNvPr>
          <p:cNvSpPr txBox="1"/>
          <p:nvPr/>
        </p:nvSpPr>
        <p:spPr>
          <a:xfrm>
            <a:off x="1639051" y="620277"/>
            <a:ext cx="592341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6200" dirty="0">
                <a:latin typeface="Century Gothic" panose="020B0502020202020204" pitchFamily="34" charset="0"/>
              </a:rPr>
              <a:t>The </a:t>
            </a:r>
            <a:r>
              <a:rPr lang="en-GB" sz="7200" b="1" dirty="0">
                <a:latin typeface="Century Gothic" panose="020B0502020202020204" pitchFamily="34" charset="0"/>
              </a:rPr>
              <a:t>whole</a:t>
            </a:r>
            <a:r>
              <a:rPr lang="en-GB" sz="6200" dirty="0">
                <a:latin typeface="Century Gothic" panose="020B0502020202020204" pitchFamily="34" charset="0"/>
              </a:rPr>
              <a:t> is…</a:t>
            </a:r>
            <a:endParaRPr lang="en-GB" sz="7200" b="1" dirty="0">
              <a:latin typeface="Century Gothic" panose="020B0502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3096533-3C27-4982-9EEA-FC4AF6894849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E153165-EA59-4BBD-B790-7EA2B4F93BF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F991DBD5-CE20-41DB-878D-AB8C78F13F83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2EFDF6ED-1B7C-4824-A174-8C12A877BF8D}"/>
              </a:ext>
            </a:extLst>
          </p:cNvPr>
          <p:cNvSpPr/>
          <p:nvPr/>
        </p:nvSpPr>
        <p:spPr>
          <a:xfrm>
            <a:off x="7790243" y="3820865"/>
            <a:ext cx="1211016" cy="1211016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27BA3AC0-531B-4864-96B8-7705C0FB336D}"/>
              </a:ext>
            </a:extLst>
          </p:cNvPr>
          <p:cNvSpPr/>
          <p:nvPr/>
        </p:nvSpPr>
        <p:spPr>
          <a:xfrm>
            <a:off x="7790243" y="6713849"/>
            <a:ext cx="1211016" cy="1211016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55176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9DDD85C2-CE44-4B1F-8F69-E91D69AF59BF}"/>
              </a:ext>
            </a:extLst>
          </p:cNvPr>
          <p:cNvSpPr txBox="1"/>
          <p:nvPr/>
        </p:nvSpPr>
        <p:spPr>
          <a:xfrm>
            <a:off x="204104" y="8690294"/>
            <a:ext cx="36439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DICE PATTERN PART-WHOLE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9DE88C4-2321-40BA-9978-7414A4701E00}"/>
              </a:ext>
            </a:extLst>
          </p:cNvPr>
          <p:cNvSpPr/>
          <p:nvPr/>
        </p:nvSpPr>
        <p:spPr>
          <a:xfrm>
            <a:off x="3083555" y="3820865"/>
            <a:ext cx="1211016" cy="1211016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1899C61D-9FCC-4F3D-A2DF-7D46B35D4DFA}"/>
              </a:ext>
            </a:extLst>
          </p:cNvPr>
          <p:cNvSpPr/>
          <p:nvPr/>
        </p:nvSpPr>
        <p:spPr>
          <a:xfrm>
            <a:off x="5451889" y="3820865"/>
            <a:ext cx="1211016" cy="1211016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271F1860-0E9C-48BC-8E8A-856464521773}"/>
              </a:ext>
            </a:extLst>
          </p:cNvPr>
          <p:cNvSpPr/>
          <p:nvPr/>
        </p:nvSpPr>
        <p:spPr>
          <a:xfrm>
            <a:off x="3083555" y="6713849"/>
            <a:ext cx="1211016" cy="1211016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99C7DA8E-03B5-4746-A2B0-7DEF0A6B8B0D}"/>
              </a:ext>
            </a:extLst>
          </p:cNvPr>
          <p:cNvSpPr/>
          <p:nvPr/>
        </p:nvSpPr>
        <p:spPr>
          <a:xfrm>
            <a:off x="5451889" y="6713849"/>
            <a:ext cx="1211016" cy="1211016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BF9A7F9-1477-4820-A6CF-D75933FFD372}"/>
              </a:ext>
            </a:extLst>
          </p:cNvPr>
          <p:cNvSpPr txBox="1"/>
          <p:nvPr/>
        </p:nvSpPr>
        <p:spPr>
          <a:xfrm>
            <a:off x="1639051" y="620277"/>
            <a:ext cx="586570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6200" dirty="0">
                <a:latin typeface="Century Gothic" panose="020B0502020202020204" pitchFamily="34" charset="0"/>
              </a:rPr>
              <a:t>The </a:t>
            </a:r>
            <a:r>
              <a:rPr lang="en-GB" sz="7200" b="1" dirty="0">
                <a:latin typeface="Century Gothic" panose="020B0502020202020204" pitchFamily="34" charset="0"/>
              </a:rPr>
              <a:t>whole</a:t>
            </a:r>
            <a:r>
              <a:rPr lang="en-GB" sz="6200" dirty="0">
                <a:latin typeface="Century Gothic" panose="020B0502020202020204" pitchFamily="34" charset="0"/>
              </a:rPr>
              <a:t> is </a:t>
            </a:r>
            <a:r>
              <a:rPr lang="en-GB" sz="7200" b="1" dirty="0">
                <a:latin typeface="Century Gothic" panose="020B0502020202020204" pitchFamily="34" charset="0"/>
              </a:rPr>
              <a:t>6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3096533-3C27-4982-9EEA-FC4AF6894849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E153165-EA59-4BBD-B790-7EA2B4F93BF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F991DBD5-CE20-41DB-878D-AB8C78F13F83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2EFDF6ED-1B7C-4824-A174-8C12A877BF8D}"/>
              </a:ext>
            </a:extLst>
          </p:cNvPr>
          <p:cNvSpPr/>
          <p:nvPr/>
        </p:nvSpPr>
        <p:spPr>
          <a:xfrm>
            <a:off x="7790243" y="3820865"/>
            <a:ext cx="1211016" cy="1211016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27BA3AC0-531B-4864-96B8-7705C0FB336D}"/>
              </a:ext>
            </a:extLst>
          </p:cNvPr>
          <p:cNvSpPr/>
          <p:nvPr/>
        </p:nvSpPr>
        <p:spPr>
          <a:xfrm>
            <a:off x="7790243" y="6713849"/>
            <a:ext cx="1211016" cy="1211016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1514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9DDD85C2-CE44-4B1F-8F69-E91D69AF59BF}"/>
              </a:ext>
            </a:extLst>
          </p:cNvPr>
          <p:cNvSpPr txBox="1"/>
          <p:nvPr/>
        </p:nvSpPr>
        <p:spPr>
          <a:xfrm>
            <a:off x="204104" y="8690294"/>
            <a:ext cx="36439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DICE PATTERN PART-WHOLE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9DE88C4-2321-40BA-9978-7414A4701E00}"/>
              </a:ext>
            </a:extLst>
          </p:cNvPr>
          <p:cNvSpPr/>
          <p:nvPr/>
        </p:nvSpPr>
        <p:spPr>
          <a:xfrm>
            <a:off x="3083555" y="3820865"/>
            <a:ext cx="1211016" cy="1211016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1899C61D-9FCC-4F3D-A2DF-7D46B35D4DFA}"/>
              </a:ext>
            </a:extLst>
          </p:cNvPr>
          <p:cNvSpPr/>
          <p:nvPr/>
        </p:nvSpPr>
        <p:spPr>
          <a:xfrm>
            <a:off x="5451889" y="3820865"/>
            <a:ext cx="1211016" cy="1211016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271F1860-0E9C-48BC-8E8A-856464521773}"/>
              </a:ext>
            </a:extLst>
          </p:cNvPr>
          <p:cNvSpPr/>
          <p:nvPr/>
        </p:nvSpPr>
        <p:spPr>
          <a:xfrm>
            <a:off x="3083555" y="6713849"/>
            <a:ext cx="1211016" cy="1211016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99C7DA8E-03B5-4746-A2B0-7DEF0A6B8B0D}"/>
              </a:ext>
            </a:extLst>
          </p:cNvPr>
          <p:cNvSpPr/>
          <p:nvPr/>
        </p:nvSpPr>
        <p:spPr>
          <a:xfrm>
            <a:off x="5451889" y="6713849"/>
            <a:ext cx="1211016" cy="1211016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BF9A7F9-1477-4820-A6CF-D75933FFD372}"/>
              </a:ext>
            </a:extLst>
          </p:cNvPr>
          <p:cNvSpPr txBox="1"/>
          <p:nvPr/>
        </p:nvSpPr>
        <p:spPr>
          <a:xfrm>
            <a:off x="1639051" y="620277"/>
            <a:ext cx="6252033" cy="25391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6200" dirty="0">
                <a:latin typeface="Century Gothic" panose="020B0502020202020204" pitchFamily="34" charset="0"/>
              </a:rPr>
              <a:t>The </a:t>
            </a:r>
            <a:r>
              <a:rPr lang="en-GB" sz="7200" b="1" dirty="0">
                <a:latin typeface="Century Gothic" panose="020B0502020202020204" pitchFamily="34" charset="0"/>
              </a:rPr>
              <a:t>whole</a:t>
            </a:r>
            <a:r>
              <a:rPr lang="en-GB" sz="6200" dirty="0">
                <a:latin typeface="Century Gothic" panose="020B0502020202020204" pitchFamily="34" charset="0"/>
              </a:rPr>
              <a:t> is </a:t>
            </a:r>
            <a:r>
              <a:rPr lang="en-GB" sz="7200" b="1" dirty="0">
                <a:latin typeface="Century Gothic" panose="020B0502020202020204" pitchFamily="34" charset="0"/>
              </a:rPr>
              <a:t>6</a:t>
            </a:r>
          </a:p>
          <a:p>
            <a:r>
              <a:rPr lang="en-GB" sz="6200" dirty="0">
                <a:latin typeface="Century Gothic" panose="020B0502020202020204" pitchFamily="34" charset="0"/>
              </a:rPr>
              <a:t>The </a:t>
            </a:r>
            <a:r>
              <a:rPr lang="en-GB" sz="7200" b="1" dirty="0">
                <a:latin typeface="Century Gothic" panose="020B0502020202020204" pitchFamily="34" charset="0"/>
              </a:rPr>
              <a:t>parts</a:t>
            </a:r>
            <a:r>
              <a:rPr lang="en-GB" sz="6200" dirty="0">
                <a:latin typeface="Century Gothic" panose="020B0502020202020204" pitchFamily="34" charset="0"/>
              </a:rPr>
              <a:t> are…</a:t>
            </a:r>
            <a:endParaRPr lang="en-GB" sz="6200" b="1" dirty="0">
              <a:latin typeface="Century Gothic" panose="020B0502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3096533-3C27-4982-9EEA-FC4AF6894849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E153165-EA59-4BBD-B790-7EA2B4F93BF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F991DBD5-CE20-41DB-878D-AB8C78F13F83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2EFDF6ED-1B7C-4824-A174-8C12A877BF8D}"/>
              </a:ext>
            </a:extLst>
          </p:cNvPr>
          <p:cNvSpPr/>
          <p:nvPr/>
        </p:nvSpPr>
        <p:spPr>
          <a:xfrm>
            <a:off x="7790243" y="3820865"/>
            <a:ext cx="1211016" cy="1211016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27BA3AC0-531B-4864-96B8-7705C0FB336D}"/>
              </a:ext>
            </a:extLst>
          </p:cNvPr>
          <p:cNvSpPr/>
          <p:nvPr/>
        </p:nvSpPr>
        <p:spPr>
          <a:xfrm>
            <a:off x="7790243" y="6713849"/>
            <a:ext cx="1211016" cy="1211016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81729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9DDD85C2-CE44-4B1F-8F69-E91D69AF59BF}"/>
              </a:ext>
            </a:extLst>
          </p:cNvPr>
          <p:cNvSpPr txBox="1"/>
          <p:nvPr/>
        </p:nvSpPr>
        <p:spPr>
          <a:xfrm>
            <a:off x="204104" y="8690294"/>
            <a:ext cx="36439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DICE PATTERN PART-WHOLE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9DE88C4-2321-40BA-9978-7414A4701E00}"/>
              </a:ext>
            </a:extLst>
          </p:cNvPr>
          <p:cNvSpPr/>
          <p:nvPr/>
        </p:nvSpPr>
        <p:spPr>
          <a:xfrm>
            <a:off x="3083555" y="3820865"/>
            <a:ext cx="1211016" cy="1211016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1899C61D-9FCC-4F3D-A2DF-7D46B35D4DFA}"/>
              </a:ext>
            </a:extLst>
          </p:cNvPr>
          <p:cNvSpPr/>
          <p:nvPr/>
        </p:nvSpPr>
        <p:spPr>
          <a:xfrm>
            <a:off x="5451889" y="3820865"/>
            <a:ext cx="1211016" cy="1211016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271F1860-0E9C-48BC-8E8A-856464521773}"/>
              </a:ext>
            </a:extLst>
          </p:cNvPr>
          <p:cNvSpPr/>
          <p:nvPr/>
        </p:nvSpPr>
        <p:spPr>
          <a:xfrm>
            <a:off x="3083555" y="6713849"/>
            <a:ext cx="1211016" cy="1211016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99C7DA8E-03B5-4746-A2B0-7DEF0A6B8B0D}"/>
              </a:ext>
            </a:extLst>
          </p:cNvPr>
          <p:cNvSpPr/>
          <p:nvPr/>
        </p:nvSpPr>
        <p:spPr>
          <a:xfrm>
            <a:off x="5451889" y="6713849"/>
            <a:ext cx="1211016" cy="1211016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BF9A7F9-1477-4820-A6CF-D75933FFD372}"/>
              </a:ext>
            </a:extLst>
          </p:cNvPr>
          <p:cNvSpPr txBox="1"/>
          <p:nvPr/>
        </p:nvSpPr>
        <p:spPr>
          <a:xfrm>
            <a:off x="1639051" y="620277"/>
            <a:ext cx="8723863" cy="25391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6200" dirty="0">
                <a:latin typeface="Century Gothic" panose="020B0502020202020204" pitchFamily="34" charset="0"/>
              </a:rPr>
              <a:t>The </a:t>
            </a:r>
            <a:r>
              <a:rPr lang="en-GB" sz="7200" b="1" dirty="0">
                <a:latin typeface="Century Gothic" panose="020B0502020202020204" pitchFamily="34" charset="0"/>
              </a:rPr>
              <a:t>whole</a:t>
            </a:r>
            <a:r>
              <a:rPr lang="en-GB" sz="6200" dirty="0">
                <a:latin typeface="Century Gothic" panose="020B0502020202020204" pitchFamily="34" charset="0"/>
              </a:rPr>
              <a:t> is </a:t>
            </a:r>
            <a:r>
              <a:rPr lang="en-GB" sz="7200" b="1" dirty="0">
                <a:latin typeface="Century Gothic" panose="020B0502020202020204" pitchFamily="34" charset="0"/>
              </a:rPr>
              <a:t>6</a:t>
            </a:r>
          </a:p>
          <a:p>
            <a:r>
              <a:rPr lang="en-GB" sz="6200" dirty="0">
                <a:latin typeface="Century Gothic" panose="020B0502020202020204" pitchFamily="34" charset="0"/>
              </a:rPr>
              <a:t>The </a:t>
            </a:r>
            <a:r>
              <a:rPr lang="en-GB" sz="7200" b="1" dirty="0">
                <a:latin typeface="Century Gothic" panose="020B0502020202020204" pitchFamily="34" charset="0"/>
              </a:rPr>
              <a:t>parts</a:t>
            </a:r>
            <a:r>
              <a:rPr lang="en-GB" sz="6200" dirty="0">
                <a:latin typeface="Century Gothic" panose="020B0502020202020204" pitchFamily="34" charset="0"/>
              </a:rPr>
              <a:t> are </a:t>
            </a:r>
            <a:r>
              <a:rPr lang="en-GB" sz="7200" b="1" dirty="0">
                <a:latin typeface="Century Gothic" panose="020B0502020202020204" pitchFamily="34" charset="0"/>
              </a:rPr>
              <a:t>4</a:t>
            </a:r>
            <a:r>
              <a:rPr lang="en-GB" sz="6200" dirty="0">
                <a:latin typeface="Century Gothic" panose="020B0502020202020204" pitchFamily="34" charset="0"/>
              </a:rPr>
              <a:t> and </a:t>
            </a:r>
            <a:r>
              <a:rPr lang="en-GB" sz="7200" b="1" dirty="0">
                <a:latin typeface="Century Gothic" panose="020B0502020202020204" pitchFamily="34" charset="0"/>
              </a:rPr>
              <a:t>2</a:t>
            </a:r>
            <a:endParaRPr lang="en-GB" sz="6200" b="1" dirty="0">
              <a:latin typeface="Century Gothic" panose="020B0502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3096533-3C27-4982-9EEA-FC4AF6894849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E153165-EA59-4BBD-B790-7EA2B4F93BF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F991DBD5-CE20-41DB-878D-AB8C78F13F83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2EFDF6ED-1B7C-4824-A174-8C12A877BF8D}"/>
              </a:ext>
            </a:extLst>
          </p:cNvPr>
          <p:cNvSpPr/>
          <p:nvPr/>
        </p:nvSpPr>
        <p:spPr>
          <a:xfrm>
            <a:off x="7790243" y="3820865"/>
            <a:ext cx="1211016" cy="1211016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27BA3AC0-531B-4864-96B8-7705C0FB336D}"/>
              </a:ext>
            </a:extLst>
          </p:cNvPr>
          <p:cNvSpPr/>
          <p:nvPr/>
        </p:nvSpPr>
        <p:spPr>
          <a:xfrm>
            <a:off x="7790243" y="6713849"/>
            <a:ext cx="1211016" cy="1211016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6906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9DDD85C2-CE44-4B1F-8F69-E91D69AF59BF}"/>
              </a:ext>
            </a:extLst>
          </p:cNvPr>
          <p:cNvSpPr txBox="1"/>
          <p:nvPr/>
        </p:nvSpPr>
        <p:spPr>
          <a:xfrm>
            <a:off x="204104" y="8690294"/>
            <a:ext cx="36439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DICE PATTERN PART-WHOLE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E549A412-BEE1-4567-B162-BE34FDBEE411}"/>
              </a:ext>
            </a:extLst>
          </p:cNvPr>
          <p:cNvGrpSpPr/>
          <p:nvPr/>
        </p:nvGrpSpPr>
        <p:grpSpPr>
          <a:xfrm>
            <a:off x="3848050" y="3820865"/>
            <a:ext cx="4104000" cy="4104000"/>
            <a:chOff x="3633248" y="1393823"/>
            <a:chExt cx="4392000" cy="4392000"/>
          </a:xfrm>
          <a:solidFill>
            <a:schemeClr val="bg1"/>
          </a:solidFill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1899C61D-9FCC-4F3D-A2DF-7D46B35D4DFA}"/>
                </a:ext>
              </a:extLst>
            </p:cNvPr>
            <p:cNvSpPr/>
            <p:nvPr/>
          </p:nvSpPr>
          <p:spPr>
            <a:xfrm>
              <a:off x="6729248" y="1393823"/>
              <a:ext cx="1296000" cy="1296000"/>
            </a:xfrm>
            <a:prstGeom prst="ellipse">
              <a:avLst/>
            </a:prstGeom>
            <a:grp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271F1860-0E9C-48BC-8E8A-856464521773}"/>
                </a:ext>
              </a:extLst>
            </p:cNvPr>
            <p:cNvSpPr/>
            <p:nvPr/>
          </p:nvSpPr>
          <p:spPr>
            <a:xfrm>
              <a:off x="3633248" y="4489823"/>
              <a:ext cx="1296000" cy="1296000"/>
            </a:xfrm>
            <a:prstGeom prst="ellipse">
              <a:avLst/>
            </a:prstGeom>
            <a:grp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D14D9D8F-BCB1-49A3-8171-7FB45A8979BD}"/>
                </a:ext>
              </a:extLst>
            </p:cNvPr>
            <p:cNvSpPr/>
            <p:nvPr/>
          </p:nvSpPr>
          <p:spPr>
            <a:xfrm>
              <a:off x="5303799" y="2962626"/>
              <a:ext cx="1296000" cy="1296000"/>
            </a:xfrm>
            <a:prstGeom prst="ellipse">
              <a:avLst/>
            </a:prstGeom>
            <a:grp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8BF9A7F9-1477-4820-A6CF-D75933FFD372}"/>
              </a:ext>
            </a:extLst>
          </p:cNvPr>
          <p:cNvSpPr txBox="1"/>
          <p:nvPr/>
        </p:nvSpPr>
        <p:spPr>
          <a:xfrm>
            <a:off x="1639051" y="620277"/>
            <a:ext cx="586570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6200" dirty="0">
                <a:latin typeface="Century Gothic" panose="020B0502020202020204" pitchFamily="34" charset="0"/>
              </a:rPr>
              <a:t>The </a:t>
            </a:r>
            <a:r>
              <a:rPr lang="en-GB" sz="7200" b="1" dirty="0">
                <a:latin typeface="Century Gothic" panose="020B0502020202020204" pitchFamily="34" charset="0"/>
              </a:rPr>
              <a:t>whole</a:t>
            </a:r>
            <a:r>
              <a:rPr lang="en-GB" sz="6200" dirty="0">
                <a:latin typeface="Century Gothic" panose="020B0502020202020204" pitchFamily="34" charset="0"/>
              </a:rPr>
              <a:t> is </a:t>
            </a:r>
            <a:r>
              <a:rPr lang="en-GB" sz="7200" b="1" dirty="0">
                <a:latin typeface="Century Gothic" panose="020B0502020202020204" pitchFamily="34" charset="0"/>
              </a:rPr>
              <a:t>3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3096533-3C27-4982-9EEA-FC4AF6894849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E153165-EA59-4BBD-B790-7EA2B4F93BF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F991DBD5-CE20-41DB-878D-AB8C78F13F83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</p:spTree>
    <p:extLst>
      <p:ext uri="{BB962C8B-B14F-4D97-AF65-F5344CB8AC3E}">
        <p14:creationId xmlns:p14="http://schemas.microsoft.com/office/powerpoint/2010/main" val="3516930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9DDD85C2-CE44-4B1F-8F69-E91D69AF59BF}"/>
              </a:ext>
            </a:extLst>
          </p:cNvPr>
          <p:cNvSpPr txBox="1"/>
          <p:nvPr/>
        </p:nvSpPr>
        <p:spPr>
          <a:xfrm>
            <a:off x="204104" y="8690294"/>
            <a:ext cx="36439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DICE PATTERN PART-WHOLE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E549A412-BEE1-4567-B162-BE34FDBEE411}"/>
              </a:ext>
            </a:extLst>
          </p:cNvPr>
          <p:cNvGrpSpPr/>
          <p:nvPr/>
        </p:nvGrpSpPr>
        <p:grpSpPr>
          <a:xfrm>
            <a:off x="3848050" y="3820865"/>
            <a:ext cx="4104000" cy="4104000"/>
            <a:chOff x="3633248" y="1393823"/>
            <a:chExt cx="4392000" cy="4392000"/>
          </a:xfrm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1899C61D-9FCC-4F3D-A2DF-7D46B35D4DFA}"/>
                </a:ext>
              </a:extLst>
            </p:cNvPr>
            <p:cNvSpPr/>
            <p:nvPr/>
          </p:nvSpPr>
          <p:spPr>
            <a:xfrm>
              <a:off x="6729248" y="1393823"/>
              <a:ext cx="1296000" cy="1296000"/>
            </a:xfrm>
            <a:prstGeom prst="ellipse">
              <a:avLst/>
            </a:prstGeom>
            <a:solidFill>
              <a:schemeClr val="accent1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271F1860-0E9C-48BC-8E8A-856464521773}"/>
                </a:ext>
              </a:extLst>
            </p:cNvPr>
            <p:cNvSpPr/>
            <p:nvPr/>
          </p:nvSpPr>
          <p:spPr>
            <a:xfrm>
              <a:off x="3633248" y="4489823"/>
              <a:ext cx="1296000" cy="1296000"/>
            </a:xfrm>
            <a:prstGeom prst="ellipse">
              <a:avLst/>
            </a:prstGeom>
            <a:solidFill>
              <a:srgbClr val="FF0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D14D9D8F-BCB1-49A3-8171-7FB45A8979BD}"/>
                </a:ext>
              </a:extLst>
            </p:cNvPr>
            <p:cNvSpPr/>
            <p:nvPr/>
          </p:nvSpPr>
          <p:spPr>
            <a:xfrm>
              <a:off x="5303799" y="2962626"/>
              <a:ext cx="1296000" cy="1296000"/>
            </a:xfrm>
            <a:prstGeom prst="ellipse">
              <a:avLst/>
            </a:prstGeom>
            <a:solidFill>
              <a:schemeClr val="accent1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8BF9A7F9-1477-4820-A6CF-D75933FFD372}"/>
              </a:ext>
            </a:extLst>
          </p:cNvPr>
          <p:cNvSpPr txBox="1"/>
          <p:nvPr/>
        </p:nvSpPr>
        <p:spPr>
          <a:xfrm>
            <a:off x="1639051" y="620277"/>
            <a:ext cx="6252033" cy="25391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6200" dirty="0">
                <a:latin typeface="Century Gothic" panose="020B0502020202020204" pitchFamily="34" charset="0"/>
              </a:rPr>
              <a:t>The </a:t>
            </a:r>
            <a:r>
              <a:rPr lang="en-GB" sz="7200" b="1" dirty="0">
                <a:latin typeface="Century Gothic" panose="020B0502020202020204" pitchFamily="34" charset="0"/>
              </a:rPr>
              <a:t>whole</a:t>
            </a:r>
            <a:r>
              <a:rPr lang="en-GB" sz="6200" dirty="0">
                <a:latin typeface="Century Gothic" panose="020B0502020202020204" pitchFamily="34" charset="0"/>
              </a:rPr>
              <a:t> is </a:t>
            </a:r>
            <a:r>
              <a:rPr lang="en-GB" sz="7200" b="1" dirty="0">
                <a:latin typeface="Century Gothic" panose="020B0502020202020204" pitchFamily="34" charset="0"/>
              </a:rPr>
              <a:t>3</a:t>
            </a:r>
          </a:p>
          <a:p>
            <a:r>
              <a:rPr lang="en-GB" sz="6200" dirty="0">
                <a:latin typeface="Century Gothic" panose="020B0502020202020204" pitchFamily="34" charset="0"/>
              </a:rPr>
              <a:t>The </a:t>
            </a:r>
            <a:r>
              <a:rPr lang="en-GB" sz="7200" b="1" dirty="0">
                <a:latin typeface="Century Gothic" panose="020B0502020202020204" pitchFamily="34" charset="0"/>
              </a:rPr>
              <a:t>parts</a:t>
            </a:r>
            <a:r>
              <a:rPr lang="en-GB" sz="6200" dirty="0">
                <a:latin typeface="Century Gothic" panose="020B0502020202020204" pitchFamily="34" charset="0"/>
              </a:rPr>
              <a:t> are…</a:t>
            </a:r>
            <a:endParaRPr lang="en-GB" sz="6200" b="1" dirty="0">
              <a:latin typeface="Century Gothic" panose="020B0502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3096533-3C27-4982-9EEA-FC4AF6894849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E153165-EA59-4BBD-B790-7EA2B4F93BF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F991DBD5-CE20-41DB-878D-AB8C78F13F83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</p:spTree>
    <p:extLst>
      <p:ext uri="{BB962C8B-B14F-4D97-AF65-F5344CB8AC3E}">
        <p14:creationId xmlns:p14="http://schemas.microsoft.com/office/powerpoint/2010/main" val="496905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9DDD85C2-CE44-4B1F-8F69-E91D69AF59BF}"/>
              </a:ext>
            </a:extLst>
          </p:cNvPr>
          <p:cNvSpPr txBox="1"/>
          <p:nvPr/>
        </p:nvSpPr>
        <p:spPr>
          <a:xfrm>
            <a:off x="204104" y="8690294"/>
            <a:ext cx="36439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DICE PATTERN PART-WHOLE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E549A412-BEE1-4567-B162-BE34FDBEE411}"/>
              </a:ext>
            </a:extLst>
          </p:cNvPr>
          <p:cNvGrpSpPr/>
          <p:nvPr/>
        </p:nvGrpSpPr>
        <p:grpSpPr>
          <a:xfrm>
            <a:off x="3848050" y="3820865"/>
            <a:ext cx="4104000" cy="4104000"/>
            <a:chOff x="3633248" y="1393823"/>
            <a:chExt cx="4392000" cy="4392000"/>
          </a:xfrm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1899C61D-9FCC-4F3D-A2DF-7D46B35D4DFA}"/>
                </a:ext>
              </a:extLst>
            </p:cNvPr>
            <p:cNvSpPr/>
            <p:nvPr/>
          </p:nvSpPr>
          <p:spPr>
            <a:xfrm>
              <a:off x="6729248" y="1393823"/>
              <a:ext cx="1296000" cy="1296000"/>
            </a:xfrm>
            <a:prstGeom prst="ellipse">
              <a:avLst/>
            </a:prstGeom>
            <a:solidFill>
              <a:schemeClr val="accent1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271F1860-0E9C-48BC-8E8A-856464521773}"/>
                </a:ext>
              </a:extLst>
            </p:cNvPr>
            <p:cNvSpPr/>
            <p:nvPr/>
          </p:nvSpPr>
          <p:spPr>
            <a:xfrm>
              <a:off x="3633248" y="4489823"/>
              <a:ext cx="1296000" cy="1296000"/>
            </a:xfrm>
            <a:prstGeom prst="ellipse">
              <a:avLst/>
            </a:prstGeom>
            <a:solidFill>
              <a:srgbClr val="FF0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D14D9D8F-BCB1-49A3-8171-7FB45A8979BD}"/>
                </a:ext>
              </a:extLst>
            </p:cNvPr>
            <p:cNvSpPr/>
            <p:nvPr/>
          </p:nvSpPr>
          <p:spPr>
            <a:xfrm>
              <a:off x="5303799" y="2962626"/>
              <a:ext cx="1296000" cy="1296000"/>
            </a:xfrm>
            <a:prstGeom prst="ellipse">
              <a:avLst/>
            </a:prstGeom>
            <a:solidFill>
              <a:schemeClr val="accent1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8BF9A7F9-1477-4820-A6CF-D75933FFD372}"/>
              </a:ext>
            </a:extLst>
          </p:cNvPr>
          <p:cNvSpPr txBox="1"/>
          <p:nvPr/>
        </p:nvSpPr>
        <p:spPr>
          <a:xfrm>
            <a:off x="1639051" y="620277"/>
            <a:ext cx="8723863" cy="25391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6200" dirty="0">
                <a:latin typeface="Century Gothic" panose="020B0502020202020204" pitchFamily="34" charset="0"/>
              </a:rPr>
              <a:t>The </a:t>
            </a:r>
            <a:r>
              <a:rPr lang="en-GB" sz="7200" b="1" dirty="0">
                <a:latin typeface="Century Gothic" panose="020B0502020202020204" pitchFamily="34" charset="0"/>
              </a:rPr>
              <a:t>whole</a:t>
            </a:r>
            <a:r>
              <a:rPr lang="en-GB" sz="6200" dirty="0">
                <a:latin typeface="Century Gothic" panose="020B0502020202020204" pitchFamily="34" charset="0"/>
              </a:rPr>
              <a:t> is </a:t>
            </a:r>
            <a:r>
              <a:rPr lang="en-GB" sz="7200" b="1" dirty="0">
                <a:latin typeface="Century Gothic" panose="020B0502020202020204" pitchFamily="34" charset="0"/>
              </a:rPr>
              <a:t>3</a:t>
            </a:r>
          </a:p>
          <a:p>
            <a:r>
              <a:rPr lang="en-GB" sz="6200" dirty="0">
                <a:latin typeface="Century Gothic" panose="020B0502020202020204" pitchFamily="34" charset="0"/>
              </a:rPr>
              <a:t>The </a:t>
            </a:r>
            <a:r>
              <a:rPr lang="en-GB" sz="7200" b="1" dirty="0">
                <a:latin typeface="Century Gothic" panose="020B0502020202020204" pitchFamily="34" charset="0"/>
              </a:rPr>
              <a:t>parts</a:t>
            </a:r>
            <a:r>
              <a:rPr lang="en-GB" sz="6200" dirty="0">
                <a:latin typeface="Century Gothic" panose="020B0502020202020204" pitchFamily="34" charset="0"/>
              </a:rPr>
              <a:t> are </a:t>
            </a:r>
            <a:r>
              <a:rPr lang="en-GB" sz="7200" b="1" dirty="0">
                <a:latin typeface="Century Gothic" panose="020B0502020202020204" pitchFamily="34" charset="0"/>
              </a:rPr>
              <a:t>1</a:t>
            </a:r>
            <a:r>
              <a:rPr lang="en-GB" sz="6200" dirty="0">
                <a:latin typeface="Century Gothic" panose="020B0502020202020204" pitchFamily="34" charset="0"/>
              </a:rPr>
              <a:t> and </a:t>
            </a:r>
            <a:r>
              <a:rPr lang="en-GB" sz="7200" b="1" dirty="0">
                <a:latin typeface="Century Gothic" panose="020B0502020202020204" pitchFamily="34" charset="0"/>
              </a:rPr>
              <a:t>2</a:t>
            </a:r>
            <a:endParaRPr lang="en-GB" sz="6200" b="1" dirty="0">
              <a:latin typeface="Century Gothic" panose="020B0502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3096533-3C27-4982-9EEA-FC4AF6894849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E153165-EA59-4BBD-B790-7EA2B4F93BF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F991DBD5-CE20-41DB-878D-AB8C78F13F83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</p:spTree>
    <p:extLst>
      <p:ext uri="{BB962C8B-B14F-4D97-AF65-F5344CB8AC3E}">
        <p14:creationId xmlns:p14="http://schemas.microsoft.com/office/powerpoint/2010/main" val="3517055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9DDD85C2-CE44-4B1F-8F69-E91D69AF59BF}"/>
              </a:ext>
            </a:extLst>
          </p:cNvPr>
          <p:cNvSpPr txBox="1"/>
          <p:nvPr/>
        </p:nvSpPr>
        <p:spPr>
          <a:xfrm>
            <a:off x="204104" y="8690294"/>
            <a:ext cx="36439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DICE PATTERN PART-WHOLE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E549A412-BEE1-4567-B162-BE34FDBEE411}"/>
              </a:ext>
            </a:extLst>
          </p:cNvPr>
          <p:cNvGrpSpPr/>
          <p:nvPr/>
        </p:nvGrpSpPr>
        <p:grpSpPr>
          <a:xfrm>
            <a:off x="3848050" y="3820865"/>
            <a:ext cx="4104000" cy="4104000"/>
            <a:chOff x="3633248" y="1393823"/>
            <a:chExt cx="4392000" cy="4392000"/>
          </a:xfrm>
          <a:solidFill>
            <a:schemeClr val="bg1"/>
          </a:solidFill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F9DE88C4-2321-40BA-9978-7414A4701E00}"/>
                </a:ext>
              </a:extLst>
            </p:cNvPr>
            <p:cNvSpPr/>
            <p:nvPr/>
          </p:nvSpPr>
          <p:spPr>
            <a:xfrm>
              <a:off x="3633248" y="1393823"/>
              <a:ext cx="1296000" cy="1296000"/>
            </a:xfrm>
            <a:prstGeom prst="ellipse">
              <a:avLst/>
            </a:prstGeom>
            <a:grp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1899C61D-9FCC-4F3D-A2DF-7D46B35D4DFA}"/>
                </a:ext>
              </a:extLst>
            </p:cNvPr>
            <p:cNvSpPr/>
            <p:nvPr/>
          </p:nvSpPr>
          <p:spPr>
            <a:xfrm>
              <a:off x="6729248" y="1393823"/>
              <a:ext cx="1296000" cy="1296000"/>
            </a:xfrm>
            <a:prstGeom prst="ellipse">
              <a:avLst/>
            </a:prstGeom>
            <a:grp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271F1860-0E9C-48BC-8E8A-856464521773}"/>
                </a:ext>
              </a:extLst>
            </p:cNvPr>
            <p:cNvSpPr/>
            <p:nvPr/>
          </p:nvSpPr>
          <p:spPr>
            <a:xfrm>
              <a:off x="3633248" y="4489823"/>
              <a:ext cx="1296000" cy="1296000"/>
            </a:xfrm>
            <a:prstGeom prst="ellipse">
              <a:avLst/>
            </a:prstGeom>
            <a:grp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99C7DA8E-03B5-4746-A2B0-7DEF0A6B8B0D}"/>
                </a:ext>
              </a:extLst>
            </p:cNvPr>
            <p:cNvSpPr/>
            <p:nvPr/>
          </p:nvSpPr>
          <p:spPr>
            <a:xfrm>
              <a:off x="6729248" y="4489823"/>
              <a:ext cx="1296000" cy="1296000"/>
            </a:xfrm>
            <a:prstGeom prst="ellipse">
              <a:avLst/>
            </a:prstGeom>
            <a:grp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D14D9D8F-BCB1-49A3-8171-7FB45A8979BD}"/>
                </a:ext>
              </a:extLst>
            </p:cNvPr>
            <p:cNvSpPr/>
            <p:nvPr/>
          </p:nvSpPr>
          <p:spPr>
            <a:xfrm>
              <a:off x="5303799" y="2962626"/>
              <a:ext cx="1296000" cy="1296000"/>
            </a:xfrm>
            <a:prstGeom prst="ellipse">
              <a:avLst/>
            </a:prstGeom>
            <a:grp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8BF9A7F9-1477-4820-A6CF-D75933FFD372}"/>
              </a:ext>
            </a:extLst>
          </p:cNvPr>
          <p:cNvSpPr txBox="1"/>
          <p:nvPr/>
        </p:nvSpPr>
        <p:spPr>
          <a:xfrm>
            <a:off x="1639051" y="620277"/>
            <a:ext cx="592341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6200" dirty="0">
                <a:latin typeface="Century Gothic" panose="020B0502020202020204" pitchFamily="34" charset="0"/>
              </a:rPr>
              <a:t>The </a:t>
            </a:r>
            <a:r>
              <a:rPr lang="en-GB" sz="7200" b="1" dirty="0">
                <a:latin typeface="Century Gothic" panose="020B0502020202020204" pitchFamily="34" charset="0"/>
              </a:rPr>
              <a:t>whole</a:t>
            </a:r>
            <a:r>
              <a:rPr lang="en-GB" sz="6200" dirty="0">
                <a:latin typeface="Century Gothic" panose="020B0502020202020204" pitchFamily="34" charset="0"/>
              </a:rPr>
              <a:t> is…</a:t>
            </a:r>
            <a:endParaRPr lang="en-GB" sz="7200" b="1" dirty="0">
              <a:latin typeface="Century Gothic" panose="020B0502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3096533-3C27-4982-9EEA-FC4AF6894849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E153165-EA59-4BBD-B790-7EA2B4F93BF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F991DBD5-CE20-41DB-878D-AB8C78F13F83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</p:spTree>
    <p:extLst>
      <p:ext uri="{BB962C8B-B14F-4D97-AF65-F5344CB8AC3E}">
        <p14:creationId xmlns:p14="http://schemas.microsoft.com/office/powerpoint/2010/main" val="14164044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9DDD85C2-CE44-4B1F-8F69-E91D69AF59BF}"/>
              </a:ext>
            </a:extLst>
          </p:cNvPr>
          <p:cNvSpPr txBox="1"/>
          <p:nvPr/>
        </p:nvSpPr>
        <p:spPr>
          <a:xfrm>
            <a:off x="204104" y="8690294"/>
            <a:ext cx="36439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DICE PATTERN PART-WHOLE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E549A412-BEE1-4567-B162-BE34FDBEE411}"/>
              </a:ext>
            </a:extLst>
          </p:cNvPr>
          <p:cNvGrpSpPr/>
          <p:nvPr/>
        </p:nvGrpSpPr>
        <p:grpSpPr>
          <a:xfrm>
            <a:off x="3848050" y="3820865"/>
            <a:ext cx="4104000" cy="4104000"/>
            <a:chOff x="3633248" y="1393823"/>
            <a:chExt cx="4392000" cy="4392000"/>
          </a:xfrm>
          <a:solidFill>
            <a:schemeClr val="bg1"/>
          </a:solidFill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F9DE88C4-2321-40BA-9978-7414A4701E00}"/>
                </a:ext>
              </a:extLst>
            </p:cNvPr>
            <p:cNvSpPr/>
            <p:nvPr/>
          </p:nvSpPr>
          <p:spPr>
            <a:xfrm>
              <a:off x="3633248" y="1393823"/>
              <a:ext cx="1296000" cy="1296000"/>
            </a:xfrm>
            <a:prstGeom prst="ellipse">
              <a:avLst/>
            </a:prstGeom>
            <a:grp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1899C61D-9FCC-4F3D-A2DF-7D46B35D4DFA}"/>
                </a:ext>
              </a:extLst>
            </p:cNvPr>
            <p:cNvSpPr/>
            <p:nvPr/>
          </p:nvSpPr>
          <p:spPr>
            <a:xfrm>
              <a:off x="6729248" y="1393823"/>
              <a:ext cx="1296000" cy="1296000"/>
            </a:xfrm>
            <a:prstGeom prst="ellipse">
              <a:avLst/>
            </a:prstGeom>
            <a:grp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271F1860-0E9C-48BC-8E8A-856464521773}"/>
                </a:ext>
              </a:extLst>
            </p:cNvPr>
            <p:cNvSpPr/>
            <p:nvPr/>
          </p:nvSpPr>
          <p:spPr>
            <a:xfrm>
              <a:off x="3633248" y="4489823"/>
              <a:ext cx="1296000" cy="1296000"/>
            </a:xfrm>
            <a:prstGeom prst="ellipse">
              <a:avLst/>
            </a:prstGeom>
            <a:grp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99C7DA8E-03B5-4746-A2B0-7DEF0A6B8B0D}"/>
                </a:ext>
              </a:extLst>
            </p:cNvPr>
            <p:cNvSpPr/>
            <p:nvPr/>
          </p:nvSpPr>
          <p:spPr>
            <a:xfrm>
              <a:off x="6729248" y="4489823"/>
              <a:ext cx="1296000" cy="1296000"/>
            </a:xfrm>
            <a:prstGeom prst="ellipse">
              <a:avLst/>
            </a:prstGeom>
            <a:grp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D14D9D8F-BCB1-49A3-8171-7FB45A8979BD}"/>
                </a:ext>
              </a:extLst>
            </p:cNvPr>
            <p:cNvSpPr/>
            <p:nvPr/>
          </p:nvSpPr>
          <p:spPr>
            <a:xfrm>
              <a:off x="5303799" y="2962626"/>
              <a:ext cx="1296000" cy="1296000"/>
            </a:xfrm>
            <a:prstGeom prst="ellipse">
              <a:avLst/>
            </a:prstGeom>
            <a:grp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8BF9A7F9-1477-4820-A6CF-D75933FFD372}"/>
              </a:ext>
            </a:extLst>
          </p:cNvPr>
          <p:cNvSpPr txBox="1"/>
          <p:nvPr/>
        </p:nvSpPr>
        <p:spPr>
          <a:xfrm>
            <a:off x="1639051" y="620277"/>
            <a:ext cx="586570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6200" dirty="0">
                <a:latin typeface="Century Gothic" panose="020B0502020202020204" pitchFamily="34" charset="0"/>
              </a:rPr>
              <a:t>The </a:t>
            </a:r>
            <a:r>
              <a:rPr lang="en-GB" sz="7200" b="1" dirty="0">
                <a:latin typeface="Century Gothic" panose="020B0502020202020204" pitchFamily="34" charset="0"/>
              </a:rPr>
              <a:t>whole</a:t>
            </a:r>
            <a:r>
              <a:rPr lang="en-GB" sz="6200" dirty="0">
                <a:latin typeface="Century Gothic" panose="020B0502020202020204" pitchFamily="34" charset="0"/>
              </a:rPr>
              <a:t> is </a:t>
            </a:r>
            <a:r>
              <a:rPr lang="en-GB" sz="7200" b="1" dirty="0">
                <a:latin typeface="Century Gothic" panose="020B0502020202020204" pitchFamily="34" charset="0"/>
              </a:rPr>
              <a:t>5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3096533-3C27-4982-9EEA-FC4AF6894849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E153165-EA59-4BBD-B790-7EA2B4F93BF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F991DBD5-CE20-41DB-878D-AB8C78F13F83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</p:spTree>
    <p:extLst>
      <p:ext uri="{BB962C8B-B14F-4D97-AF65-F5344CB8AC3E}">
        <p14:creationId xmlns:p14="http://schemas.microsoft.com/office/powerpoint/2010/main" val="6347211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9DDD85C2-CE44-4B1F-8F69-E91D69AF59BF}"/>
              </a:ext>
            </a:extLst>
          </p:cNvPr>
          <p:cNvSpPr txBox="1"/>
          <p:nvPr/>
        </p:nvSpPr>
        <p:spPr>
          <a:xfrm>
            <a:off x="204104" y="8690294"/>
            <a:ext cx="36439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DICE PATTERN PART-WHOLE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E549A412-BEE1-4567-B162-BE34FDBEE411}"/>
              </a:ext>
            </a:extLst>
          </p:cNvPr>
          <p:cNvGrpSpPr/>
          <p:nvPr/>
        </p:nvGrpSpPr>
        <p:grpSpPr>
          <a:xfrm>
            <a:off x="3848050" y="3820865"/>
            <a:ext cx="4104000" cy="4104000"/>
            <a:chOff x="3633248" y="1393823"/>
            <a:chExt cx="4392000" cy="4392000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F9DE88C4-2321-40BA-9978-7414A4701E00}"/>
                </a:ext>
              </a:extLst>
            </p:cNvPr>
            <p:cNvSpPr/>
            <p:nvPr/>
          </p:nvSpPr>
          <p:spPr>
            <a:xfrm>
              <a:off x="3633248" y="1393823"/>
              <a:ext cx="1296000" cy="1296000"/>
            </a:xfrm>
            <a:prstGeom prst="ellipse">
              <a:avLst/>
            </a:prstGeom>
            <a:solidFill>
              <a:srgbClr val="FF0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1899C61D-9FCC-4F3D-A2DF-7D46B35D4DFA}"/>
                </a:ext>
              </a:extLst>
            </p:cNvPr>
            <p:cNvSpPr/>
            <p:nvPr/>
          </p:nvSpPr>
          <p:spPr>
            <a:xfrm>
              <a:off x="6729248" y="1393823"/>
              <a:ext cx="1296000" cy="1296000"/>
            </a:xfrm>
            <a:prstGeom prst="ellipse">
              <a:avLst/>
            </a:prstGeom>
            <a:solidFill>
              <a:srgbClr val="FF0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271F1860-0E9C-48BC-8E8A-856464521773}"/>
                </a:ext>
              </a:extLst>
            </p:cNvPr>
            <p:cNvSpPr/>
            <p:nvPr/>
          </p:nvSpPr>
          <p:spPr>
            <a:xfrm>
              <a:off x="3633248" y="4489823"/>
              <a:ext cx="1296000" cy="1296000"/>
            </a:xfrm>
            <a:prstGeom prst="ellipse">
              <a:avLst/>
            </a:prstGeom>
            <a:solidFill>
              <a:srgbClr val="FF0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99C7DA8E-03B5-4746-A2B0-7DEF0A6B8B0D}"/>
                </a:ext>
              </a:extLst>
            </p:cNvPr>
            <p:cNvSpPr/>
            <p:nvPr/>
          </p:nvSpPr>
          <p:spPr>
            <a:xfrm>
              <a:off x="6729248" y="4489823"/>
              <a:ext cx="1296000" cy="1296000"/>
            </a:xfrm>
            <a:prstGeom prst="ellipse">
              <a:avLst/>
            </a:prstGeom>
            <a:solidFill>
              <a:srgbClr val="FF0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D14D9D8F-BCB1-49A3-8171-7FB45A8979BD}"/>
                </a:ext>
              </a:extLst>
            </p:cNvPr>
            <p:cNvSpPr/>
            <p:nvPr/>
          </p:nvSpPr>
          <p:spPr>
            <a:xfrm>
              <a:off x="5303799" y="2962626"/>
              <a:ext cx="1296000" cy="1296000"/>
            </a:xfrm>
            <a:prstGeom prst="ellipse">
              <a:avLst/>
            </a:prstGeom>
            <a:solidFill>
              <a:schemeClr val="accent1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8BF9A7F9-1477-4820-A6CF-D75933FFD372}"/>
              </a:ext>
            </a:extLst>
          </p:cNvPr>
          <p:cNvSpPr txBox="1"/>
          <p:nvPr/>
        </p:nvSpPr>
        <p:spPr>
          <a:xfrm>
            <a:off x="1639051" y="620277"/>
            <a:ext cx="6252033" cy="25391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6200" dirty="0">
                <a:latin typeface="Century Gothic" panose="020B0502020202020204" pitchFamily="34" charset="0"/>
              </a:rPr>
              <a:t>The </a:t>
            </a:r>
            <a:r>
              <a:rPr lang="en-GB" sz="7200" b="1" dirty="0">
                <a:latin typeface="Century Gothic" panose="020B0502020202020204" pitchFamily="34" charset="0"/>
              </a:rPr>
              <a:t>whole</a:t>
            </a:r>
            <a:r>
              <a:rPr lang="en-GB" sz="6200" dirty="0">
                <a:latin typeface="Century Gothic" panose="020B0502020202020204" pitchFamily="34" charset="0"/>
              </a:rPr>
              <a:t> is </a:t>
            </a:r>
            <a:r>
              <a:rPr lang="en-GB" sz="7200" b="1" dirty="0">
                <a:latin typeface="Century Gothic" panose="020B0502020202020204" pitchFamily="34" charset="0"/>
              </a:rPr>
              <a:t>5</a:t>
            </a:r>
          </a:p>
          <a:p>
            <a:r>
              <a:rPr lang="en-GB" sz="6200" dirty="0">
                <a:latin typeface="Century Gothic" panose="020B0502020202020204" pitchFamily="34" charset="0"/>
              </a:rPr>
              <a:t>The </a:t>
            </a:r>
            <a:r>
              <a:rPr lang="en-GB" sz="7200" b="1" dirty="0">
                <a:latin typeface="Century Gothic" panose="020B0502020202020204" pitchFamily="34" charset="0"/>
              </a:rPr>
              <a:t>parts</a:t>
            </a:r>
            <a:r>
              <a:rPr lang="en-GB" sz="6200" dirty="0">
                <a:latin typeface="Century Gothic" panose="020B0502020202020204" pitchFamily="34" charset="0"/>
              </a:rPr>
              <a:t> are…</a:t>
            </a:r>
            <a:endParaRPr lang="en-GB" sz="6200" b="1" dirty="0">
              <a:latin typeface="Century Gothic" panose="020B0502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3096533-3C27-4982-9EEA-FC4AF6894849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E153165-EA59-4BBD-B790-7EA2B4F93BF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F991DBD5-CE20-41DB-878D-AB8C78F13F83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</p:spTree>
    <p:extLst>
      <p:ext uri="{BB962C8B-B14F-4D97-AF65-F5344CB8AC3E}">
        <p14:creationId xmlns:p14="http://schemas.microsoft.com/office/powerpoint/2010/main" val="29388684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9DDD85C2-CE44-4B1F-8F69-E91D69AF59BF}"/>
              </a:ext>
            </a:extLst>
          </p:cNvPr>
          <p:cNvSpPr txBox="1"/>
          <p:nvPr/>
        </p:nvSpPr>
        <p:spPr>
          <a:xfrm>
            <a:off x="204104" y="8690294"/>
            <a:ext cx="36439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DICE PATTERN PART-WHOLE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E549A412-BEE1-4567-B162-BE34FDBEE411}"/>
              </a:ext>
            </a:extLst>
          </p:cNvPr>
          <p:cNvGrpSpPr/>
          <p:nvPr/>
        </p:nvGrpSpPr>
        <p:grpSpPr>
          <a:xfrm>
            <a:off x="3848050" y="3820865"/>
            <a:ext cx="4104000" cy="4104000"/>
            <a:chOff x="3633248" y="1393823"/>
            <a:chExt cx="4392000" cy="4392000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F9DE88C4-2321-40BA-9978-7414A4701E00}"/>
                </a:ext>
              </a:extLst>
            </p:cNvPr>
            <p:cNvSpPr/>
            <p:nvPr/>
          </p:nvSpPr>
          <p:spPr>
            <a:xfrm>
              <a:off x="3633248" y="1393823"/>
              <a:ext cx="1296000" cy="1296000"/>
            </a:xfrm>
            <a:prstGeom prst="ellipse">
              <a:avLst/>
            </a:prstGeom>
            <a:solidFill>
              <a:srgbClr val="FF0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1899C61D-9FCC-4F3D-A2DF-7D46B35D4DFA}"/>
                </a:ext>
              </a:extLst>
            </p:cNvPr>
            <p:cNvSpPr/>
            <p:nvPr/>
          </p:nvSpPr>
          <p:spPr>
            <a:xfrm>
              <a:off x="6729248" y="1393823"/>
              <a:ext cx="1296000" cy="1296000"/>
            </a:xfrm>
            <a:prstGeom prst="ellipse">
              <a:avLst/>
            </a:prstGeom>
            <a:solidFill>
              <a:srgbClr val="FF0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271F1860-0E9C-48BC-8E8A-856464521773}"/>
                </a:ext>
              </a:extLst>
            </p:cNvPr>
            <p:cNvSpPr/>
            <p:nvPr/>
          </p:nvSpPr>
          <p:spPr>
            <a:xfrm>
              <a:off x="3633248" y="4489823"/>
              <a:ext cx="1296000" cy="1296000"/>
            </a:xfrm>
            <a:prstGeom prst="ellipse">
              <a:avLst/>
            </a:prstGeom>
            <a:solidFill>
              <a:srgbClr val="FF0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99C7DA8E-03B5-4746-A2B0-7DEF0A6B8B0D}"/>
                </a:ext>
              </a:extLst>
            </p:cNvPr>
            <p:cNvSpPr/>
            <p:nvPr/>
          </p:nvSpPr>
          <p:spPr>
            <a:xfrm>
              <a:off x="6729248" y="4489823"/>
              <a:ext cx="1296000" cy="1296000"/>
            </a:xfrm>
            <a:prstGeom prst="ellipse">
              <a:avLst/>
            </a:prstGeom>
            <a:solidFill>
              <a:srgbClr val="FF0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D14D9D8F-BCB1-49A3-8171-7FB45A8979BD}"/>
                </a:ext>
              </a:extLst>
            </p:cNvPr>
            <p:cNvSpPr/>
            <p:nvPr/>
          </p:nvSpPr>
          <p:spPr>
            <a:xfrm>
              <a:off x="5303799" y="2962626"/>
              <a:ext cx="1296000" cy="1296000"/>
            </a:xfrm>
            <a:prstGeom prst="ellipse">
              <a:avLst/>
            </a:prstGeom>
            <a:solidFill>
              <a:schemeClr val="accent1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8BF9A7F9-1477-4820-A6CF-D75933FFD372}"/>
              </a:ext>
            </a:extLst>
          </p:cNvPr>
          <p:cNvSpPr txBox="1"/>
          <p:nvPr/>
        </p:nvSpPr>
        <p:spPr>
          <a:xfrm>
            <a:off x="1639051" y="620277"/>
            <a:ext cx="8723863" cy="25391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6200" dirty="0">
                <a:latin typeface="Century Gothic" panose="020B0502020202020204" pitchFamily="34" charset="0"/>
              </a:rPr>
              <a:t>The </a:t>
            </a:r>
            <a:r>
              <a:rPr lang="en-GB" sz="7200" b="1" dirty="0">
                <a:latin typeface="Century Gothic" panose="020B0502020202020204" pitchFamily="34" charset="0"/>
              </a:rPr>
              <a:t>whole</a:t>
            </a:r>
            <a:r>
              <a:rPr lang="en-GB" sz="6200" dirty="0">
                <a:latin typeface="Century Gothic" panose="020B0502020202020204" pitchFamily="34" charset="0"/>
              </a:rPr>
              <a:t> is </a:t>
            </a:r>
            <a:r>
              <a:rPr lang="en-GB" sz="7200" b="1" dirty="0">
                <a:latin typeface="Century Gothic" panose="020B0502020202020204" pitchFamily="34" charset="0"/>
              </a:rPr>
              <a:t>5</a:t>
            </a:r>
          </a:p>
          <a:p>
            <a:r>
              <a:rPr lang="en-GB" sz="6200" dirty="0">
                <a:latin typeface="Century Gothic" panose="020B0502020202020204" pitchFamily="34" charset="0"/>
              </a:rPr>
              <a:t>The </a:t>
            </a:r>
            <a:r>
              <a:rPr lang="en-GB" sz="7200" b="1" dirty="0">
                <a:latin typeface="Century Gothic" panose="020B0502020202020204" pitchFamily="34" charset="0"/>
              </a:rPr>
              <a:t>parts</a:t>
            </a:r>
            <a:r>
              <a:rPr lang="en-GB" sz="6200" dirty="0">
                <a:latin typeface="Century Gothic" panose="020B0502020202020204" pitchFamily="34" charset="0"/>
              </a:rPr>
              <a:t> are </a:t>
            </a:r>
            <a:r>
              <a:rPr lang="en-GB" sz="7200" b="1" dirty="0">
                <a:latin typeface="Century Gothic" panose="020B0502020202020204" pitchFamily="34" charset="0"/>
              </a:rPr>
              <a:t>4</a:t>
            </a:r>
            <a:r>
              <a:rPr lang="en-GB" sz="6200" dirty="0">
                <a:latin typeface="Century Gothic" panose="020B0502020202020204" pitchFamily="34" charset="0"/>
              </a:rPr>
              <a:t> and </a:t>
            </a:r>
            <a:r>
              <a:rPr lang="en-GB" sz="7200" b="1" dirty="0">
                <a:latin typeface="Century Gothic" panose="020B0502020202020204" pitchFamily="34" charset="0"/>
              </a:rPr>
              <a:t>1</a:t>
            </a:r>
            <a:endParaRPr lang="en-GB" sz="6200" b="1" dirty="0">
              <a:latin typeface="Century Gothic" panose="020B0502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3096533-3C27-4982-9EEA-FC4AF6894849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E153165-EA59-4BBD-B790-7EA2B4F93BF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F991DBD5-CE20-41DB-878D-AB8C78F13F83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</p:spTree>
    <p:extLst>
      <p:ext uri="{BB962C8B-B14F-4D97-AF65-F5344CB8AC3E}">
        <p14:creationId xmlns:p14="http://schemas.microsoft.com/office/powerpoint/2010/main" val="19589890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9DDD85C2-CE44-4B1F-8F69-E91D69AF59BF}"/>
              </a:ext>
            </a:extLst>
          </p:cNvPr>
          <p:cNvSpPr txBox="1"/>
          <p:nvPr/>
        </p:nvSpPr>
        <p:spPr>
          <a:xfrm>
            <a:off x="204104" y="8690294"/>
            <a:ext cx="36439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DICE PATTERN PART-WHOLE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E549A412-BEE1-4567-B162-BE34FDBEE411}"/>
              </a:ext>
            </a:extLst>
          </p:cNvPr>
          <p:cNvGrpSpPr/>
          <p:nvPr/>
        </p:nvGrpSpPr>
        <p:grpSpPr>
          <a:xfrm>
            <a:off x="3848050" y="3820865"/>
            <a:ext cx="4104000" cy="4104000"/>
            <a:chOff x="3633248" y="1393823"/>
            <a:chExt cx="4392000" cy="4392000"/>
          </a:xfrm>
          <a:solidFill>
            <a:schemeClr val="bg1"/>
          </a:solidFill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F9DE88C4-2321-40BA-9978-7414A4701E00}"/>
                </a:ext>
              </a:extLst>
            </p:cNvPr>
            <p:cNvSpPr/>
            <p:nvPr/>
          </p:nvSpPr>
          <p:spPr>
            <a:xfrm>
              <a:off x="3633248" y="1393823"/>
              <a:ext cx="1296000" cy="1296000"/>
            </a:xfrm>
            <a:prstGeom prst="ellipse">
              <a:avLst/>
            </a:prstGeom>
            <a:grp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1899C61D-9FCC-4F3D-A2DF-7D46B35D4DFA}"/>
                </a:ext>
              </a:extLst>
            </p:cNvPr>
            <p:cNvSpPr/>
            <p:nvPr/>
          </p:nvSpPr>
          <p:spPr>
            <a:xfrm>
              <a:off x="6729248" y="1393823"/>
              <a:ext cx="1296000" cy="1296000"/>
            </a:xfrm>
            <a:prstGeom prst="ellipse">
              <a:avLst/>
            </a:prstGeom>
            <a:grp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271F1860-0E9C-48BC-8E8A-856464521773}"/>
                </a:ext>
              </a:extLst>
            </p:cNvPr>
            <p:cNvSpPr/>
            <p:nvPr/>
          </p:nvSpPr>
          <p:spPr>
            <a:xfrm>
              <a:off x="3633248" y="4489823"/>
              <a:ext cx="1296000" cy="1296000"/>
            </a:xfrm>
            <a:prstGeom prst="ellipse">
              <a:avLst/>
            </a:prstGeom>
            <a:grp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99C7DA8E-03B5-4746-A2B0-7DEF0A6B8B0D}"/>
                </a:ext>
              </a:extLst>
            </p:cNvPr>
            <p:cNvSpPr/>
            <p:nvPr/>
          </p:nvSpPr>
          <p:spPr>
            <a:xfrm>
              <a:off x="6729248" y="4489823"/>
              <a:ext cx="1296000" cy="1296000"/>
            </a:xfrm>
            <a:prstGeom prst="ellipse">
              <a:avLst/>
            </a:prstGeom>
            <a:grp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8BF9A7F9-1477-4820-A6CF-D75933FFD372}"/>
              </a:ext>
            </a:extLst>
          </p:cNvPr>
          <p:cNvSpPr txBox="1"/>
          <p:nvPr/>
        </p:nvSpPr>
        <p:spPr>
          <a:xfrm>
            <a:off x="1639051" y="620277"/>
            <a:ext cx="592341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6200" dirty="0">
                <a:latin typeface="Century Gothic" panose="020B0502020202020204" pitchFamily="34" charset="0"/>
              </a:rPr>
              <a:t>The </a:t>
            </a:r>
            <a:r>
              <a:rPr lang="en-GB" sz="7200" b="1" dirty="0">
                <a:latin typeface="Century Gothic" panose="020B0502020202020204" pitchFamily="34" charset="0"/>
              </a:rPr>
              <a:t>whole</a:t>
            </a:r>
            <a:r>
              <a:rPr lang="en-GB" sz="6200" dirty="0">
                <a:latin typeface="Century Gothic" panose="020B0502020202020204" pitchFamily="34" charset="0"/>
              </a:rPr>
              <a:t> is…</a:t>
            </a:r>
            <a:endParaRPr lang="en-GB" sz="7200" b="1" dirty="0">
              <a:latin typeface="Century Gothic" panose="020B0502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3096533-3C27-4982-9EEA-FC4AF6894849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E153165-EA59-4BBD-B790-7EA2B4F93BF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F991DBD5-CE20-41DB-878D-AB8C78F13F83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</p:spTree>
    <p:extLst>
      <p:ext uri="{BB962C8B-B14F-4D97-AF65-F5344CB8AC3E}">
        <p14:creationId xmlns:p14="http://schemas.microsoft.com/office/powerpoint/2010/main" val="21199085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7057</TotalTime>
  <Words>200</Words>
  <Application>Microsoft Office PowerPoint</Application>
  <PresentationFormat>Custom</PresentationFormat>
  <Paragraphs>56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Lisa Metcalfe</dc:creator>
  <cp:lastModifiedBy>Lisa Metcalfe</cp:lastModifiedBy>
  <cp:revision>472</cp:revision>
  <dcterms:created xsi:type="dcterms:W3CDTF">2017-06-14T20:19:49Z</dcterms:created>
  <dcterms:modified xsi:type="dcterms:W3CDTF">2018-11-16T07:50:18Z</dcterms:modified>
</cp:coreProperties>
</file>