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4" r:id="rId2"/>
    <p:sldId id="380" r:id="rId3"/>
    <p:sldId id="379" r:id="rId4"/>
    <p:sldId id="378" r:id="rId5"/>
    <p:sldId id="375" r:id="rId6"/>
    <p:sldId id="383" r:id="rId7"/>
    <p:sldId id="382" r:id="rId8"/>
    <p:sldId id="381" r:id="rId9"/>
    <p:sldId id="376" r:id="rId10"/>
    <p:sldId id="386" r:id="rId11"/>
    <p:sldId id="385" r:id="rId12"/>
    <p:sldId id="384" r:id="rId13"/>
    <p:sldId id="377" r:id="rId14"/>
    <p:sldId id="389" r:id="rId15"/>
    <p:sldId id="388" r:id="rId16"/>
    <p:sldId id="387" r:id="rId17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382833"/>
              </p:ext>
            </p:extLst>
          </p:nvPr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63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8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4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023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41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991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9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80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3834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3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383479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10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2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10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17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0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6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1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2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7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7116</TotalTime>
  <Words>184</Words>
  <Application>Microsoft Office PowerPoint</Application>
  <PresentationFormat>Custom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476</cp:revision>
  <dcterms:created xsi:type="dcterms:W3CDTF">2017-06-14T20:19:49Z</dcterms:created>
  <dcterms:modified xsi:type="dcterms:W3CDTF">2018-11-16T08:50:45Z</dcterms:modified>
</cp:coreProperties>
</file>