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78" r:id="rId3"/>
    <p:sldId id="379" r:id="rId4"/>
    <p:sldId id="386" r:id="rId5"/>
    <p:sldId id="383" r:id="rId6"/>
    <p:sldId id="387" r:id="rId7"/>
    <p:sldId id="384" r:id="rId8"/>
    <p:sldId id="388" r:id="rId9"/>
    <p:sldId id="385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50" d="100"/>
          <a:sy n="50" d="100"/>
        </p:scale>
        <p:origin x="1326" y="180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08/11/2018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996738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lines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1685E68-5ABF-4076-B809-F31FDC4059ED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E314273-3D82-4A47-8F75-2C9FB0E9B83E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6B859D-8002-4275-82CE-4C681574FA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37" t="36638" r="21973" b="34750"/>
          <a:stretch/>
        </p:blipFill>
        <p:spPr>
          <a:xfrm>
            <a:off x="7010400" y="5521704"/>
            <a:ext cx="4363452" cy="19612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ED2D79-2F8B-4C2E-BF34-6462323AD77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6447" t="29109" r="32237" b="19089"/>
          <a:stretch/>
        </p:blipFill>
        <p:spPr>
          <a:xfrm>
            <a:off x="1572126" y="4793899"/>
            <a:ext cx="2598822" cy="35508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C7BE8BE-C847-4BF0-84C8-D308708E8E7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553" t="36145" r="29474" b="21769"/>
          <a:stretch/>
        </p:blipFill>
        <p:spPr>
          <a:xfrm>
            <a:off x="7181544" y="1009682"/>
            <a:ext cx="3288621" cy="288482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EA830D0-925A-4909-9CCC-D6278393E2A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157" t="32214" r="24211" b="33321"/>
          <a:stretch/>
        </p:blipFill>
        <p:spPr>
          <a:xfrm>
            <a:off x="1032015" y="1009462"/>
            <a:ext cx="3978442" cy="236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815713E-B4A1-4862-A15D-7867E11C0CF2}"/>
              </a:ext>
            </a:extLst>
          </p:cNvPr>
          <p:cNvGrpSpPr/>
          <p:nvPr/>
        </p:nvGrpSpPr>
        <p:grpSpPr>
          <a:xfrm rot="20351243" flipH="1">
            <a:off x="3517912" y="1980734"/>
            <a:ext cx="5156177" cy="4447985"/>
            <a:chOff x="2995193" y="2262484"/>
            <a:chExt cx="5156177" cy="4447985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B0EDA1A-150A-4F02-84BB-2309B470CF81}"/>
                </a:ext>
              </a:extLst>
            </p:cNvPr>
            <p:cNvCxnSpPr>
              <a:cxnSpLocks/>
            </p:cNvCxnSpPr>
            <p:nvPr/>
          </p:nvCxnSpPr>
          <p:spPr>
            <a:xfrm>
              <a:off x="5563674" y="2599502"/>
              <a:ext cx="2217169" cy="1972498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828D10C-8473-40B1-96FE-119EC67AEACF}"/>
                </a:ext>
              </a:extLst>
            </p:cNvPr>
            <p:cNvCxnSpPr/>
            <p:nvPr/>
          </p:nvCxnSpPr>
          <p:spPr>
            <a:xfrm>
              <a:off x="8151370" y="2484087"/>
              <a:ext cx="0" cy="2536069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7835C09-5A47-4D34-8442-219F9EFE7A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46936" y="2262484"/>
              <a:ext cx="2850646" cy="0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F7A4727-6E1D-41E5-AFFE-325097C425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95193" y="4737971"/>
              <a:ext cx="2217169" cy="1972498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C1B4489-19D6-4C00-B124-3C08E333C9E9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4CCED8-8F9C-4429-9764-40D4AF500BA5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28D10C-8473-40B1-96FE-119EC67AEACF}"/>
              </a:ext>
            </a:extLst>
          </p:cNvPr>
          <p:cNvCxnSpPr/>
          <p:nvPr/>
        </p:nvCxnSpPr>
        <p:spPr>
          <a:xfrm>
            <a:off x="8383928" y="2554394"/>
            <a:ext cx="0" cy="2536069"/>
          </a:xfrm>
          <a:prstGeom prst="line">
            <a:avLst/>
          </a:prstGeom>
          <a:ln w="1778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835C09-5A47-4D34-8442-219F9EFE7A4F}"/>
              </a:ext>
            </a:extLst>
          </p:cNvPr>
          <p:cNvCxnSpPr>
            <a:cxnSpLocks/>
          </p:cNvCxnSpPr>
          <p:nvPr/>
        </p:nvCxnSpPr>
        <p:spPr>
          <a:xfrm flipH="1">
            <a:off x="5479494" y="2332791"/>
            <a:ext cx="2850646" cy="0"/>
          </a:xfrm>
          <a:prstGeom prst="line">
            <a:avLst/>
          </a:prstGeom>
          <a:ln w="1778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7A4727-6E1D-41E5-AFFE-325097C425C9}"/>
              </a:ext>
            </a:extLst>
          </p:cNvPr>
          <p:cNvCxnSpPr>
            <a:cxnSpLocks/>
          </p:cNvCxnSpPr>
          <p:nvPr/>
        </p:nvCxnSpPr>
        <p:spPr>
          <a:xfrm flipH="1">
            <a:off x="3736355" y="4480681"/>
            <a:ext cx="2217169" cy="1972498"/>
          </a:xfrm>
          <a:prstGeom prst="line">
            <a:avLst/>
          </a:prstGeom>
          <a:ln w="1778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1BEC60-E8F9-4EA4-9733-144AF70D63AD}"/>
              </a:ext>
            </a:extLst>
          </p:cNvPr>
          <p:cNvCxnSpPr>
            <a:cxnSpLocks/>
          </p:cNvCxnSpPr>
          <p:nvPr/>
        </p:nvCxnSpPr>
        <p:spPr>
          <a:xfrm flipH="1">
            <a:off x="4370909" y="4979324"/>
            <a:ext cx="2217169" cy="1972498"/>
          </a:xfrm>
          <a:prstGeom prst="line">
            <a:avLst/>
          </a:prstGeom>
          <a:ln w="1778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A8B9AE0-8C82-47CB-B89F-635E424ADF9F}"/>
              </a:ext>
            </a:extLst>
          </p:cNvPr>
          <p:cNvCxnSpPr>
            <a:cxnSpLocks/>
          </p:cNvCxnSpPr>
          <p:nvPr/>
        </p:nvCxnSpPr>
        <p:spPr>
          <a:xfrm flipH="1">
            <a:off x="3110077" y="3898507"/>
            <a:ext cx="2217169" cy="1972498"/>
          </a:xfrm>
          <a:prstGeom prst="line">
            <a:avLst/>
          </a:prstGeom>
          <a:ln w="177800" cap="rnd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A377F01-932E-4843-BB06-BA845D48C20D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52647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570DBC-0A48-47F6-B1A2-ED0109EC4E11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401791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441E5D-CC3E-4FE3-BD23-8179498F5DF2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9319C91-BAE6-4EEF-8EAE-50ADCDB19FBD}"/>
              </a:ext>
            </a:extLst>
          </p:cNvPr>
          <p:cNvGrpSpPr/>
          <p:nvPr/>
        </p:nvGrpSpPr>
        <p:grpSpPr>
          <a:xfrm rot="19091361">
            <a:off x="4260294" y="2093503"/>
            <a:ext cx="2904434" cy="2757672"/>
            <a:chOff x="5515352" y="2332791"/>
            <a:chExt cx="2904434" cy="2757672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B0EDA1A-150A-4F02-84BB-2309B470CF81}"/>
                </a:ext>
              </a:extLst>
            </p:cNvPr>
            <p:cNvCxnSpPr>
              <a:cxnSpLocks/>
            </p:cNvCxnSpPr>
            <p:nvPr/>
          </p:nvCxnSpPr>
          <p:spPr>
            <a:xfrm>
              <a:off x="5832090" y="2669809"/>
              <a:ext cx="2217169" cy="1972498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828D10C-8473-40B1-96FE-119EC67AEACF}"/>
                </a:ext>
              </a:extLst>
            </p:cNvPr>
            <p:cNvCxnSpPr/>
            <p:nvPr/>
          </p:nvCxnSpPr>
          <p:spPr>
            <a:xfrm>
              <a:off x="8419786" y="2554394"/>
              <a:ext cx="0" cy="2536069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7835C09-5A47-4D34-8442-219F9EFE7A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15352" y="2332791"/>
              <a:ext cx="2850646" cy="0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91C50ED-8DC3-419A-88FE-0CA040AA682F}"/>
              </a:ext>
            </a:extLst>
          </p:cNvPr>
          <p:cNvGrpSpPr/>
          <p:nvPr/>
        </p:nvGrpSpPr>
        <p:grpSpPr>
          <a:xfrm rot="2508639" flipV="1">
            <a:off x="4203201" y="4029805"/>
            <a:ext cx="2904434" cy="2757672"/>
            <a:chOff x="5515352" y="2332791"/>
            <a:chExt cx="2904434" cy="2757672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4C8D4F4-48DD-42B1-8840-6237E0D90520}"/>
                </a:ext>
              </a:extLst>
            </p:cNvPr>
            <p:cNvCxnSpPr>
              <a:cxnSpLocks/>
            </p:cNvCxnSpPr>
            <p:nvPr/>
          </p:nvCxnSpPr>
          <p:spPr>
            <a:xfrm>
              <a:off x="5832090" y="2669809"/>
              <a:ext cx="2217169" cy="1972498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3F863AC-249D-4C6A-B8CA-13376FD3EFFB}"/>
                </a:ext>
              </a:extLst>
            </p:cNvPr>
            <p:cNvCxnSpPr/>
            <p:nvPr/>
          </p:nvCxnSpPr>
          <p:spPr>
            <a:xfrm>
              <a:off x="8419786" y="2554394"/>
              <a:ext cx="0" cy="2536069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946DB95-5BD4-4988-AC6D-1EA7D9E436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15352" y="2332791"/>
              <a:ext cx="2850646" cy="0"/>
            </a:xfrm>
            <a:prstGeom prst="line">
              <a:avLst/>
            </a:prstGeom>
            <a:ln w="17780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403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41348A-0211-42BB-9340-2D4907081567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62695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828D10C-8473-40B1-96FE-119EC67AEACF}"/>
              </a:ext>
            </a:extLst>
          </p:cNvPr>
          <p:cNvCxnSpPr/>
          <p:nvPr/>
        </p:nvCxnSpPr>
        <p:spPr>
          <a:xfrm>
            <a:off x="5820022" y="2733687"/>
            <a:ext cx="0" cy="2536069"/>
          </a:xfrm>
          <a:prstGeom prst="line">
            <a:avLst/>
          </a:prstGeom>
          <a:ln w="1778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835C09-5A47-4D34-8442-219F9EFE7A4F}"/>
              </a:ext>
            </a:extLst>
          </p:cNvPr>
          <p:cNvCxnSpPr>
            <a:cxnSpLocks/>
          </p:cNvCxnSpPr>
          <p:nvPr/>
        </p:nvCxnSpPr>
        <p:spPr>
          <a:xfrm flipH="1">
            <a:off x="2915588" y="2458297"/>
            <a:ext cx="2850646" cy="0"/>
          </a:xfrm>
          <a:prstGeom prst="line">
            <a:avLst/>
          </a:prstGeom>
          <a:ln w="1778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0055073A-8556-48CA-BA62-F7922FEA0CB0}"/>
              </a:ext>
            </a:extLst>
          </p:cNvPr>
          <p:cNvGrpSpPr/>
          <p:nvPr/>
        </p:nvGrpSpPr>
        <p:grpSpPr>
          <a:xfrm rot="10800000">
            <a:off x="2709400" y="2697829"/>
            <a:ext cx="2940292" cy="2757672"/>
            <a:chOff x="5631894" y="2485191"/>
            <a:chExt cx="2940292" cy="2757672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B38F499-1A50-48C5-A4ED-EBAFFE6A5F17}"/>
                </a:ext>
              </a:extLst>
            </p:cNvPr>
            <p:cNvCxnSpPr/>
            <p:nvPr/>
          </p:nvCxnSpPr>
          <p:spPr>
            <a:xfrm>
              <a:off x="8572186" y="2706794"/>
              <a:ext cx="0" cy="2536069"/>
            </a:xfrm>
            <a:prstGeom prst="line">
              <a:avLst/>
            </a:prstGeom>
            <a:ln w="1778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8BD43E2-73DB-438F-AFB3-D0EB1B9466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31894" y="2485191"/>
              <a:ext cx="2850646" cy="0"/>
            </a:xfrm>
            <a:prstGeom prst="line">
              <a:avLst/>
            </a:prstGeom>
            <a:ln w="177800" cap="rnd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8377D79-C786-441C-BE27-10B62493B464}"/>
              </a:ext>
            </a:extLst>
          </p:cNvPr>
          <p:cNvCxnSpPr>
            <a:cxnSpLocks/>
          </p:cNvCxnSpPr>
          <p:nvPr/>
        </p:nvCxnSpPr>
        <p:spPr>
          <a:xfrm rot="5400000">
            <a:off x="8643903" y="2674400"/>
            <a:ext cx="0" cy="2536069"/>
          </a:xfrm>
          <a:prstGeom prst="line">
            <a:avLst/>
          </a:prstGeom>
          <a:ln w="17780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27EF20C-A2F1-4B5C-A3DA-FB59D82EE384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22876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44916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lines?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3275F0-21C1-42EB-A666-699D59CB228D}"/>
              </a:ext>
            </a:extLst>
          </p:cNvPr>
          <p:cNvSpPr txBox="1"/>
          <p:nvPr/>
        </p:nvSpPr>
        <p:spPr>
          <a:xfrm>
            <a:off x="204104" y="8690294"/>
            <a:ext cx="4333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SHAPE PATTERNS: QUANTITIES TO 6</a:t>
            </a:r>
          </a:p>
        </p:txBody>
      </p:sp>
    </p:spTree>
    <p:extLst>
      <p:ext uri="{BB962C8B-B14F-4D97-AF65-F5344CB8AC3E}">
        <p14:creationId xmlns:p14="http://schemas.microsoft.com/office/powerpoint/2010/main" val="332654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7119</TotalTime>
  <Words>130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479</cp:revision>
  <dcterms:created xsi:type="dcterms:W3CDTF">2017-06-14T20:19:49Z</dcterms:created>
  <dcterms:modified xsi:type="dcterms:W3CDTF">2018-11-08T19:50:52Z</dcterms:modified>
</cp:coreProperties>
</file>