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75" r:id="rId2"/>
    <p:sldId id="386" r:id="rId3"/>
    <p:sldId id="379" r:id="rId4"/>
    <p:sldId id="378" r:id="rId5"/>
    <p:sldId id="383" r:id="rId6"/>
    <p:sldId id="388" r:id="rId7"/>
    <p:sldId id="384" r:id="rId8"/>
    <p:sldId id="387" r:id="rId9"/>
    <p:sldId id="385" r:id="rId10"/>
    <p:sldId id="382" r:id="rId11"/>
  </p:sldIdLst>
  <p:sldSz cx="12192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9AF4"/>
    <a:srgbClr val="C00000"/>
    <a:srgbClr val="54A4DC"/>
    <a:srgbClr val="3B9AF4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91" autoAdjust="0"/>
    <p:restoredTop sz="94660"/>
  </p:normalViewPr>
  <p:slideViewPr>
    <p:cSldViewPr snapToGrid="0">
      <p:cViewPr>
        <p:scale>
          <a:sx n="60" d="100"/>
          <a:sy n="60" d="100"/>
        </p:scale>
        <p:origin x="966" y="-90"/>
      </p:cViewPr>
      <p:guideLst>
        <p:guide orient="horz" pos="28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238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30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30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69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57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9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951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08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27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974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15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2748-632D-4E34-8DCA-7F07AF9C070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52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996738" y="853923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You will see some lines very quickly.</a:t>
            </a:r>
            <a:br>
              <a:rPr lang="en-GB" sz="4400" dirty="0">
                <a:latin typeface="Century Gothic" panose="020B0502020202020204" pitchFamily="34" charset="0"/>
              </a:rPr>
            </a:br>
            <a:r>
              <a:rPr lang="en-GB" sz="4400" dirty="0"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Whisper to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lines?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There are 4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9D3446-6E65-4983-B68F-F1F8729B76BB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D23E0ED-2AD8-4860-83AD-A8D754ACC7E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1685E68-5ABF-4076-B809-F31FDC4059ED}"/>
              </a:ext>
            </a:extLst>
          </p:cNvPr>
          <p:cNvSpPr txBox="1"/>
          <p:nvPr/>
        </p:nvSpPr>
        <p:spPr>
          <a:xfrm>
            <a:off x="204104" y="8690294"/>
            <a:ext cx="4333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SHAPE PATTERNS: QUANTITIES TO 5</a:t>
            </a:r>
          </a:p>
        </p:txBody>
      </p:sp>
    </p:spTree>
    <p:extLst>
      <p:ext uri="{BB962C8B-B14F-4D97-AF65-F5344CB8AC3E}">
        <p14:creationId xmlns:p14="http://schemas.microsoft.com/office/powerpoint/2010/main" val="889462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C69481-F7FB-43BD-AAC3-3CC568A211CB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1738F9-F29B-48ED-A451-F6EAE745E1B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1E2A09C-D07E-42B5-92B3-F61DA9A0B924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1803D95-B50B-49AC-B076-F627DF2D2AF8}"/>
              </a:ext>
            </a:extLst>
          </p:cNvPr>
          <p:cNvCxnSpPr>
            <a:stCxn id="11" idx="2"/>
            <a:endCxn id="18" idx="0"/>
          </p:cNvCxnSpPr>
          <p:nvPr/>
        </p:nvCxnSpPr>
        <p:spPr>
          <a:xfrm>
            <a:off x="6096000" y="350786"/>
            <a:ext cx="0" cy="8213508"/>
          </a:xfrm>
          <a:prstGeom prst="line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164BACF-4E00-4EEC-B978-5C5FA1CD07C5}"/>
              </a:ext>
            </a:extLst>
          </p:cNvPr>
          <p:cNvCxnSpPr>
            <a:cxnSpLocks/>
          </p:cNvCxnSpPr>
          <p:nvPr/>
        </p:nvCxnSpPr>
        <p:spPr>
          <a:xfrm>
            <a:off x="0" y="4496030"/>
            <a:ext cx="12192000" cy="0"/>
          </a:xfrm>
          <a:prstGeom prst="line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E314273-3D82-4A47-8F75-2C9FB0E9B83E}"/>
              </a:ext>
            </a:extLst>
          </p:cNvPr>
          <p:cNvSpPr txBox="1"/>
          <p:nvPr/>
        </p:nvSpPr>
        <p:spPr>
          <a:xfrm>
            <a:off x="204104" y="8690294"/>
            <a:ext cx="4333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SHAPE PATTERNS: QUANTITIES TO 5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FC994DA-0BE0-48F4-B794-4F888ECC910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0131" t="37717" r="22237" b="31827"/>
          <a:stretch/>
        </p:blipFill>
        <p:spPr>
          <a:xfrm>
            <a:off x="684419" y="1379593"/>
            <a:ext cx="4588042" cy="208763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D4DC298-C636-4D0A-B5CC-CA1A586DE89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3245" t="32214" r="22236" b="26199"/>
          <a:stretch/>
        </p:blipFill>
        <p:spPr>
          <a:xfrm>
            <a:off x="7160037" y="1096608"/>
            <a:ext cx="4208424" cy="285063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E4FFDED-0A9F-4AE0-A0D3-275CCDE4733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3245" t="37297" r="25131" b="32247"/>
          <a:stretch/>
        </p:blipFill>
        <p:spPr>
          <a:xfrm>
            <a:off x="1120251" y="5524857"/>
            <a:ext cx="3855498" cy="208761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324787-3E96-4251-9A3F-9222DA789B78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3245" t="35458" r="27105" b="26106"/>
          <a:stretch/>
        </p:blipFill>
        <p:spPr>
          <a:xfrm>
            <a:off x="7280420" y="5267044"/>
            <a:ext cx="3614866" cy="2634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52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A377F01-932E-4843-BB06-BA845D48C20D}"/>
              </a:ext>
            </a:extLst>
          </p:cNvPr>
          <p:cNvSpPr txBox="1"/>
          <p:nvPr/>
        </p:nvSpPr>
        <p:spPr>
          <a:xfrm>
            <a:off x="204104" y="8690294"/>
            <a:ext cx="4333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SHAPE PATTERNS: QUANTITIES TO 5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0446CBE-1811-49FE-BF6B-6AA46085B80F}"/>
              </a:ext>
            </a:extLst>
          </p:cNvPr>
          <p:cNvGrpSpPr/>
          <p:nvPr/>
        </p:nvGrpSpPr>
        <p:grpSpPr>
          <a:xfrm rot="10800000">
            <a:off x="2197618" y="2750756"/>
            <a:ext cx="2850646" cy="2811459"/>
            <a:chOff x="5631894" y="2485191"/>
            <a:chExt cx="2850646" cy="2811459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BB26FE0-E1A1-40E6-87C5-2AD7393CFD3D}"/>
                </a:ext>
              </a:extLst>
            </p:cNvPr>
            <p:cNvCxnSpPr/>
            <p:nvPr/>
          </p:nvCxnSpPr>
          <p:spPr>
            <a:xfrm>
              <a:off x="7057217" y="2760581"/>
              <a:ext cx="0" cy="2536069"/>
            </a:xfrm>
            <a:prstGeom prst="line">
              <a:avLst/>
            </a:prstGeom>
            <a:ln w="177800" cap="rnd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6A4BD1-ED57-40F8-A912-588D61529A3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31894" y="2485191"/>
              <a:ext cx="2850646" cy="0"/>
            </a:xfrm>
            <a:prstGeom prst="line">
              <a:avLst/>
            </a:prstGeom>
            <a:ln w="177800" cap="rnd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7642B9F-E1EA-472A-922F-2A19F9A1AD3E}"/>
              </a:ext>
            </a:extLst>
          </p:cNvPr>
          <p:cNvGrpSpPr/>
          <p:nvPr/>
        </p:nvGrpSpPr>
        <p:grpSpPr>
          <a:xfrm rot="10800000" flipV="1">
            <a:off x="7098848" y="2667710"/>
            <a:ext cx="2850646" cy="2811459"/>
            <a:chOff x="5631894" y="2485191"/>
            <a:chExt cx="2850646" cy="2811459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6927E2F-14E2-4EC5-963E-6108B8E79743}"/>
                </a:ext>
              </a:extLst>
            </p:cNvPr>
            <p:cNvCxnSpPr/>
            <p:nvPr/>
          </p:nvCxnSpPr>
          <p:spPr>
            <a:xfrm>
              <a:off x="7057217" y="2760581"/>
              <a:ext cx="0" cy="2536069"/>
            </a:xfrm>
            <a:prstGeom prst="line">
              <a:avLst/>
            </a:prstGeom>
            <a:ln w="177800" cap="rnd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9E4BAA02-B512-4CBC-9336-0495D7F6A82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31894" y="2485191"/>
              <a:ext cx="2850646" cy="0"/>
            </a:xfrm>
            <a:prstGeom prst="line">
              <a:avLst/>
            </a:prstGeom>
            <a:ln w="177800" cap="rnd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26477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244916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lines?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14CCED8-8F9C-4429-9764-40D4AF500BA5}"/>
              </a:ext>
            </a:extLst>
          </p:cNvPr>
          <p:cNvSpPr txBox="1"/>
          <p:nvPr/>
        </p:nvSpPr>
        <p:spPr>
          <a:xfrm>
            <a:off x="204104" y="8690294"/>
            <a:ext cx="4333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SHAPE PATTERNS: QUANTITIES TO 5</a:t>
            </a:r>
          </a:p>
        </p:txBody>
      </p:sp>
    </p:spTree>
    <p:extLst>
      <p:ext uri="{BB962C8B-B14F-4D97-AF65-F5344CB8AC3E}">
        <p14:creationId xmlns:p14="http://schemas.microsoft.com/office/powerpoint/2010/main" val="2167878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B0EDA1A-150A-4F02-84BB-2309B470CF81}"/>
              </a:ext>
            </a:extLst>
          </p:cNvPr>
          <p:cNvCxnSpPr>
            <a:cxnSpLocks/>
          </p:cNvCxnSpPr>
          <p:nvPr/>
        </p:nvCxnSpPr>
        <p:spPr>
          <a:xfrm flipH="1">
            <a:off x="3458132" y="2317752"/>
            <a:ext cx="2217169" cy="1972498"/>
          </a:xfrm>
          <a:prstGeom prst="line">
            <a:avLst/>
          </a:prstGeom>
          <a:ln w="177800" cap="rnd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828D10C-8473-40B1-96FE-119EC67AEACF}"/>
              </a:ext>
            </a:extLst>
          </p:cNvPr>
          <p:cNvCxnSpPr/>
          <p:nvPr/>
        </p:nvCxnSpPr>
        <p:spPr>
          <a:xfrm flipH="1">
            <a:off x="3087605" y="2202337"/>
            <a:ext cx="0" cy="2536069"/>
          </a:xfrm>
          <a:prstGeom prst="line">
            <a:avLst/>
          </a:prstGeom>
          <a:ln w="177800" cap="rnd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7835C09-5A47-4D34-8442-219F9EFE7A4F}"/>
              </a:ext>
            </a:extLst>
          </p:cNvPr>
          <p:cNvCxnSpPr>
            <a:cxnSpLocks/>
          </p:cNvCxnSpPr>
          <p:nvPr/>
        </p:nvCxnSpPr>
        <p:spPr>
          <a:xfrm>
            <a:off x="3141393" y="1980734"/>
            <a:ext cx="2850646" cy="0"/>
          </a:xfrm>
          <a:prstGeom prst="line">
            <a:avLst/>
          </a:prstGeom>
          <a:ln w="177800" cap="rnd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C1B4489-19D6-4C00-B124-3C08E333C9E9}"/>
              </a:ext>
            </a:extLst>
          </p:cNvPr>
          <p:cNvSpPr txBox="1"/>
          <p:nvPr/>
        </p:nvSpPr>
        <p:spPr>
          <a:xfrm>
            <a:off x="204104" y="8690294"/>
            <a:ext cx="4333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SHAPE PATTERNS: QUANTITIES TO 5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53AC119-6AA8-4FC5-9103-5F2B26AD083C}"/>
              </a:ext>
            </a:extLst>
          </p:cNvPr>
          <p:cNvCxnSpPr>
            <a:cxnSpLocks/>
          </p:cNvCxnSpPr>
          <p:nvPr/>
        </p:nvCxnSpPr>
        <p:spPr>
          <a:xfrm>
            <a:off x="6259695" y="4192515"/>
            <a:ext cx="2160000" cy="2052000"/>
          </a:xfrm>
          <a:prstGeom prst="line">
            <a:avLst/>
          </a:prstGeom>
          <a:ln w="177800" cap="rnd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28EC07A-5B5F-451C-8E61-2EF5F01221F3}"/>
              </a:ext>
            </a:extLst>
          </p:cNvPr>
          <p:cNvCxnSpPr>
            <a:cxnSpLocks/>
          </p:cNvCxnSpPr>
          <p:nvPr/>
        </p:nvCxnSpPr>
        <p:spPr>
          <a:xfrm rot="5400000">
            <a:off x="7725466" y="4192515"/>
            <a:ext cx="2160000" cy="2052000"/>
          </a:xfrm>
          <a:prstGeom prst="line">
            <a:avLst/>
          </a:prstGeom>
          <a:ln w="177800" cap="rnd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7504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244916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lines?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F570DBC-0A48-47F6-B1A2-ED0109EC4E11}"/>
              </a:ext>
            </a:extLst>
          </p:cNvPr>
          <p:cNvSpPr txBox="1"/>
          <p:nvPr/>
        </p:nvSpPr>
        <p:spPr>
          <a:xfrm>
            <a:off x="204104" y="8690294"/>
            <a:ext cx="44759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SHAPE PATTERNS: QUANTITIES TO 5</a:t>
            </a:r>
          </a:p>
        </p:txBody>
      </p:sp>
    </p:spTree>
    <p:extLst>
      <p:ext uri="{BB962C8B-B14F-4D97-AF65-F5344CB8AC3E}">
        <p14:creationId xmlns:p14="http://schemas.microsoft.com/office/powerpoint/2010/main" val="4017919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055073A-8556-48CA-BA62-F7922FEA0CB0}"/>
              </a:ext>
            </a:extLst>
          </p:cNvPr>
          <p:cNvGrpSpPr/>
          <p:nvPr/>
        </p:nvGrpSpPr>
        <p:grpSpPr>
          <a:xfrm rot="10800000">
            <a:off x="3157633" y="2715758"/>
            <a:ext cx="2940292" cy="2757672"/>
            <a:chOff x="5631894" y="2485191"/>
            <a:chExt cx="2940292" cy="2757672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B38F499-1A50-48C5-A4ED-EBAFFE6A5F17}"/>
                </a:ext>
              </a:extLst>
            </p:cNvPr>
            <p:cNvCxnSpPr/>
            <p:nvPr/>
          </p:nvCxnSpPr>
          <p:spPr>
            <a:xfrm>
              <a:off x="8572186" y="2706794"/>
              <a:ext cx="0" cy="2536069"/>
            </a:xfrm>
            <a:prstGeom prst="line">
              <a:avLst/>
            </a:prstGeom>
            <a:ln w="177800" cap="rnd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8BD43E2-73DB-438F-AFB3-D0EB1B94662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31894" y="2485191"/>
              <a:ext cx="2850646" cy="0"/>
            </a:xfrm>
            <a:prstGeom prst="line">
              <a:avLst/>
            </a:prstGeom>
            <a:ln w="177800" cap="rnd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8377D79-C786-441C-BE27-10B62493B464}"/>
              </a:ext>
            </a:extLst>
          </p:cNvPr>
          <p:cNvCxnSpPr>
            <a:cxnSpLocks/>
          </p:cNvCxnSpPr>
          <p:nvPr/>
        </p:nvCxnSpPr>
        <p:spPr>
          <a:xfrm rot="5400000">
            <a:off x="7812267" y="2477173"/>
            <a:ext cx="0" cy="2536069"/>
          </a:xfrm>
          <a:prstGeom prst="line">
            <a:avLst/>
          </a:prstGeom>
          <a:ln w="17780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227EF20C-A2F1-4B5C-A3DA-FB59D82EE384}"/>
              </a:ext>
            </a:extLst>
          </p:cNvPr>
          <p:cNvSpPr txBox="1"/>
          <p:nvPr/>
        </p:nvSpPr>
        <p:spPr>
          <a:xfrm>
            <a:off x="204104" y="8690294"/>
            <a:ext cx="44759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SHAPE PATTERNS: QUANTITIES TO 5</a:t>
            </a:r>
          </a:p>
        </p:txBody>
      </p:sp>
    </p:spTree>
    <p:extLst>
      <p:ext uri="{BB962C8B-B14F-4D97-AF65-F5344CB8AC3E}">
        <p14:creationId xmlns:p14="http://schemas.microsoft.com/office/powerpoint/2010/main" val="3228765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244916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lines?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441348A-0211-42BB-9340-2D4907081567}"/>
              </a:ext>
            </a:extLst>
          </p:cNvPr>
          <p:cNvSpPr txBox="1"/>
          <p:nvPr/>
        </p:nvSpPr>
        <p:spPr>
          <a:xfrm>
            <a:off x="204104" y="8690294"/>
            <a:ext cx="44759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SHAPE PATTERNS: QUANTITIES TO 5</a:t>
            </a:r>
          </a:p>
        </p:txBody>
      </p:sp>
    </p:spTree>
    <p:extLst>
      <p:ext uri="{BB962C8B-B14F-4D97-AF65-F5344CB8AC3E}">
        <p14:creationId xmlns:p14="http://schemas.microsoft.com/office/powerpoint/2010/main" val="626956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2441E5D-CC3E-4FE3-BD23-8179498F5DF2}"/>
              </a:ext>
            </a:extLst>
          </p:cNvPr>
          <p:cNvSpPr txBox="1"/>
          <p:nvPr/>
        </p:nvSpPr>
        <p:spPr>
          <a:xfrm>
            <a:off x="204104" y="8690294"/>
            <a:ext cx="44759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SHAPE PATTERNS: QUANTITIES TO 5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B0EDA1A-150A-4F02-84BB-2309B470CF81}"/>
              </a:ext>
            </a:extLst>
          </p:cNvPr>
          <p:cNvCxnSpPr>
            <a:cxnSpLocks/>
          </p:cNvCxnSpPr>
          <p:nvPr/>
        </p:nvCxnSpPr>
        <p:spPr>
          <a:xfrm rot="2891361">
            <a:off x="6957216" y="3314817"/>
            <a:ext cx="2217169" cy="1972498"/>
          </a:xfrm>
          <a:prstGeom prst="line">
            <a:avLst/>
          </a:prstGeom>
          <a:ln w="177800" cap="rnd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91C50ED-8DC3-419A-88FE-0CA040AA682F}"/>
              </a:ext>
            </a:extLst>
          </p:cNvPr>
          <p:cNvGrpSpPr/>
          <p:nvPr/>
        </p:nvGrpSpPr>
        <p:grpSpPr>
          <a:xfrm rot="7908639" flipV="1">
            <a:off x="3496679" y="2979322"/>
            <a:ext cx="2904434" cy="2757672"/>
            <a:chOff x="5515352" y="2332791"/>
            <a:chExt cx="2904434" cy="2757672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14C8D4F4-48DD-42B1-8840-6237E0D90520}"/>
                </a:ext>
              </a:extLst>
            </p:cNvPr>
            <p:cNvCxnSpPr>
              <a:cxnSpLocks/>
            </p:cNvCxnSpPr>
            <p:nvPr/>
          </p:nvCxnSpPr>
          <p:spPr>
            <a:xfrm>
              <a:off x="5832090" y="2669809"/>
              <a:ext cx="2217169" cy="1972498"/>
            </a:xfrm>
            <a:prstGeom prst="line">
              <a:avLst/>
            </a:prstGeom>
            <a:ln w="177800" cap="rnd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3F863AC-249D-4C6A-B8CA-13376FD3EFFB}"/>
                </a:ext>
              </a:extLst>
            </p:cNvPr>
            <p:cNvCxnSpPr/>
            <p:nvPr/>
          </p:nvCxnSpPr>
          <p:spPr>
            <a:xfrm>
              <a:off x="8419786" y="2554394"/>
              <a:ext cx="0" cy="2536069"/>
            </a:xfrm>
            <a:prstGeom prst="line">
              <a:avLst/>
            </a:prstGeom>
            <a:ln w="177800" cap="rnd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946DB95-5BD4-4988-AC6D-1EA7D9E4363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515352" y="2332791"/>
              <a:ext cx="2850646" cy="0"/>
            </a:xfrm>
            <a:prstGeom prst="line">
              <a:avLst/>
            </a:prstGeom>
            <a:ln w="177800" cap="rnd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94039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244916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lines?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D3275F0-21C1-42EB-A666-699D59CB228D}"/>
              </a:ext>
            </a:extLst>
          </p:cNvPr>
          <p:cNvSpPr txBox="1"/>
          <p:nvPr/>
        </p:nvSpPr>
        <p:spPr>
          <a:xfrm>
            <a:off x="204104" y="8690294"/>
            <a:ext cx="44759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SHAPE PATTERNS: QUANTITIES TO 5</a:t>
            </a:r>
          </a:p>
        </p:txBody>
      </p:sp>
    </p:spTree>
    <p:extLst>
      <p:ext uri="{BB962C8B-B14F-4D97-AF65-F5344CB8AC3E}">
        <p14:creationId xmlns:p14="http://schemas.microsoft.com/office/powerpoint/2010/main" val="3326543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7135</TotalTime>
  <Words>130</Words>
  <Application>Microsoft Office PowerPoint</Application>
  <PresentationFormat>Custom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Metcalfe</dc:creator>
  <cp:lastModifiedBy>Lisa Metcalfe</cp:lastModifiedBy>
  <cp:revision>481</cp:revision>
  <dcterms:created xsi:type="dcterms:W3CDTF">2017-06-14T20:19:49Z</dcterms:created>
  <dcterms:modified xsi:type="dcterms:W3CDTF">2018-11-08T20:12:19Z</dcterms:modified>
</cp:coreProperties>
</file>