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78" r:id="rId3"/>
    <p:sldId id="379" r:id="rId4"/>
    <p:sldId id="383" r:id="rId5"/>
    <p:sldId id="384" r:id="rId6"/>
    <p:sldId id="385" r:id="rId7"/>
    <p:sldId id="387" r:id="rId8"/>
    <p:sldId id="386" r:id="rId9"/>
    <p:sldId id="388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>
        <p:scale>
          <a:sx n="50" d="100"/>
          <a:sy n="50" d="100"/>
        </p:scale>
        <p:origin x="1326" y="46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7ECEB79-1908-4D99-B2C6-313B5B1901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031" t="26534" r="32031" b="32769"/>
          <a:stretch/>
        </p:blipFill>
        <p:spPr>
          <a:xfrm>
            <a:off x="1447801" y="1067102"/>
            <a:ext cx="2552700" cy="278959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C84AB3-21D1-4C44-B6B8-291F9FA6A27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9219" t="33105" r="37500" b="32501"/>
          <a:stretch/>
        </p:blipFill>
        <p:spPr>
          <a:xfrm>
            <a:off x="7115175" y="1283120"/>
            <a:ext cx="4057650" cy="235755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B71791F-C9BD-4294-9926-0BB6D02AF1B6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8F436F-5CA7-4999-8177-1E4A21EF854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375" t="34718" r="26159" b="36413"/>
          <a:stretch/>
        </p:blipFill>
        <p:spPr>
          <a:xfrm>
            <a:off x="7448569" y="5533049"/>
            <a:ext cx="3592490" cy="19788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1BE237-E6ED-442B-918B-58711031D6D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1975" t="26750" r="28559" b="29159"/>
          <a:stretch/>
        </p:blipFill>
        <p:spPr>
          <a:xfrm>
            <a:off x="1216853" y="5019011"/>
            <a:ext cx="3592490" cy="302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EC50B10-A6B0-4C55-8707-FBD250DC8E9C}"/>
              </a:ext>
            </a:extLst>
          </p:cNvPr>
          <p:cNvSpPr/>
          <p:nvPr/>
        </p:nvSpPr>
        <p:spPr>
          <a:xfrm>
            <a:off x="3263398" y="4202011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F34C0BD-0CEC-454A-AFDB-0EB0DD4862E4}"/>
              </a:ext>
            </a:extLst>
          </p:cNvPr>
          <p:cNvSpPr/>
          <p:nvPr/>
        </p:nvSpPr>
        <p:spPr>
          <a:xfrm>
            <a:off x="5792525" y="5886782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B84F1D7-8711-42A3-AC47-516FCFE3F725}"/>
              </a:ext>
            </a:extLst>
          </p:cNvPr>
          <p:cNvSpPr/>
          <p:nvPr/>
        </p:nvSpPr>
        <p:spPr>
          <a:xfrm>
            <a:off x="5970921" y="3718381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5B31F40-6527-41A6-A58C-D27B6E0920B9}"/>
              </a:ext>
            </a:extLst>
          </p:cNvPr>
          <p:cNvSpPr/>
          <p:nvPr/>
        </p:nvSpPr>
        <p:spPr>
          <a:xfrm>
            <a:off x="7067701" y="1584583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A81846-3E17-487F-86A6-08F0C0DF18B1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C92F7B-F203-42F7-86DB-C38542B8A4B6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2A2573D-B764-40E9-88B0-FBB43BC43347}"/>
              </a:ext>
            </a:extLst>
          </p:cNvPr>
          <p:cNvSpPr/>
          <p:nvPr/>
        </p:nvSpPr>
        <p:spPr>
          <a:xfrm>
            <a:off x="6096000" y="3285296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A0E0CA-B6AB-4CC6-BEDC-4C9E0F98D1E8}"/>
              </a:ext>
            </a:extLst>
          </p:cNvPr>
          <p:cNvSpPr/>
          <p:nvPr/>
        </p:nvSpPr>
        <p:spPr>
          <a:xfrm>
            <a:off x="1839309" y="2472222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3162E93-5907-4965-9990-EA6BAD5EC9CA}"/>
              </a:ext>
            </a:extLst>
          </p:cNvPr>
          <p:cNvSpPr/>
          <p:nvPr/>
        </p:nvSpPr>
        <p:spPr>
          <a:xfrm>
            <a:off x="5932497" y="6070302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F98639B-94C0-4B46-8E03-F0A3B18CA40F}"/>
              </a:ext>
            </a:extLst>
          </p:cNvPr>
          <p:cNvSpPr/>
          <p:nvPr/>
        </p:nvSpPr>
        <p:spPr>
          <a:xfrm>
            <a:off x="9002691" y="3206059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F6471AE-0D72-4D1E-8029-A93B053247B9}"/>
              </a:ext>
            </a:extLst>
          </p:cNvPr>
          <p:cNvSpPr/>
          <p:nvPr/>
        </p:nvSpPr>
        <p:spPr>
          <a:xfrm>
            <a:off x="8552691" y="5788296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681B62-4D39-464F-BB7C-0914158BBABD}"/>
              </a:ext>
            </a:extLst>
          </p:cNvPr>
          <p:cNvSpPr/>
          <p:nvPr/>
        </p:nvSpPr>
        <p:spPr>
          <a:xfrm>
            <a:off x="2830698" y="4557522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7AF908-A928-45F9-AAF9-9011E86FED91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195193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F4FC9A-D8E8-40BD-AA2F-E7D1AC7C0B3B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257599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EDDBB5A-B6DE-424C-BDBD-5DD92EFC8EC0}"/>
              </a:ext>
            </a:extLst>
          </p:cNvPr>
          <p:cNvSpPr/>
          <p:nvPr/>
        </p:nvSpPr>
        <p:spPr>
          <a:xfrm>
            <a:off x="3185326" y="3505036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2AA62BA-D35E-4734-8AFF-4E49F221EB0E}"/>
              </a:ext>
            </a:extLst>
          </p:cNvPr>
          <p:cNvSpPr/>
          <p:nvPr/>
        </p:nvSpPr>
        <p:spPr>
          <a:xfrm>
            <a:off x="2630160" y="157804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3862D26-66E5-4B0C-B5FE-454B4315E58E}"/>
              </a:ext>
            </a:extLst>
          </p:cNvPr>
          <p:cNvSpPr/>
          <p:nvPr/>
        </p:nvSpPr>
        <p:spPr>
          <a:xfrm>
            <a:off x="2105444" y="5616669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D4A945C-FC73-4BC9-9F45-09A33C3A908C}"/>
              </a:ext>
            </a:extLst>
          </p:cNvPr>
          <p:cNvSpPr/>
          <p:nvPr/>
        </p:nvSpPr>
        <p:spPr>
          <a:xfrm>
            <a:off x="5521113" y="578469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D26AACD-F6C7-4D38-86F7-B01F22350495}"/>
              </a:ext>
            </a:extLst>
          </p:cNvPr>
          <p:cNvSpPr/>
          <p:nvPr/>
        </p:nvSpPr>
        <p:spPr>
          <a:xfrm>
            <a:off x="7301926" y="425519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E666AE2-39B1-4725-9CA0-C3305874EB1B}"/>
              </a:ext>
            </a:extLst>
          </p:cNvPr>
          <p:cNvSpPr/>
          <p:nvPr/>
        </p:nvSpPr>
        <p:spPr>
          <a:xfrm>
            <a:off x="7751926" y="6314319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18150B-6252-4834-8766-A2B13A3DC51A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345960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C6E0E2-CBAA-4A22-8720-46BCB3A80AD8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7626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30EECFE-9D79-4962-8A82-A4052A580D20}"/>
              </a:ext>
            </a:extLst>
          </p:cNvPr>
          <p:cNvSpPr/>
          <p:nvPr/>
        </p:nvSpPr>
        <p:spPr>
          <a:xfrm>
            <a:off x="2450706" y="2903309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C2A93D2-41C3-46B9-9BCA-4473F2EF967C}"/>
              </a:ext>
            </a:extLst>
          </p:cNvPr>
          <p:cNvSpPr/>
          <p:nvPr/>
        </p:nvSpPr>
        <p:spPr>
          <a:xfrm>
            <a:off x="5048838" y="2618325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BBC9683-275B-498D-8B51-1501A6FADAE3}"/>
              </a:ext>
            </a:extLst>
          </p:cNvPr>
          <p:cNvSpPr/>
          <p:nvPr/>
        </p:nvSpPr>
        <p:spPr>
          <a:xfrm>
            <a:off x="3849035" y="5144671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66E1DC5-9371-48D3-89CB-34E01DF6A27B}"/>
              </a:ext>
            </a:extLst>
          </p:cNvPr>
          <p:cNvSpPr/>
          <p:nvPr/>
        </p:nvSpPr>
        <p:spPr>
          <a:xfrm>
            <a:off x="8509120" y="2741660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8DF02F-92B6-41F7-91AA-84A3F4F02A75}"/>
              </a:ext>
            </a:extLst>
          </p:cNvPr>
          <p:cNvSpPr/>
          <p:nvPr/>
        </p:nvSpPr>
        <p:spPr>
          <a:xfrm>
            <a:off x="7908329" y="5293392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8CE0EE-704E-4253-B997-008C9518B0C3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131717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D12386-DAFF-457D-A2B5-DC8B20583632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255790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7084</TotalTime>
  <Words>130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476</cp:revision>
  <dcterms:created xsi:type="dcterms:W3CDTF">2017-06-14T20:19:49Z</dcterms:created>
  <dcterms:modified xsi:type="dcterms:W3CDTF">2018-11-07T20:00:45Z</dcterms:modified>
</cp:coreProperties>
</file>