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75" r:id="rId2"/>
    <p:sldId id="385" r:id="rId3"/>
    <p:sldId id="379" r:id="rId4"/>
    <p:sldId id="383" r:id="rId5"/>
    <p:sldId id="384" r:id="rId6"/>
    <p:sldId id="378" r:id="rId7"/>
    <p:sldId id="387" r:id="rId8"/>
    <p:sldId id="386" r:id="rId9"/>
    <p:sldId id="388" r:id="rId10"/>
    <p:sldId id="382" r:id="rId11"/>
  </p:sldIdLst>
  <p:sldSz cx="12192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9AF4"/>
    <a:srgbClr val="C00000"/>
    <a:srgbClr val="54A4DC"/>
    <a:srgbClr val="3B9AF4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47" autoAdjust="0"/>
    <p:restoredTop sz="94660"/>
  </p:normalViewPr>
  <p:slideViewPr>
    <p:cSldViewPr snapToGrid="0">
      <p:cViewPr>
        <p:scale>
          <a:sx n="50" d="100"/>
          <a:sy n="50" d="100"/>
        </p:scale>
        <p:origin x="1596" y="180"/>
      </p:cViewPr>
      <p:guideLst>
        <p:guide orient="horz" pos="2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238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30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30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69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57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9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951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0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27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97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15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52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5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211886" y="853923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latin typeface="Century Gothic" panose="020B0502020202020204" pitchFamily="34" charset="0"/>
              </a:rPr>
            </a:br>
            <a:r>
              <a:rPr lang="en-GB" sz="4400" dirty="0"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Whisper to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There are 4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9D3446-6E65-4983-B68F-F1F8729B76BB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D23E0ED-2AD8-4860-83AD-A8D754ACC7E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462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C69481-F7FB-43BD-AAC3-3CC568A211CB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1738F9-F29B-48ED-A451-F6EAE745E1B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1E2A09C-D07E-42B5-92B3-F61DA9A0B924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1803D95-B50B-49AC-B076-F627DF2D2AF8}"/>
              </a:ext>
            </a:extLst>
          </p:cNvPr>
          <p:cNvCxnSpPr>
            <a:stCxn id="11" idx="2"/>
            <a:endCxn id="18" idx="0"/>
          </p:cNvCxnSpPr>
          <p:nvPr/>
        </p:nvCxnSpPr>
        <p:spPr>
          <a:xfrm>
            <a:off x="6096000" y="350786"/>
            <a:ext cx="0" cy="8213508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164BACF-4E00-4EEC-B978-5C5FA1CD07C5}"/>
              </a:ext>
            </a:extLst>
          </p:cNvPr>
          <p:cNvCxnSpPr>
            <a:cxnSpLocks/>
          </p:cNvCxnSpPr>
          <p:nvPr/>
        </p:nvCxnSpPr>
        <p:spPr>
          <a:xfrm>
            <a:off x="0" y="4496030"/>
            <a:ext cx="12192000" cy="0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B71791F-C9BD-4294-9926-0BB6D02AF1B6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5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880265C-44EA-4AE4-91D9-BF0E60CDAA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125" t="27554" r="28438" b="31711"/>
          <a:stretch/>
        </p:blipFill>
        <p:spPr>
          <a:xfrm>
            <a:off x="7410450" y="5134020"/>
            <a:ext cx="3467100" cy="279228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AE9818A-B681-428C-BD73-5143DFBFBBF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9999" t="38606" r="28751" b="30270"/>
          <a:stretch/>
        </p:blipFill>
        <p:spPr>
          <a:xfrm>
            <a:off x="1143000" y="5463459"/>
            <a:ext cx="3810000" cy="213340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9AD6C85-E663-4E79-8CE5-E6995ACD00A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0625" t="38570" r="28125" b="33458"/>
          <a:stretch/>
        </p:blipFill>
        <p:spPr>
          <a:xfrm>
            <a:off x="7162801" y="1426214"/>
            <a:ext cx="3809982" cy="191740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813A6ED-99E1-4C27-9167-9E6995E8741B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9531" t="38571" r="26159" b="26996"/>
          <a:stretch/>
        </p:blipFill>
        <p:spPr>
          <a:xfrm>
            <a:off x="884243" y="1236270"/>
            <a:ext cx="4183040" cy="2360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52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2AA62BA-D35E-4734-8AFF-4E49F221EB0E}"/>
              </a:ext>
            </a:extLst>
          </p:cNvPr>
          <p:cNvSpPr/>
          <p:nvPr/>
        </p:nvSpPr>
        <p:spPr>
          <a:xfrm>
            <a:off x="2660866" y="2398411"/>
            <a:ext cx="900000" cy="90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3862D26-66E5-4B0C-B5FE-454B4315E58E}"/>
              </a:ext>
            </a:extLst>
          </p:cNvPr>
          <p:cNvSpPr/>
          <p:nvPr/>
        </p:nvSpPr>
        <p:spPr>
          <a:xfrm>
            <a:off x="2105444" y="5616669"/>
            <a:ext cx="900000" cy="90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D4A945C-FC73-4BC9-9F45-09A33C3A908C}"/>
              </a:ext>
            </a:extLst>
          </p:cNvPr>
          <p:cNvSpPr/>
          <p:nvPr/>
        </p:nvSpPr>
        <p:spPr>
          <a:xfrm>
            <a:off x="9585189" y="3557540"/>
            <a:ext cx="900000" cy="90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D26AACD-F6C7-4D38-86F7-B01F22350495}"/>
              </a:ext>
            </a:extLst>
          </p:cNvPr>
          <p:cNvSpPr/>
          <p:nvPr/>
        </p:nvSpPr>
        <p:spPr>
          <a:xfrm>
            <a:off x="6852221" y="4270180"/>
            <a:ext cx="900000" cy="90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918150B-6252-4834-8766-A2B13A3DC51A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5</a:t>
            </a:r>
          </a:p>
        </p:txBody>
      </p:sp>
    </p:spTree>
    <p:extLst>
      <p:ext uri="{BB962C8B-B14F-4D97-AF65-F5344CB8AC3E}">
        <p14:creationId xmlns:p14="http://schemas.microsoft.com/office/powerpoint/2010/main" val="3459601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C92F7B-F203-42F7-86DB-C38542B8A4B6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5</a:t>
            </a:r>
          </a:p>
        </p:txBody>
      </p:sp>
    </p:spTree>
    <p:extLst>
      <p:ext uri="{BB962C8B-B14F-4D97-AF65-F5344CB8AC3E}">
        <p14:creationId xmlns:p14="http://schemas.microsoft.com/office/powerpoint/2010/main" val="2167878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2A2573D-B764-40E9-88B0-FBB43BC43347}"/>
              </a:ext>
            </a:extLst>
          </p:cNvPr>
          <p:cNvSpPr/>
          <p:nvPr/>
        </p:nvSpPr>
        <p:spPr>
          <a:xfrm>
            <a:off x="9077050" y="4941466"/>
            <a:ext cx="900000" cy="90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FA0E0CA-B6AB-4CC6-BEDC-4C9E0F98D1E8}"/>
              </a:ext>
            </a:extLst>
          </p:cNvPr>
          <p:cNvSpPr/>
          <p:nvPr/>
        </p:nvSpPr>
        <p:spPr>
          <a:xfrm>
            <a:off x="2528855" y="3011866"/>
            <a:ext cx="900000" cy="90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B681B62-4D39-464F-BB7C-0914158BBABD}"/>
              </a:ext>
            </a:extLst>
          </p:cNvPr>
          <p:cNvSpPr/>
          <p:nvPr/>
        </p:nvSpPr>
        <p:spPr>
          <a:xfrm>
            <a:off x="6785546" y="2561866"/>
            <a:ext cx="900000" cy="90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67AF908-A928-45F9-AAF9-9011E86FED91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5</a:t>
            </a:r>
          </a:p>
        </p:txBody>
      </p:sp>
    </p:spTree>
    <p:extLst>
      <p:ext uri="{BB962C8B-B14F-4D97-AF65-F5344CB8AC3E}">
        <p14:creationId xmlns:p14="http://schemas.microsoft.com/office/powerpoint/2010/main" val="1951933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8F4FC9A-D8E8-40BD-AA2F-E7D1AC7C0B3B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5</a:t>
            </a:r>
          </a:p>
        </p:txBody>
      </p:sp>
    </p:spTree>
    <p:extLst>
      <p:ext uri="{BB962C8B-B14F-4D97-AF65-F5344CB8AC3E}">
        <p14:creationId xmlns:p14="http://schemas.microsoft.com/office/powerpoint/2010/main" val="2575992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EC50B10-A6B0-4C55-8707-FBD250DC8E9C}"/>
              </a:ext>
            </a:extLst>
          </p:cNvPr>
          <p:cNvSpPr/>
          <p:nvPr/>
        </p:nvSpPr>
        <p:spPr>
          <a:xfrm>
            <a:off x="2049192" y="2515972"/>
            <a:ext cx="900000" cy="90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F34C0BD-0CEC-454A-AFDB-0EB0DD4862E4}"/>
              </a:ext>
            </a:extLst>
          </p:cNvPr>
          <p:cNvSpPr/>
          <p:nvPr/>
        </p:nvSpPr>
        <p:spPr>
          <a:xfrm>
            <a:off x="2239854" y="5446248"/>
            <a:ext cx="900000" cy="90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B84F1D7-8711-42A3-AC47-516FCFE3F725}"/>
              </a:ext>
            </a:extLst>
          </p:cNvPr>
          <p:cNvSpPr/>
          <p:nvPr/>
        </p:nvSpPr>
        <p:spPr>
          <a:xfrm>
            <a:off x="4404180" y="2065972"/>
            <a:ext cx="900000" cy="90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5B31F40-6527-41A6-A58C-D27B6E0920B9}"/>
              </a:ext>
            </a:extLst>
          </p:cNvPr>
          <p:cNvSpPr/>
          <p:nvPr/>
        </p:nvSpPr>
        <p:spPr>
          <a:xfrm>
            <a:off x="5523712" y="5157588"/>
            <a:ext cx="900000" cy="90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DA81846-3E17-487F-86A6-08F0C0DF18B1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5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9333753-3EBA-4A69-A9DF-CD773632CDAF}"/>
              </a:ext>
            </a:extLst>
          </p:cNvPr>
          <p:cNvSpPr/>
          <p:nvPr/>
        </p:nvSpPr>
        <p:spPr>
          <a:xfrm>
            <a:off x="8928011" y="2838652"/>
            <a:ext cx="900000" cy="90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504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C6E0E2-CBAA-4A22-8720-46BCB3A80AD8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5</a:t>
            </a:r>
          </a:p>
        </p:txBody>
      </p:sp>
    </p:spTree>
    <p:extLst>
      <p:ext uri="{BB962C8B-B14F-4D97-AF65-F5344CB8AC3E}">
        <p14:creationId xmlns:p14="http://schemas.microsoft.com/office/powerpoint/2010/main" val="762681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30EECFE-9D79-4962-8A82-A4052A580D20}"/>
              </a:ext>
            </a:extLst>
          </p:cNvPr>
          <p:cNvSpPr/>
          <p:nvPr/>
        </p:nvSpPr>
        <p:spPr>
          <a:xfrm>
            <a:off x="5258998" y="2634930"/>
            <a:ext cx="900000" cy="90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C2A93D2-41C3-46B9-9BCA-4473F2EF967C}"/>
              </a:ext>
            </a:extLst>
          </p:cNvPr>
          <p:cNvSpPr/>
          <p:nvPr/>
        </p:nvSpPr>
        <p:spPr>
          <a:xfrm>
            <a:off x="8837209" y="3307651"/>
            <a:ext cx="900000" cy="90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666E1DC5-9371-48D3-89CB-34E01DF6A27B}"/>
              </a:ext>
            </a:extLst>
          </p:cNvPr>
          <p:cNvSpPr/>
          <p:nvPr/>
        </p:nvSpPr>
        <p:spPr>
          <a:xfrm>
            <a:off x="3070729" y="6062764"/>
            <a:ext cx="900000" cy="90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8DF02F-92B6-41F7-91AA-84A3F4F02A75}"/>
              </a:ext>
            </a:extLst>
          </p:cNvPr>
          <p:cNvSpPr/>
          <p:nvPr/>
        </p:nvSpPr>
        <p:spPr>
          <a:xfrm>
            <a:off x="6530166" y="1502316"/>
            <a:ext cx="900000" cy="90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28CE0EE-704E-4253-B997-008C9518B0C3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5</a:t>
            </a:r>
          </a:p>
        </p:txBody>
      </p:sp>
    </p:spTree>
    <p:extLst>
      <p:ext uri="{BB962C8B-B14F-4D97-AF65-F5344CB8AC3E}">
        <p14:creationId xmlns:p14="http://schemas.microsoft.com/office/powerpoint/2010/main" val="1317173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4D12386-DAFF-457D-A2B5-DC8B20583632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5</a:t>
            </a:r>
          </a:p>
        </p:txBody>
      </p:sp>
    </p:spTree>
    <p:extLst>
      <p:ext uri="{BB962C8B-B14F-4D97-AF65-F5344CB8AC3E}">
        <p14:creationId xmlns:p14="http://schemas.microsoft.com/office/powerpoint/2010/main" val="2557903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7093</TotalTime>
  <Words>130</Words>
  <Application>Microsoft Office PowerPoint</Application>
  <PresentationFormat>Custom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Metcalfe</dc:creator>
  <cp:lastModifiedBy>Lisa Metcalfe</cp:lastModifiedBy>
  <cp:revision>477</cp:revision>
  <dcterms:created xsi:type="dcterms:W3CDTF">2017-06-14T20:19:49Z</dcterms:created>
  <dcterms:modified xsi:type="dcterms:W3CDTF">2018-11-07T20:08:42Z</dcterms:modified>
</cp:coreProperties>
</file>