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375" r:id="rId2"/>
    <p:sldId id="383" r:id="rId3"/>
    <p:sldId id="379" r:id="rId4"/>
    <p:sldId id="386" r:id="rId5"/>
    <p:sldId id="384" r:id="rId6"/>
    <p:sldId id="378" r:id="rId7"/>
    <p:sldId id="387" r:id="rId8"/>
    <p:sldId id="385" r:id="rId9"/>
    <p:sldId id="388" r:id="rId10"/>
    <p:sldId id="382" r:id="rId11"/>
  </p:sldIdLst>
  <p:sldSz cx="12192000" cy="9144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E9AF4"/>
    <a:srgbClr val="C00000"/>
    <a:srgbClr val="54A4DC"/>
    <a:srgbClr val="3B9AF4"/>
    <a:srgbClr val="2F52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647" autoAdjust="0"/>
    <p:restoredTop sz="94660"/>
  </p:normalViewPr>
  <p:slideViewPr>
    <p:cSldViewPr snapToGrid="0">
      <p:cViewPr>
        <p:scale>
          <a:sx n="50" d="100"/>
          <a:sy n="50" d="100"/>
        </p:scale>
        <p:origin x="1596" y="180"/>
      </p:cViewPr>
      <p:guideLst>
        <p:guide orient="horz" pos="288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496484"/>
            <a:ext cx="10363200" cy="3183467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802717"/>
            <a:ext cx="9144000" cy="2207683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07/11/2018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1238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07/11/2018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309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486834"/>
            <a:ext cx="2628900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486834"/>
            <a:ext cx="7734300" cy="77491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07/11/2018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1303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07/11/2018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5697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2279653"/>
            <a:ext cx="10515600" cy="3803649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6119286"/>
            <a:ext cx="10515600" cy="200024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07/11/2018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3575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434167"/>
            <a:ext cx="518160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434167"/>
            <a:ext cx="518160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07/11/2018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293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86836"/>
            <a:ext cx="10515600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2241551"/>
            <a:ext cx="5157787" cy="109854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3340100"/>
            <a:ext cx="5157787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2241551"/>
            <a:ext cx="5183188" cy="109854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3340100"/>
            <a:ext cx="5183188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07/11/2018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8951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07/11/2018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608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07/11/2018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627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609600"/>
            <a:ext cx="3932237" cy="213360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316569"/>
            <a:ext cx="6172200" cy="6498167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743200"/>
            <a:ext cx="3932237" cy="508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07/11/2018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8974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609600"/>
            <a:ext cx="3932237" cy="213360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1316569"/>
            <a:ext cx="6172200" cy="6498167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743200"/>
            <a:ext cx="3932237" cy="508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07/11/2018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4153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486836"/>
            <a:ext cx="10515600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434167"/>
            <a:ext cx="10515600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8475136"/>
            <a:ext cx="2743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382748-632D-4E34-8DCA-7F07AF9C0704}" type="datetimeFigureOut">
              <a:rPr lang="en-GB" smtClean="0"/>
              <a:t>07/11/2018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8475136"/>
            <a:ext cx="41148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8475136"/>
            <a:ext cx="2743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3524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DDD85C2-CE44-4B1F-8F69-E91D69AF59BF}"/>
              </a:ext>
            </a:extLst>
          </p:cNvPr>
          <p:cNvSpPr txBox="1"/>
          <p:nvPr/>
        </p:nvSpPr>
        <p:spPr>
          <a:xfrm>
            <a:off x="204104" y="8690294"/>
            <a:ext cx="49135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IRREGULAR PATTERNS: QUANTITIES TO 4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9538992-8D63-4A48-91D3-EECFD4967E63}"/>
              </a:ext>
            </a:extLst>
          </p:cNvPr>
          <p:cNvSpPr txBox="1"/>
          <p:nvPr/>
        </p:nvSpPr>
        <p:spPr>
          <a:xfrm>
            <a:off x="1211886" y="853923"/>
            <a:ext cx="10279654" cy="48474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4400" dirty="0">
                <a:latin typeface="Century Gothic" panose="020B0502020202020204" pitchFamily="34" charset="0"/>
              </a:rPr>
              <a:t>You will see some dots very quickly.</a:t>
            </a:r>
            <a:br>
              <a:rPr lang="en-GB" sz="4400" dirty="0">
                <a:latin typeface="Century Gothic" panose="020B0502020202020204" pitchFamily="34" charset="0"/>
              </a:rPr>
            </a:br>
            <a:r>
              <a:rPr lang="en-GB" sz="4400" dirty="0">
                <a:latin typeface="Century Gothic" panose="020B0502020202020204" pitchFamily="34" charset="0"/>
              </a:rPr>
              <a:t>Then they will be hidden.</a:t>
            </a:r>
          </a:p>
          <a:p>
            <a:pPr>
              <a:spcAft>
                <a:spcPts val="1800"/>
              </a:spcAft>
            </a:pPr>
            <a:r>
              <a:rPr lang="en-GB" sz="4400" dirty="0">
                <a:latin typeface="Century Gothic" panose="020B0502020202020204" pitchFamily="34" charset="0"/>
              </a:rPr>
              <a:t>Whisper to your partner:</a:t>
            </a:r>
          </a:p>
          <a:p>
            <a:pPr>
              <a:spcAft>
                <a:spcPts val="1800"/>
              </a:spcAft>
            </a:pPr>
            <a:r>
              <a:rPr lang="en-GB" sz="8800" b="1" dirty="0">
                <a:latin typeface="Century Gothic" panose="020B0502020202020204" pitchFamily="34" charset="0"/>
              </a:rPr>
              <a:t>How many dots?</a:t>
            </a:r>
          </a:p>
          <a:p>
            <a:pPr>
              <a:spcAft>
                <a:spcPts val="1800"/>
              </a:spcAft>
            </a:pPr>
            <a:r>
              <a:rPr lang="en-GB" sz="4400" dirty="0">
                <a:latin typeface="Century Gothic" panose="020B0502020202020204" pitchFamily="34" charset="0"/>
              </a:rPr>
              <a:t>There are 4 pictures.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49D3446-6E65-4983-B68F-F1F8729B76BB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D23E0ED-2AD8-4860-83AD-A8D754ACC7E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94620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4C69481-F7FB-43BD-AAC3-3CC568A211CB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1738F9-F29B-48ED-A451-F6EAE745E1B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E1E2A09C-D07E-42B5-92B3-F61DA9A0B924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61803D95-B50B-49AC-B076-F627DF2D2AF8}"/>
              </a:ext>
            </a:extLst>
          </p:cNvPr>
          <p:cNvCxnSpPr>
            <a:stCxn id="11" idx="2"/>
            <a:endCxn id="18" idx="0"/>
          </p:cNvCxnSpPr>
          <p:nvPr/>
        </p:nvCxnSpPr>
        <p:spPr>
          <a:xfrm>
            <a:off x="6096000" y="350786"/>
            <a:ext cx="0" cy="8213508"/>
          </a:xfrm>
          <a:prstGeom prst="line">
            <a:avLst/>
          </a:prstGeom>
          <a:ln w="762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8164BACF-4E00-4EEC-B978-5C5FA1CD07C5}"/>
              </a:ext>
            </a:extLst>
          </p:cNvPr>
          <p:cNvCxnSpPr>
            <a:cxnSpLocks/>
          </p:cNvCxnSpPr>
          <p:nvPr/>
        </p:nvCxnSpPr>
        <p:spPr>
          <a:xfrm>
            <a:off x="0" y="4496030"/>
            <a:ext cx="12192000" cy="0"/>
          </a:xfrm>
          <a:prstGeom prst="line">
            <a:avLst/>
          </a:prstGeom>
          <a:ln w="762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2B71791F-C9BD-4294-9926-0BB6D02AF1B6}"/>
              </a:ext>
            </a:extLst>
          </p:cNvPr>
          <p:cNvSpPr txBox="1"/>
          <p:nvPr/>
        </p:nvSpPr>
        <p:spPr>
          <a:xfrm>
            <a:off x="204104" y="8690294"/>
            <a:ext cx="50561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IRREGULAR PATTERNS: QUANTITIES TO 4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63C1F8B5-DC1B-4CB2-9DB6-D3D0D506326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1719" t="43516" r="28437" b="36293"/>
          <a:stretch/>
        </p:blipFill>
        <p:spPr>
          <a:xfrm>
            <a:off x="7324725" y="5613466"/>
            <a:ext cx="3638550" cy="1384009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A5FE414B-7E10-4207-8D26-C605F831D8A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44375" t="46295" r="31094" b="36645"/>
          <a:stretch/>
        </p:blipFill>
        <p:spPr>
          <a:xfrm>
            <a:off x="1236775" y="5720775"/>
            <a:ext cx="2990850" cy="1169390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2B30F36E-BC05-49FB-8C4A-8A946F068101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43147" t="40829" r="32322" b="28975"/>
          <a:stretch/>
        </p:blipFill>
        <p:spPr>
          <a:xfrm>
            <a:off x="7648580" y="1308761"/>
            <a:ext cx="2990841" cy="2069834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033F1A52-E5CA-4052-A5CB-C777DDD6EF38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41406" t="34428" r="30938" b="29901"/>
          <a:stretch/>
        </p:blipFill>
        <p:spPr>
          <a:xfrm>
            <a:off x="1189150" y="1162340"/>
            <a:ext cx="3371850" cy="2445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5288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97B81AE-2AA0-42E5-91B5-D475477A1C0C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9153C3ED-1448-4F8A-BC8C-2CDFC3E399F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B812FD03-7ACC-47E5-932D-05C1E108F663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E2A2573D-B764-40E9-88B0-FBB43BC43347}"/>
              </a:ext>
            </a:extLst>
          </p:cNvPr>
          <p:cNvSpPr/>
          <p:nvPr/>
        </p:nvSpPr>
        <p:spPr>
          <a:xfrm>
            <a:off x="6371950" y="4239773"/>
            <a:ext cx="900000" cy="9000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7FA0E0CA-B6AB-4CC6-BEDC-4C9E0F98D1E8}"/>
              </a:ext>
            </a:extLst>
          </p:cNvPr>
          <p:cNvSpPr/>
          <p:nvPr/>
        </p:nvSpPr>
        <p:spPr>
          <a:xfrm>
            <a:off x="2490755" y="5391466"/>
            <a:ext cx="900000" cy="9000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EB681B62-4D39-464F-BB7C-0914158BBABD}"/>
              </a:ext>
            </a:extLst>
          </p:cNvPr>
          <p:cNvSpPr/>
          <p:nvPr/>
        </p:nvSpPr>
        <p:spPr>
          <a:xfrm>
            <a:off x="8177050" y="1715252"/>
            <a:ext cx="900000" cy="9000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67AF908-A928-45F9-AAF9-9011E86FED91}"/>
              </a:ext>
            </a:extLst>
          </p:cNvPr>
          <p:cNvSpPr txBox="1"/>
          <p:nvPr/>
        </p:nvSpPr>
        <p:spPr>
          <a:xfrm>
            <a:off x="204104" y="8690294"/>
            <a:ext cx="49135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IRREGULAR PATTERNS: QUANTITIES TO 4</a:t>
            </a:r>
          </a:p>
        </p:txBody>
      </p:sp>
    </p:spTree>
    <p:extLst>
      <p:ext uri="{BB962C8B-B14F-4D97-AF65-F5344CB8AC3E}">
        <p14:creationId xmlns:p14="http://schemas.microsoft.com/office/powerpoint/2010/main" val="19519331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9538992-8D63-4A48-91D3-EECFD4967E63}"/>
              </a:ext>
            </a:extLst>
          </p:cNvPr>
          <p:cNvSpPr txBox="1"/>
          <p:nvPr/>
        </p:nvSpPr>
        <p:spPr>
          <a:xfrm>
            <a:off x="1460064" y="659050"/>
            <a:ext cx="10279654" cy="48474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You will see some dots very quickly.</a:t>
            </a:r>
            <a:b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Then they will be hidden.</a:t>
            </a:r>
          </a:p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Whisper to tell your partner:</a:t>
            </a:r>
          </a:p>
          <a:p>
            <a:pPr>
              <a:spcAft>
                <a:spcPts val="1800"/>
              </a:spcAft>
            </a:pPr>
            <a:r>
              <a:rPr lang="en-GB" sz="8800" b="1" dirty="0">
                <a:latin typeface="Century Gothic" panose="020B0502020202020204" pitchFamily="34" charset="0"/>
              </a:rPr>
              <a:t>How many dots?</a:t>
            </a:r>
          </a:p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There are 3 pictures.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047B803-E08B-47A7-9D65-1A470376C7DC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EB0B589-F1BE-46F3-BDBF-8579B49E75D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88A9E29C-BF37-4B3E-B534-FDEF7B7FF591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6C92F7B-F203-42F7-86DB-C38542B8A4B6}"/>
              </a:ext>
            </a:extLst>
          </p:cNvPr>
          <p:cNvSpPr txBox="1"/>
          <p:nvPr/>
        </p:nvSpPr>
        <p:spPr>
          <a:xfrm>
            <a:off x="204104" y="8690294"/>
            <a:ext cx="49135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IRREGULAR PATTERNS: QUANTITIES TO 4</a:t>
            </a:r>
          </a:p>
        </p:txBody>
      </p:sp>
    </p:spTree>
    <p:extLst>
      <p:ext uri="{BB962C8B-B14F-4D97-AF65-F5344CB8AC3E}">
        <p14:creationId xmlns:p14="http://schemas.microsoft.com/office/powerpoint/2010/main" val="2167878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97B81AE-2AA0-42E5-91B5-D475477A1C0C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9153C3ED-1448-4F8A-BC8C-2CDFC3E399F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B812FD03-7ACC-47E5-932D-05C1E108F663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830EECFE-9D79-4962-8A82-A4052A580D20}"/>
              </a:ext>
            </a:extLst>
          </p:cNvPr>
          <p:cNvSpPr/>
          <p:nvPr/>
        </p:nvSpPr>
        <p:spPr>
          <a:xfrm>
            <a:off x="3142279" y="3081236"/>
            <a:ext cx="900000" cy="900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7C2A93D2-41C3-46B9-9BCA-4473F2EF967C}"/>
              </a:ext>
            </a:extLst>
          </p:cNvPr>
          <p:cNvSpPr/>
          <p:nvPr/>
        </p:nvSpPr>
        <p:spPr>
          <a:xfrm>
            <a:off x="7874091" y="5065460"/>
            <a:ext cx="900000" cy="900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666E1DC5-9371-48D3-89CB-34E01DF6A27B}"/>
              </a:ext>
            </a:extLst>
          </p:cNvPr>
          <p:cNvSpPr/>
          <p:nvPr/>
        </p:nvSpPr>
        <p:spPr>
          <a:xfrm>
            <a:off x="3182416" y="5372765"/>
            <a:ext cx="900000" cy="900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0B8DF02F-92B6-41F7-91AA-84A3F4F02A75}"/>
              </a:ext>
            </a:extLst>
          </p:cNvPr>
          <p:cNvSpPr/>
          <p:nvPr/>
        </p:nvSpPr>
        <p:spPr>
          <a:xfrm>
            <a:off x="6617045" y="2659417"/>
            <a:ext cx="900000" cy="900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28CE0EE-704E-4253-B997-008C9518B0C3}"/>
              </a:ext>
            </a:extLst>
          </p:cNvPr>
          <p:cNvSpPr txBox="1"/>
          <p:nvPr/>
        </p:nvSpPr>
        <p:spPr>
          <a:xfrm>
            <a:off x="204104" y="8690294"/>
            <a:ext cx="49135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IRREGULAR PATTERNS: QUANTITIES TO 4</a:t>
            </a:r>
          </a:p>
        </p:txBody>
      </p:sp>
    </p:spTree>
    <p:extLst>
      <p:ext uri="{BB962C8B-B14F-4D97-AF65-F5344CB8AC3E}">
        <p14:creationId xmlns:p14="http://schemas.microsoft.com/office/powerpoint/2010/main" val="13171735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9538992-8D63-4A48-91D3-EECFD4967E63}"/>
              </a:ext>
            </a:extLst>
          </p:cNvPr>
          <p:cNvSpPr txBox="1"/>
          <p:nvPr/>
        </p:nvSpPr>
        <p:spPr>
          <a:xfrm>
            <a:off x="1460064" y="659050"/>
            <a:ext cx="10279654" cy="48474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You will see some dots very quickly.</a:t>
            </a:r>
            <a:b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Then they will be hidden.</a:t>
            </a:r>
          </a:p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Whisper to tell your partner:</a:t>
            </a:r>
          </a:p>
          <a:p>
            <a:pPr>
              <a:spcAft>
                <a:spcPts val="1800"/>
              </a:spcAft>
            </a:pPr>
            <a:r>
              <a:rPr lang="en-GB" sz="8800" b="1" dirty="0">
                <a:latin typeface="Century Gothic" panose="020B0502020202020204" pitchFamily="34" charset="0"/>
              </a:rPr>
              <a:t>How many dots?</a:t>
            </a:r>
          </a:p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There are 3 pictures.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047B803-E08B-47A7-9D65-1A470376C7DC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EB0B589-F1BE-46F3-BDBF-8579B49E75D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88A9E29C-BF37-4B3E-B534-FDEF7B7FF591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8F4FC9A-D8E8-40BD-AA2F-E7D1AC7C0B3B}"/>
              </a:ext>
            </a:extLst>
          </p:cNvPr>
          <p:cNvSpPr txBox="1"/>
          <p:nvPr/>
        </p:nvSpPr>
        <p:spPr>
          <a:xfrm>
            <a:off x="204104" y="8690294"/>
            <a:ext cx="49135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IRREGULAR PATTERNS: QUANTITIES TO 4</a:t>
            </a:r>
          </a:p>
        </p:txBody>
      </p:sp>
    </p:spTree>
    <p:extLst>
      <p:ext uri="{BB962C8B-B14F-4D97-AF65-F5344CB8AC3E}">
        <p14:creationId xmlns:p14="http://schemas.microsoft.com/office/powerpoint/2010/main" val="25759920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97B81AE-2AA0-42E5-91B5-D475477A1C0C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9153C3ED-1448-4F8A-BC8C-2CDFC3E399F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B812FD03-7ACC-47E5-932D-05C1E108F663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3F34C0BD-0CEC-454A-AFDB-0EB0DD4862E4}"/>
              </a:ext>
            </a:extLst>
          </p:cNvPr>
          <p:cNvSpPr/>
          <p:nvPr/>
        </p:nvSpPr>
        <p:spPr>
          <a:xfrm>
            <a:off x="3722329" y="3672000"/>
            <a:ext cx="900000" cy="9000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DA81846-3E17-487F-86A6-08F0C0DF18B1}"/>
              </a:ext>
            </a:extLst>
          </p:cNvPr>
          <p:cNvSpPr txBox="1"/>
          <p:nvPr/>
        </p:nvSpPr>
        <p:spPr>
          <a:xfrm>
            <a:off x="204104" y="8690294"/>
            <a:ext cx="49135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IRREGULAR PATTERNS: QUANTITIES TO 4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F9333753-3EBA-4A69-A9DF-CD773632CDAF}"/>
              </a:ext>
            </a:extLst>
          </p:cNvPr>
          <p:cNvSpPr/>
          <p:nvPr/>
        </p:nvSpPr>
        <p:spPr>
          <a:xfrm>
            <a:off x="7861211" y="4122000"/>
            <a:ext cx="900000" cy="9000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75040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9538992-8D63-4A48-91D3-EECFD4967E63}"/>
              </a:ext>
            </a:extLst>
          </p:cNvPr>
          <p:cNvSpPr txBox="1"/>
          <p:nvPr/>
        </p:nvSpPr>
        <p:spPr>
          <a:xfrm>
            <a:off x="1460064" y="659050"/>
            <a:ext cx="10279654" cy="48474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You will see some dots very quickly.</a:t>
            </a:r>
            <a:b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Then they will be hidden.</a:t>
            </a:r>
          </a:p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Whisper to tell your partner:</a:t>
            </a:r>
          </a:p>
          <a:p>
            <a:pPr>
              <a:spcAft>
                <a:spcPts val="1800"/>
              </a:spcAft>
            </a:pPr>
            <a:r>
              <a:rPr lang="en-GB" sz="8800" b="1" dirty="0">
                <a:latin typeface="Century Gothic" panose="020B0502020202020204" pitchFamily="34" charset="0"/>
              </a:rPr>
              <a:t>How many dots?</a:t>
            </a:r>
          </a:p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There are 3 pictures.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047B803-E08B-47A7-9D65-1A470376C7DC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EB0B589-F1BE-46F3-BDBF-8579B49E75D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88A9E29C-BF37-4B3E-B534-FDEF7B7FF591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8C6E0E2-CBAA-4A22-8720-46BCB3A80AD8}"/>
              </a:ext>
            </a:extLst>
          </p:cNvPr>
          <p:cNvSpPr txBox="1"/>
          <p:nvPr/>
        </p:nvSpPr>
        <p:spPr>
          <a:xfrm>
            <a:off x="204104" y="8690294"/>
            <a:ext cx="49135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IRREGULAR PATTERNS: QUANTITIES TO 4</a:t>
            </a:r>
          </a:p>
        </p:txBody>
      </p:sp>
    </p:spTree>
    <p:extLst>
      <p:ext uri="{BB962C8B-B14F-4D97-AF65-F5344CB8AC3E}">
        <p14:creationId xmlns:p14="http://schemas.microsoft.com/office/powerpoint/2010/main" val="7626814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97B81AE-2AA0-42E5-91B5-D475477A1C0C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9153C3ED-1448-4F8A-BC8C-2CDFC3E399F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B812FD03-7ACC-47E5-932D-05C1E108F663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B2AA62BA-D35E-4734-8AFF-4E49F221EB0E}"/>
              </a:ext>
            </a:extLst>
          </p:cNvPr>
          <p:cNvSpPr/>
          <p:nvPr/>
        </p:nvSpPr>
        <p:spPr>
          <a:xfrm>
            <a:off x="2643494" y="4343337"/>
            <a:ext cx="900000" cy="90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23862D26-66E5-4B0C-B5FE-454B4315E58E}"/>
              </a:ext>
            </a:extLst>
          </p:cNvPr>
          <p:cNvSpPr/>
          <p:nvPr/>
        </p:nvSpPr>
        <p:spPr>
          <a:xfrm>
            <a:off x="3074444" y="3150290"/>
            <a:ext cx="900000" cy="90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6D4A945C-FC73-4BC9-9F45-09A33C3A908C}"/>
              </a:ext>
            </a:extLst>
          </p:cNvPr>
          <p:cNvSpPr/>
          <p:nvPr/>
        </p:nvSpPr>
        <p:spPr>
          <a:xfrm>
            <a:off x="9002691" y="4202690"/>
            <a:ext cx="900000" cy="90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918150B-6252-4834-8766-A2B13A3DC51A}"/>
              </a:ext>
            </a:extLst>
          </p:cNvPr>
          <p:cNvSpPr txBox="1"/>
          <p:nvPr/>
        </p:nvSpPr>
        <p:spPr>
          <a:xfrm>
            <a:off x="204104" y="8690294"/>
            <a:ext cx="49135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IRREGULAR PATTERNS: QUANTITIES TO 4</a:t>
            </a:r>
          </a:p>
        </p:txBody>
      </p:sp>
    </p:spTree>
    <p:extLst>
      <p:ext uri="{BB962C8B-B14F-4D97-AF65-F5344CB8AC3E}">
        <p14:creationId xmlns:p14="http://schemas.microsoft.com/office/powerpoint/2010/main" val="34596017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9538992-8D63-4A48-91D3-EECFD4967E63}"/>
              </a:ext>
            </a:extLst>
          </p:cNvPr>
          <p:cNvSpPr txBox="1"/>
          <p:nvPr/>
        </p:nvSpPr>
        <p:spPr>
          <a:xfrm>
            <a:off x="1460064" y="659050"/>
            <a:ext cx="10279654" cy="48474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You will see some dots very quickly.</a:t>
            </a:r>
            <a:b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Then they will be hidden.</a:t>
            </a:r>
          </a:p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Whisper to tell your partner:</a:t>
            </a:r>
          </a:p>
          <a:p>
            <a:pPr>
              <a:spcAft>
                <a:spcPts val="1800"/>
              </a:spcAft>
            </a:pPr>
            <a:r>
              <a:rPr lang="en-GB" sz="8800" b="1" dirty="0">
                <a:latin typeface="Century Gothic" panose="020B0502020202020204" pitchFamily="34" charset="0"/>
              </a:rPr>
              <a:t>How many dots?</a:t>
            </a:r>
          </a:p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There are 3 pictures.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047B803-E08B-47A7-9D65-1A470376C7DC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EB0B589-F1BE-46F3-BDBF-8579B49E75D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88A9E29C-BF37-4B3E-B534-FDEF7B7FF591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4D12386-DAFF-457D-A2B5-DC8B20583632}"/>
              </a:ext>
            </a:extLst>
          </p:cNvPr>
          <p:cNvSpPr txBox="1"/>
          <p:nvPr/>
        </p:nvSpPr>
        <p:spPr>
          <a:xfrm>
            <a:off x="204104" y="8690294"/>
            <a:ext cx="50561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IRREGULAR PATTERNS: QUANTITIES TO 4</a:t>
            </a:r>
          </a:p>
        </p:txBody>
      </p:sp>
    </p:spTree>
    <p:extLst>
      <p:ext uri="{BB962C8B-B14F-4D97-AF65-F5344CB8AC3E}">
        <p14:creationId xmlns:p14="http://schemas.microsoft.com/office/powerpoint/2010/main" val="25579031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7104</TotalTime>
  <Words>130</Words>
  <Application>Microsoft Office PowerPoint</Application>
  <PresentationFormat>Custom</PresentationFormat>
  <Paragraphs>40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Lisa Metcalfe</dc:creator>
  <cp:lastModifiedBy>Lisa Metcalfe</cp:lastModifiedBy>
  <cp:revision>478</cp:revision>
  <dcterms:created xsi:type="dcterms:W3CDTF">2017-06-14T20:19:49Z</dcterms:created>
  <dcterms:modified xsi:type="dcterms:W3CDTF">2018-11-07T20:19:15Z</dcterms:modified>
</cp:coreProperties>
</file>