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86" r:id="rId3"/>
    <p:sldId id="379" r:id="rId4"/>
    <p:sldId id="383" r:id="rId5"/>
    <p:sldId id="384" r:id="rId6"/>
    <p:sldId id="378" r:id="rId7"/>
    <p:sldId id="387" r:id="rId8"/>
    <p:sldId id="385" r:id="rId9"/>
    <p:sldId id="388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47" autoAdjust="0"/>
    <p:restoredTop sz="94660"/>
  </p:normalViewPr>
  <p:slideViewPr>
    <p:cSldViewPr snapToGrid="0">
      <p:cViewPr>
        <p:scale>
          <a:sx n="60" d="100"/>
          <a:sy n="60" d="100"/>
        </p:scale>
        <p:origin x="480" y="19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14/11/2018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B71791F-C9BD-4294-9926-0BB6D02AF1B6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62F3DB-4478-4BD4-AD5B-C7F93B83C1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975" t="30269" r="47237" b="42043"/>
          <a:stretch/>
        </p:blipFill>
        <p:spPr>
          <a:xfrm>
            <a:off x="2133797" y="1435965"/>
            <a:ext cx="1315256" cy="18979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82F581-4673-497D-A595-FCDA3F2B2A2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316" t="23146" r="40790" b="35089"/>
          <a:stretch/>
        </p:blipFill>
        <p:spPr>
          <a:xfrm>
            <a:off x="7283116" y="953500"/>
            <a:ext cx="4010526" cy="28628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E61C8B-0C00-4526-847B-209991328B5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9869" t="35089" r="56842" b="40085"/>
          <a:stretch/>
        </p:blipFill>
        <p:spPr>
          <a:xfrm>
            <a:off x="1171173" y="5207811"/>
            <a:ext cx="1620252" cy="17016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4460AA-2074-4FB7-9BD9-30D1247E32C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3947" t="31453" r="38026" b="45193"/>
          <a:stretch/>
        </p:blipFill>
        <p:spPr>
          <a:xfrm>
            <a:off x="6825915" y="5729737"/>
            <a:ext cx="4636170" cy="160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C2A93D2-41C3-46B9-9BCA-4473F2EF967C}"/>
              </a:ext>
            </a:extLst>
          </p:cNvPr>
          <p:cNvSpPr/>
          <p:nvPr/>
        </p:nvSpPr>
        <p:spPr>
          <a:xfrm>
            <a:off x="6167045" y="4142326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8DF02F-92B6-41F7-91AA-84A3F4F02A75}"/>
              </a:ext>
            </a:extLst>
          </p:cNvPr>
          <p:cNvSpPr/>
          <p:nvPr/>
        </p:nvSpPr>
        <p:spPr>
          <a:xfrm>
            <a:off x="6617045" y="2659417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8CE0EE-704E-4253-B997-008C9518B0C3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3</a:t>
            </a:r>
          </a:p>
        </p:txBody>
      </p:sp>
    </p:spTree>
    <p:extLst>
      <p:ext uri="{BB962C8B-B14F-4D97-AF65-F5344CB8AC3E}">
        <p14:creationId xmlns:p14="http://schemas.microsoft.com/office/powerpoint/2010/main" val="131717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C92F7B-F203-42F7-86DB-C38542B8A4B6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3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2A2573D-B764-40E9-88B0-FBB43BC43347}"/>
              </a:ext>
            </a:extLst>
          </p:cNvPr>
          <p:cNvSpPr/>
          <p:nvPr/>
        </p:nvSpPr>
        <p:spPr>
          <a:xfrm>
            <a:off x="6371950" y="4239773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FA0E0CA-B6AB-4CC6-BEDC-4C9E0F98D1E8}"/>
              </a:ext>
            </a:extLst>
          </p:cNvPr>
          <p:cNvSpPr/>
          <p:nvPr/>
        </p:nvSpPr>
        <p:spPr>
          <a:xfrm>
            <a:off x="2490755" y="5391466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681B62-4D39-464F-BB7C-0914158BBABD}"/>
              </a:ext>
            </a:extLst>
          </p:cNvPr>
          <p:cNvSpPr/>
          <p:nvPr/>
        </p:nvSpPr>
        <p:spPr>
          <a:xfrm>
            <a:off x="8177050" y="1715252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7AF908-A928-45F9-AAF9-9011E86FED91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3</a:t>
            </a:r>
          </a:p>
        </p:txBody>
      </p:sp>
    </p:spTree>
    <p:extLst>
      <p:ext uri="{BB962C8B-B14F-4D97-AF65-F5344CB8AC3E}">
        <p14:creationId xmlns:p14="http://schemas.microsoft.com/office/powerpoint/2010/main" val="195193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F4FC9A-D8E8-40BD-AA2F-E7D1AC7C0B3B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3</a:t>
            </a:r>
          </a:p>
        </p:txBody>
      </p:sp>
    </p:spTree>
    <p:extLst>
      <p:ext uri="{BB962C8B-B14F-4D97-AF65-F5344CB8AC3E}">
        <p14:creationId xmlns:p14="http://schemas.microsoft.com/office/powerpoint/2010/main" val="257599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F34C0BD-0CEC-454A-AFDB-0EB0DD4862E4}"/>
              </a:ext>
            </a:extLst>
          </p:cNvPr>
          <p:cNvSpPr/>
          <p:nvPr/>
        </p:nvSpPr>
        <p:spPr>
          <a:xfrm>
            <a:off x="3722329" y="3672000"/>
            <a:ext cx="1296000" cy="1296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DA81846-3E17-487F-86A6-08F0C0DF18B1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3</a:t>
            </a:r>
          </a:p>
        </p:txBody>
      </p:sp>
    </p:spTree>
    <p:extLst>
      <p:ext uri="{BB962C8B-B14F-4D97-AF65-F5344CB8AC3E}">
        <p14:creationId xmlns:p14="http://schemas.microsoft.com/office/powerpoint/2010/main" val="3137504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C6E0E2-CBAA-4A22-8720-46BCB3A80AD8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3</a:t>
            </a:r>
          </a:p>
        </p:txBody>
      </p:sp>
    </p:spTree>
    <p:extLst>
      <p:ext uri="{BB962C8B-B14F-4D97-AF65-F5344CB8AC3E}">
        <p14:creationId xmlns:p14="http://schemas.microsoft.com/office/powerpoint/2010/main" val="76268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2AA62BA-D35E-4734-8AFF-4E49F221EB0E}"/>
              </a:ext>
            </a:extLst>
          </p:cNvPr>
          <p:cNvSpPr/>
          <p:nvPr/>
        </p:nvSpPr>
        <p:spPr>
          <a:xfrm>
            <a:off x="2001131" y="3602510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3862D26-66E5-4B0C-B5FE-454B4315E58E}"/>
              </a:ext>
            </a:extLst>
          </p:cNvPr>
          <p:cNvSpPr/>
          <p:nvPr/>
        </p:nvSpPr>
        <p:spPr>
          <a:xfrm>
            <a:off x="3539135" y="3195260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D4A945C-FC73-4BC9-9F45-09A33C3A908C}"/>
              </a:ext>
            </a:extLst>
          </p:cNvPr>
          <p:cNvSpPr/>
          <p:nvPr/>
        </p:nvSpPr>
        <p:spPr>
          <a:xfrm>
            <a:off x="8682249" y="2702510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18150B-6252-4834-8766-A2B13A3DC51A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3</a:t>
            </a:r>
          </a:p>
        </p:txBody>
      </p:sp>
    </p:spTree>
    <p:extLst>
      <p:ext uri="{BB962C8B-B14F-4D97-AF65-F5344CB8AC3E}">
        <p14:creationId xmlns:p14="http://schemas.microsoft.com/office/powerpoint/2010/main" val="3459601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D12386-DAFF-457D-A2B5-DC8B20583632}"/>
              </a:ext>
            </a:extLst>
          </p:cNvPr>
          <p:cNvSpPr txBox="1"/>
          <p:nvPr/>
        </p:nvSpPr>
        <p:spPr>
          <a:xfrm>
            <a:off x="204104" y="8690294"/>
            <a:ext cx="4913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3</a:t>
            </a:r>
          </a:p>
        </p:txBody>
      </p:sp>
    </p:spTree>
    <p:extLst>
      <p:ext uri="{BB962C8B-B14F-4D97-AF65-F5344CB8AC3E}">
        <p14:creationId xmlns:p14="http://schemas.microsoft.com/office/powerpoint/2010/main" val="255790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7109</TotalTime>
  <Words>130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479</cp:revision>
  <dcterms:created xsi:type="dcterms:W3CDTF">2017-06-14T20:19:49Z</dcterms:created>
  <dcterms:modified xsi:type="dcterms:W3CDTF">2018-11-14T08:47:09Z</dcterms:modified>
</cp:coreProperties>
</file>