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8" r:id="rId3"/>
    <p:sldId id="379" r:id="rId4"/>
    <p:sldId id="383" r:id="rId5"/>
    <p:sldId id="384" r:id="rId6"/>
    <p:sldId id="385" r:id="rId7"/>
    <p:sldId id="387" r:id="rId8"/>
    <p:sldId id="386" r:id="rId9"/>
    <p:sldId id="388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50" d="100"/>
          <a:sy n="50" d="100"/>
        </p:scale>
        <p:origin x="630" y="46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43E200-59BF-4852-974A-300602E4B1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F8C74A9-558A-4720-90CB-495D7E3AAD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281" t="38606" r="34218" b="45555"/>
          <a:stretch/>
        </p:blipFill>
        <p:spPr>
          <a:xfrm>
            <a:off x="700461" y="1842069"/>
            <a:ext cx="4572000" cy="10856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EE9B80A-CA6E-46E9-80B8-6038A17A5B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812" t="38618" r="34687" b="45002"/>
          <a:stretch/>
        </p:blipFill>
        <p:spPr>
          <a:xfrm>
            <a:off x="6815511" y="1862027"/>
            <a:ext cx="4572000" cy="11227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F470F1-AD11-49D1-A75B-8B4F1547741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344" t="39256" r="34063" b="44905"/>
          <a:stretch/>
        </p:blipFill>
        <p:spPr>
          <a:xfrm>
            <a:off x="633786" y="5948432"/>
            <a:ext cx="4705350" cy="10856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E73496D-72F1-49EB-B8D2-00359B2C5F6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281" t="39824" r="34218" b="45912"/>
          <a:stretch/>
        </p:blipFill>
        <p:spPr>
          <a:xfrm>
            <a:off x="6853611" y="5955299"/>
            <a:ext cx="4572000" cy="97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979335"/>
              </p:ext>
            </p:extLst>
          </p:nvPr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36056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36056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401448" y="36056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36056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401448" y="36056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57599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401448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028E92-25CF-4390-BA8C-E3E5B6CDF501}"/>
              </a:ext>
            </a:extLst>
          </p:cNvPr>
          <p:cNvSpPr/>
          <p:nvPr/>
        </p:nvSpPr>
        <p:spPr>
          <a:xfrm>
            <a:off x="9267906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7626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36056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401448" y="36056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028E92-25CF-4390-BA8C-E3E5B6CDF501}"/>
              </a:ext>
            </a:extLst>
          </p:cNvPr>
          <p:cNvSpPr/>
          <p:nvPr/>
        </p:nvSpPr>
        <p:spPr>
          <a:xfrm>
            <a:off x="9267906" y="36056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55790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7064</TotalTime>
  <Words>120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473</cp:revision>
  <dcterms:created xsi:type="dcterms:W3CDTF">2017-06-14T20:19:49Z</dcterms:created>
  <dcterms:modified xsi:type="dcterms:W3CDTF">2018-11-06T21:15:49Z</dcterms:modified>
</cp:coreProperties>
</file>