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75" r:id="rId2"/>
    <p:sldId id="386" r:id="rId3"/>
    <p:sldId id="379" r:id="rId4"/>
    <p:sldId id="383" r:id="rId5"/>
    <p:sldId id="384" r:id="rId6"/>
    <p:sldId id="385" r:id="rId7"/>
    <p:sldId id="387" r:id="rId8"/>
    <p:sldId id="378" r:id="rId9"/>
    <p:sldId id="388" r:id="rId10"/>
    <p:sldId id="382" r:id="rId11"/>
  </p:sldIdLst>
  <p:sldSz cx="12192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9AF4"/>
    <a:srgbClr val="C00000"/>
    <a:srgbClr val="54A4DC"/>
    <a:srgbClr val="3B9AF4"/>
    <a:srgbClr val="2F5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91" autoAdjust="0"/>
    <p:restoredTop sz="94660"/>
  </p:normalViewPr>
  <p:slideViewPr>
    <p:cSldViewPr snapToGrid="0">
      <p:cViewPr>
        <p:scale>
          <a:sx n="50" d="100"/>
          <a:sy n="50" d="100"/>
        </p:scale>
        <p:origin x="1632" y="180"/>
      </p:cViewPr>
      <p:guideLst>
        <p:guide orient="horz" pos="288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96484"/>
            <a:ext cx="10363200" cy="318346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802717"/>
            <a:ext cx="9144000" cy="22076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238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309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86834"/>
            <a:ext cx="2628900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86834"/>
            <a:ext cx="7734300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303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5697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2279653"/>
            <a:ext cx="10515600" cy="380364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6119286"/>
            <a:ext cx="10515600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575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434167"/>
            <a:ext cx="518160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434167"/>
            <a:ext cx="518160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93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86836"/>
            <a:ext cx="10515600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2241551"/>
            <a:ext cx="5157787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3340100"/>
            <a:ext cx="5157787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2241551"/>
            <a:ext cx="5183188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3340100"/>
            <a:ext cx="5183188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951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608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627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16569"/>
            <a:ext cx="6172200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8974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16569"/>
            <a:ext cx="6172200" cy="6498167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153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6836"/>
            <a:ext cx="1051560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434167"/>
            <a:ext cx="1051560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8475136"/>
            <a:ext cx="41148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524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35092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5-FRAMES: QUANTITIES TO 4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211886" y="853923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latin typeface="Century Gothic" panose="020B0502020202020204" pitchFamily="34" charset="0"/>
              </a:rPr>
            </a:br>
            <a:r>
              <a:rPr lang="en-GB" sz="4400" dirty="0"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latin typeface="Century Gothic" panose="020B0502020202020204" pitchFamily="34" charset="0"/>
              </a:rPr>
              <a:t>Whisper to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dots?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latin typeface="Century Gothic" panose="020B0502020202020204" pitchFamily="34" charset="0"/>
              </a:rPr>
              <a:t>There are 4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49D3446-6E65-4983-B68F-F1F8729B76BB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D23E0ED-2AD8-4860-83AD-A8D754ACC7E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4620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4C69481-F7FB-43BD-AAC3-3CC568A211CB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1738F9-F29B-48ED-A451-F6EAE745E1B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0143E200-59BF-4852-974A-300602E4B1F0}"/>
              </a:ext>
            </a:extLst>
          </p:cNvPr>
          <p:cNvSpPr txBox="1"/>
          <p:nvPr/>
        </p:nvSpPr>
        <p:spPr>
          <a:xfrm>
            <a:off x="204104" y="8690294"/>
            <a:ext cx="35092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5-FRAMES: QUANTITIES TO 4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1E2A09C-D07E-42B5-92B3-F61DA9A0B924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1803D95-B50B-49AC-B076-F627DF2D2AF8}"/>
              </a:ext>
            </a:extLst>
          </p:cNvPr>
          <p:cNvCxnSpPr>
            <a:stCxn id="11" idx="2"/>
            <a:endCxn id="18" idx="0"/>
          </p:cNvCxnSpPr>
          <p:nvPr/>
        </p:nvCxnSpPr>
        <p:spPr>
          <a:xfrm>
            <a:off x="6096000" y="350786"/>
            <a:ext cx="0" cy="8213508"/>
          </a:xfrm>
          <a:prstGeom prst="line">
            <a:avLst/>
          </a:prstGeom>
          <a:ln w="762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164BACF-4E00-4EEC-B978-5C5FA1CD07C5}"/>
              </a:ext>
            </a:extLst>
          </p:cNvPr>
          <p:cNvCxnSpPr>
            <a:cxnSpLocks/>
          </p:cNvCxnSpPr>
          <p:nvPr/>
        </p:nvCxnSpPr>
        <p:spPr>
          <a:xfrm>
            <a:off x="0" y="4496030"/>
            <a:ext cx="12192000" cy="0"/>
          </a:xfrm>
          <a:prstGeom prst="line">
            <a:avLst/>
          </a:prstGeom>
          <a:ln w="762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0702F9FA-FA13-4EAC-AD23-505B4739B1F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6094" t="45335" r="25000" b="37216"/>
          <a:stretch/>
        </p:blipFill>
        <p:spPr>
          <a:xfrm>
            <a:off x="6810375" y="5795308"/>
            <a:ext cx="4743450" cy="119603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75EB2B6-3EFF-473A-8C20-A179A4EABB4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6250" t="45184" r="24844" b="37991"/>
          <a:stretch/>
        </p:blipFill>
        <p:spPr>
          <a:xfrm>
            <a:off x="590551" y="5795308"/>
            <a:ext cx="4743450" cy="115332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D4D4040-54D3-4C78-BECC-AAB856C0EA19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6406" t="45391" r="26159" b="37990"/>
          <a:stretch/>
        </p:blipFill>
        <p:spPr>
          <a:xfrm>
            <a:off x="6900080" y="1783941"/>
            <a:ext cx="4564040" cy="113914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3B0A105-452F-49F6-AE2C-EF76305E1543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36719" t="45913" r="25846" b="39566"/>
          <a:stretch/>
        </p:blipFill>
        <p:spPr>
          <a:xfrm>
            <a:off x="609601" y="1855827"/>
            <a:ext cx="4564040" cy="995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528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0BE05FC-F745-44C0-9E2E-F8DB666EDF80}"/>
              </a:ext>
            </a:extLst>
          </p:cNvPr>
          <p:cNvGraphicFramePr>
            <a:graphicFrameLocks noGrp="1"/>
          </p:cNvGraphicFramePr>
          <p:nvPr/>
        </p:nvGraphicFramePr>
        <p:xfrm>
          <a:off x="1416000" y="3229215"/>
          <a:ext cx="9360000" cy="18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000">
                  <a:extLst>
                    <a:ext uri="{9D8B030D-6E8A-4147-A177-3AD203B41FA5}">
                      <a16:colId xmlns:a16="http://schemas.microsoft.com/office/drawing/2014/main" val="1632125475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346613215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379021946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4207768541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724489920"/>
                    </a:ext>
                  </a:extLst>
                </a:gridCol>
              </a:tblGrid>
              <a:tr h="1872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721055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899C61D-9FCC-4F3D-A2DF-7D46B35D4DFA}"/>
              </a:ext>
            </a:extLst>
          </p:cNvPr>
          <p:cNvSpPr/>
          <p:nvPr/>
        </p:nvSpPr>
        <p:spPr>
          <a:xfrm>
            <a:off x="1790778" y="3605692"/>
            <a:ext cx="1152000" cy="1152000"/>
          </a:xfrm>
          <a:prstGeom prst="ellipse">
            <a:avLst/>
          </a:prstGeom>
          <a:solidFill>
            <a:srgbClr val="00B050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A94F3F3-36FA-45A1-86AC-E37061DB49B6}"/>
              </a:ext>
            </a:extLst>
          </p:cNvPr>
          <p:cNvSpPr/>
          <p:nvPr/>
        </p:nvSpPr>
        <p:spPr>
          <a:xfrm>
            <a:off x="3647303" y="3605692"/>
            <a:ext cx="1152000" cy="1152000"/>
          </a:xfrm>
          <a:prstGeom prst="ellipse">
            <a:avLst/>
          </a:prstGeom>
          <a:solidFill>
            <a:srgbClr val="00B050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4132E15-1CD1-4D85-A2CF-92F2AE188EAF}"/>
              </a:ext>
            </a:extLst>
          </p:cNvPr>
          <p:cNvSpPr/>
          <p:nvPr/>
        </p:nvSpPr>
        <p:spPr>
          <a:xfrm>
            <a:off x="5518859" y="3605692"/>
            <a:ext cx="1152000" cy="1152000"/>
          </a:xfrm>
          <a:prstGeom prst="ellipse">
            <a:avLst/>
          </a:prstGeom>
          <a:solidFill>
            <a:srgbClr val="00B050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7B81AE-2AA0-42E5-91B5-D475477A1C0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153C3ED-1448-4F8A-BC8C-2CDFC3E399F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8F86CF7D-7DCB-43A6-A32F-F4312180CD81}"/>
              </a:ext>
            </a:extLst>
          </p:cNvPr>
          <p:cNvSpPr txBox="1"/>
          <p:nvPr/>
        </p:nvSpPr>
        <p:spPr>
          <a:xfrm>
            <a:off x="204104" y="8690294"/>
            <a:ext cx="35092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5-FRAMES: QUANTITIES TO 4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812FD03-7ACC-47E5-932D-05C1E108F66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</p:spTree>
    <p:extLst>
      <p:ext uri="{BB962C8B-B14F-4D97-AF65-F5344CB8AC3E}">
        <p14:creationId xmlns:p14="http://schemas.microsoft.com/office/powerpoint/2010/main" val="1317173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460064" y="659050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Whisper to tell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dots?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There are 3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47B803-E08B-47A7-9D65-1A470376C7D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EB0B589-F1BE-46F3-BDBF-8579B49E75D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6EC651E-045A-45E8-BC3F-4AA35EAC39F0}"/>
              </a:ext>
            </a:extLst>
          </p:cNvPr>
          <p:cNvSpPr txBox="1"/>
          <p:nvPr/>
        </p:nvSpPr>
        <p:spPr>
          <a:xfrm>
            <a:off x="204104" y="8690294"/>
            <a:ext cx="35092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5-FRAMES: QUANTITIES TO 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8A9E29C-BF37-4B3E-B534-FDEF7B7FF591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</p:spTree>
    <p:extLst>
      <p:ext uri="{BB962C8B-B14F-4D97-AF65-F5344CB8AC3E}">
        <p14:creationId xmlns:p14="http://schemas.microsoft.com/office/powerpoint/2010/main" val="2167878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0BE05FC-F745-44C0-9E2E-F8DB666EDF80}"/>
              </a:ext>
            </a:extLst>
          </p:cNvPr>
          <p:cNvGraphicFramePr>
            <a:graphicFrameLocks noGrp="1"/>
          </p:cNvGraphicFramePr>
          <p:nvPr/>
        </p:nvGraphicFramePr>
        <p:xfrm>
          <a:off x="1416000" y="3229215"/>
          <a:ext cx="9360000" cy="18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000">
                  <a:extLst>
                    <a:ext uri="{9D8B030D-6E8A-4147-A177-3AD203B41FA5}">
                      <a16:colId xmlns:a16="http://schemas.microsoft.com/office/drawing/2014/main" val="1632125475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346613215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379021946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4207768541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724489920"/>
                    </a:ext>
                  </a:extLst>
                </a:gridCol>
              </a:tblGrid>
              <a:tr h="1872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721055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899C61D-9FCC-4F3D-A2DF-7D46B35D4DFA}"/>
              </a:ext>
            </a:extLst>
          </p:cNvPr>
          <p:cNvSpPr/>
          <p:nvPr/>
        </p:nvSpPr>
        <p:spPr>
          <a:xfrm>
            <a:off x="1790778" y="3605692"/>
            <a:ext cx="1152000" cy="1152000"/>
          </a:xfrm>
          <a:prstGeom prst="ellipse">
            <a:avLst/>
          </a:prstGeom>
          <a:solidFill>
            <a:schemeClr val="accent4"/>
          </a:solidFill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4132E15-1CD1-4D85-A2CF-92F2AE188EAF}"/>
              </a:ext>
            </a:extLst>
          </p:cNvPr>
          <p:cNvSpPr/>
          <p:nvPr/>
        </p:nvSpPr>
        <p:spPr>
          <a:xfrm>
            <a:off x="7401448" y="3605692"/>
            <a:ext cx="1152000" cy="1152000"/>
          </a:xfrm>
          <a:prstGeom prst="ellipse">
            <a:avLst/>
          </a:prstGeom>
          <a:solidFill>
            <a:schemeClr val="accent4"/>
          </a:solidFill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7B81AE-2AA0-42E5-91B5-D475477A1C0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153C3ED-1448-4F8A-BC8C-2CDFC3E399F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8F86CF7D-7DCB-43A6-A32F-F4312180CD81}"/>
              </a:ext>
            </a:extLst>
          </p:cNvPr>
          <p:cNvSpPr txBox="1"/>
          <p:nvPr/>
        </p:nvSpPr>
        <p:spPr>
          <a:xfrm>
            <a:off x="204104" y="8690294"/>
            <a:ext cx="35092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5-FRAMES: QUANTITIES TO 4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812FD03-7ACC-47E5-932D-05C1E108F66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</p:spTree>
    <p:extLst>
      <p:ext uri="{BB962C8B-B14F-4D97-AF65-F5344CB8AC3E}">
        <p14:creationId xmlns:p14="http://schemas.microsoft.com/office/powerpoint/2010/main" val="1951933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460064" y="659050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Whisper to tell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dots?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There are 3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47B803-E08B-47A7-9D65-1A470376C7D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EB0B589-F1BE-46F3-BDBF-8579B49E75D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6EC651E-045A-45E8-BC3F-4AA35EAC39F0}"/>
              </a:ext>
            </a:extLst>
          </p:cNvPr>
          <p:cNvSpPr txBox="1"/>
          <p:nvPr/>
        </p:nvSpPr>
        <p:spPr>
          <a:xfrm>
            <a:off x="204104" y="8690294"/>
            <a:ext cx="35092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5-FRAMES: QUANTITIES TO 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8A9E29C-BF37-4B3E-B534-FDEF7B7FF591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</p:spTree>
    <p:extLst>
      <p:ext uri="{BB962C8B-B14F-4D97-AF65-F5344CB8AC3E}">
        <p14:creationId xmlns:p14="http://schemas.microsoft.com/office/powerpoint/2010/main" val="2575992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0BE05FC-F745-44C0-9E2E-F8DB666EDF80}"/>
              </a:ext>
            </a:extLst>
          </p:cNvPr>
          <p:cNvGraphicFramePr>
            <a:graphicFrameLocks noGrp="1"/>
          </p:cNvGraphicFramePr>
          <p:nvPr/>
        </p:nvGraphicFramePr>
        <p:xfrm>
          <a:off x="1416000" y="3229215"/>
          <a:ext cx="9360000" cy="18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000">
                  <a:extLst>
                    <a:ext uri="{9D8B030D-6E8A-4147-A177-3AD203B41FA5}">
                      <a16:colId xmlns:a16="http://schemas.microsoft.com/office/drawing/2014/main" val="1632125475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346613215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379021946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4207768541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724489920"/>
                    </a:ext>
                  </a:extLst>
                </a:gridCol>
              </a:tblGrid>
              <a:tr h="1872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721055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899C61D-9FCC-4F3D-A2DF-7D46B35D4DFA}"/>
              </a:ext>
            </a:extLst>
          </p:cNvPr>
          <p:cNvSpPr/>
          <p:nvPr/>
        </p:nvSpPr>
        <p:spPr>
          <a:xfrm>
            <a:off x="1790778" y="3605692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972761F-ADAD-4722-8D81-6AAEB0B7666C}"/>
              </a:ext>
            </a:extLst>
          </p:cNvPr>
          <p:cNvSpPr/>
          <p:nvPr/>
        </p:nvSpPr>
        <p:spPr>
          <a:xfrm>
            <a:off x="5520000" y="3605692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4132E15-1CD1-4D85-A2CF-92F2AE188EAF}"/>
              </a:ext>
            </a:extLst>
          </p:cNvPr>
          <p:cNvSpPr/>
          <p:nvPr/>
        </p:nvSpPr>
        <p:spPr>
          <a:xfrm>
            <a:off x="7401448" y="3605692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7B81AE-2AA0-42E5-91B5-D475477A1C0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153C3ED-1448-4F8A-BC8C-2CDFC3E399F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8F86CF7D-7DCB-43A6-A32F-F4312180CD81}"/>
              </a:ext>
            </a:extLst>
          </p:cNvPr>
          <p:cNvSpPr txBox="1"/>
          <p:nvPr/>
        </p:nvSpPr>
        <p:spPr>
          <a:xfrm>
            <a:off x="204104" y="8690294"/>
            <a:ext cx="35092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5-FRAMES: QUANTITIES TO 4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812FD03-7ACC-47E5-932D-05C1E108F66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0B028E92-25CF-4390-BA8C-E3E5B6CDF501}"/>
              </a:ext>
            </a:extLst>
          </p:cNvPr>
          <p:cNvSpPr/>
          <p:nvPr/>
        </p:nvSpPr>
        <p:spPr>
          <a:xfrm>
            <a:off x="9267906" y="3605692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9601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460064" y="659050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Whisper to tell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dots?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There are 3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47B803-E08B-47A7-9D65-1A470376C7D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EB0B589-F1BE-46F3-BDBF-8579B49E75D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6EC651E-045A-45E8-BC3F-4AA35EAC39F0}"/>
              </a:ext>
            </a:extLst>
          </p:cNvPr>
          <p:cNvSpPr txBox="1"/>
          <p:nvPr/>
        </p:nvSpPr>
        <p:spPr>
          <a:xfrm>
            <a:off x="204104" y="8690294"/>
            <a:ext cx="35092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5-FRAMES: QUANTITIES TO 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8A9E29C-BF37-4B3E-B534-FDEF7B7FF591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</p:spTree>
    <p:extLst>
      <p:ext uri="{BB962C8B-B14F-4D97-AF65-F5344CB8AC3E}">
        <p14:creationId xmlns:p14="http://schemas.microsoft.com/office/powerpoint/2010/main" val="762681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0BE05FC-F745-44C0-9E2E-F8DB666EDF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2979335"/>
              </p:ext>
            </p:extLst>
          </p:nvPr>
        </p:nvGraphicFramePr>
        <p:xfrm>
          <a:off x="1416000" y="3229215"/>
          <a:ext cx="9360000" cy="18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000">
                  <a:extLst>
                    <a:ext uri="{9D8B030D-6E8A-4147-A177-3AD203B41FA5}">
                      <a16:colId xmlns:a16="http://schemas.microsoft.com/office/drawing/2014/main" val="1632125475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346613215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379021946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4207768541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724489920"/>
                    </a:ext>
                  </a:extLst>
                </a:gridCol>
              </a:tblGrid>
              <a:tr h="1872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721055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899C61D-9FCC-4F3D-A2DF-7D46B35D4DFA}"/>
              </a:ext>
            </a:extLst>
          </p:cNvPr>
          <p:cNvSpPr/>
          <p:nvPr/>
        </p:nvSpPr>
        <p:spPr>
          <a:xfrm>
            <a:off x="1790778" y="3605692"/>
            <a:ext cx="1152000" cy="1152000"/>
          </a:xfrm>
          <a:prstGeom prst="ellipse">
            <a:avLst/>
          </a:prstGeom>
          <a:solidFill>
            <a:schemeClr val="accent2"/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972761F-ADAD-4722-8D81-6AAEB0B7666C}"/>
              </a:ext>
            </a:extLst>
          </p:cNvPr>
          <p:cNvSpPr/>
          <p:nvPr/>
        </p:nvSpPr>
        <p:spPr>
          <a:xfrm>
            <a:off x="5520000" y="3605692"/>
            <a:ext cx="1152000" cy="1152000"/>
          </a:xfrm>
          <a:prstGeom prst="ellipse">
            <a:avLst/>
          </a:prstGeom>
          <a:solidFill>
            <a:schemeClr val="accent2"/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4132E15-1CD1-4D85-A2CF-92F2AE188EAF}"/>
              </a:ext>
            </a:extLst>
          </p:cNvPr>
          <p:cNvSpPr/>
          <p:nvPr/>
        </p:nvSpPr>
        <p:spPr>
          <a:xfrm>
            <a:off x="9266103" y="3605692"/>
            <a:ext cx="1152000" cy="1152000"/>
          </a:xfrm>
          <a:prstGeom prst="ellipse">
            <a:avLst/>
          </a:prstGeom>
          <a:solidFill>
            <a:schemeClr val="accent2"/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7B81AE-2AA0-42E5-91B5-D475477A1C0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153C3ED-1448-4F8A-BC8C-2CDFC3E399F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8F86CF7D-7DCB-43A6-A32F-F4312180CD81}"/>
              </a:ext>
            </a:extLst>
          </p:cNvPr>
          <p:cNvSpPr txBox="1"/>
          <p:nvPr/>
        </p:nvSpPr>
        <p:spPr>
          <a:xfrm>
            <a:off x="204104" y="8690294"/>
            <a:ext cx="35092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5-FRAMES: QUANTITIES TO 4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812FD03-7ACC-47E5-932D-05C1E108F66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</p:spTree>
    <p:extLst>
      <p:ext uri="{BB962C8B-B14F-4D97-AF65-F5344CB8AC3E}">
        <p14:creationId xmlns:p14="http://schemas.microsoft.com/office/powerpoint/2010/main" val="31375040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460064" y="659050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Whisper to tell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dots?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There are 3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47B803-E08B-47A7-9D65-1A470376C7D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EB0B589-F1BE-46F3-BDBF-8579B49E75D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6EC651E-045A-45E8-BC3F-4AA35EAC39F0}"/>
              </a:ext>
            </a:extLst>
          </p:cNvPr>
          <p:cNvSpPr txBox="1"/>
          <p:nvPr/>
        </p:nvSpPr>
        <p:spPr>
          <a:xfrm>
            <a:off x="204104" y="8690294"/>
            <a:ext cx="35092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5-FRAMES: QUANTITIES TO 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8A9E29C-BF37-4B3E-B534-FDEF7B7FF591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</p:spTree>
    <p:extLst>
      <p:ext uri="{BB962C8B-B14F-4D97-AF65-F5344CB8AC3E}">
        <p14:creationId xmlns:p14="http://schemas.microsoft.com/office/powerpoint/2010/main" val="2557903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7069</TotalTime>
  <Words>120</Words>
  <Application>Microsoft Office PowerPoint</Application>
  <PresentationFormat>Custom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Metcalfe</dc:creator>
  <cp:lastModifiedBy>Lisa Metcalfe</cp:lastModifiedBy>
  <cp:revision>474</cp:revision>
  <dcterms:created xsi:type="dcterms:W3CDTF">2017-06-14T20:19:49Z</dcterms:created>
  <dcterms:modified xsi:type="dcterms:W3CDTF">2018-11-07T20:25:45Z</dcterms:modified>
</cp:coreProperties>
</file>