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  <p:sldId id="386" r:id="rId3"/>
    <p:sldId id="379" r:id="rId4"/>
    <p:sldId id="383" r:id="rId5"/>
    <p:sldId id="384" r:id="rId6"/>
    <p:sldId id="385" r:id="rId7"/>
    <p:sldId id="387" r:id="rId8"/>
    <p:sldId id="378" r:id="rId9"/>
    <p:sldId id="388" r:id="rId10"/>
    <p:sldId id="382" r:id="rId11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F4"/>
    <a:srgbClr val="C00000"/>
    <a:srgbClr val="54A4DC"/>
    <a:srgbClr val="3B9AF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 snapToGrid="0">
      <p:cViewPr>
        <p:scale>
          <a:sx n="50" d="100"/>
          <a:sy n="50" d="100"/>
        </p:scale>
        <p:origin x="1632" y="180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211886" y="853923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latin typeface="Century Gothic" panose="020B0502020202020204" pitchFamily="34" charset="0"/>
              </a:rPr>
            </a:br>
            <a:r>
              <a:rPr lang="en-GB" sz="4400" dirty="0"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Whisper to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There are 4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9D3446-6E65-4983-B68F-F1F8729B76B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23E0ED-2AD8-4860-83AD-A8D754ACC7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69481-F7FB-43BD-AAC3-3CC568A211C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738F9-F29B-48ED-A451-F6EAE745E1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143E200-59BF-4852-974A-300602E4B1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E2A09C-D07E-42B5-92B3-F61DA9A0B924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803D95-B50B-49AC-B076-F627DF2D2AF8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>
            <a:off x="6096000" y="350786"/>
            <a:ext cx="0" cy="8213508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164BACF-4E00-4EEC-B978-5C5FA1CD07C5}"/>
              </a:ext>
            </a:extLst>
          </p:cNvPr>
          <p:cNvCxnSpPr>
            <a:cxnSpLocks/>
          </p:cNvCxnSpPr>
          <p:nvPr/>
        </p:nvCxnSpPr>
        <p:spPr>
          <a:xfrm>
            <a:off x="0" y="4496030"/>
            <a:ext cx="12192000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702F9FA-FA13-4EAC-AD23-505B4739B1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94" t="45335" r="25000" b="37216"/>
          <a:stretch/>
        </p:blipFill>
        <p:spPr>
          <a:xfrm>
            <a:off x="6810375" y="5795308"/>
            <a:ext cx="4743450" cy="11960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5EB2B6-3EFF-473A-8C20-A179A4EABB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250" t="45184" r="24844" b="37991"/>
          <a:stretch/>
        </p:blipFill>
        <p:spPr>
          <a:xfrm>
            <a:off x="590551" y="5795308"/>
            <a:ext cx="4743450" cy="11533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4D4040-54D3-4C78-BECC-AAB856C0EA1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406" t="45391" r="26159" b="37990"/>
          <a:stretch/>
        </p:blipFill>
        <p:spPr>
          <a:xfrm>
            <a:off x="6900080" y="1783941"/>
            <a:ext cx="4564040" cy="11391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B0A105-452F-49F6-AE2C-EF76305E154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6719" t="45913" r="25846" b="39566"/>
          <a:stretch/>
        </p:blipFill>
        <p:spPr>
          <a:xfrm>
            <a:off x="609601" y="1855827"/>
            <a:ext cx="4564040" cy="99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3229215"/>
          <a:ext cx="9360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36056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47303" y="36056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5518859" y="36056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31717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1678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3229215"/>
          <a:ext cx="9360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36056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401448" y="36056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95193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57599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3229215"/>
          <a:ext cx="9360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36056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36056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401448" y="36056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028E92-25CF-4390-BA8C-E3E5B6CDF501}"/>
              </a:ext>
            </a:extLst>
          </p:cNvPr>
          <p:cNvSpPr/>
          <p:nvPr/>
        </p:nvSpPr>
        <p:spPr>
          <a:xfrm>
            <a:off x="9267906" y="36056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60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76268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979335"/>
              </p:ext>
            </p:extLst>
          </p:nvPr>
        </p:nvGraphicFramePr>
        <p:xfrm>
          <a:off x="1416000" y="3229215"/>
          <a:ext cx="9360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36056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36056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9266103" y="36056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3137504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50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5-FRAMES: QUANTITIES TO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55790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7069</TotalTime>
  <Words>120</Words>
  <Application>Microsoft Office PowerPoint</Application>
  <PresentationFormat>Custom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474</cp:revision>
  <dcterms:created xsi:type="dcterms:W3CDTF">2017-06-14T20:19:49Z</dcterms:created>
  <dcterms:modified xsi:type="dcterms:W3CDTF">2018-11-07T20:25:45Z</dcterms:modified>
</cp:coreProperties>
</file>