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77" r:id="rId3"/>
    <p:sldId id="379" r:id="rId4"/>
    <p:sldId id="385" r:id="rId5"/>
    <p:sldId id="380" r:id="rId6"/>
    <p:sldId id="376" r:id="rId7"/>
    <p:sldId id="381" r:id="rId8"/>
    <p:sldId id="386" r:id="rId9"/>
    <p:sldId id="384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>
        <p:scale>
          <a:sx n="50" d="100"/>
          <a:sy n="50" d="100"/>
        </p:scale>
        <p:origin x="630" y="468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11886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143E200-59BF-4852-974A-300602E4B1F0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D3ABDD1C-5AD3-48F0-8AEF-D20F5B128D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156" t="31446" r="22187" b="40325"/>
          <a:stretch/>
        </p:blipFill>
        <p:spPr>
          <a:xfrm>
            <a:off x="654402" y="1455920"/>
            <a:ext cx="4591050" cy="19349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334D2B-17DE-4807-A9EA-AEE81870B4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969" t="31520" r="34375" b="39072"/>
          <a:stretch/>
        </p:blipFill>
        <p:spPr>
          <a:xfrm>
            <a:off x="6900490" y="1434550"/>
            <a:ext cx="4591050" cy="20158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F6BBE1-F37C-4B19-B4A0-BBCAC945483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124" t="32122" r="34219" b="40045"/>
          <a:stretch/>
        </p:blipFill>
        <p:spPr>
          <a:xfrm>
            <a:off x="700461" y="5549738"/>
            <a:ext cx="4591050" cy="19078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D07E1ED-0BDF-41D5-A9AF-08C726F6848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7500" t="32188" r="34843" b="39584"/>
          <a:stretch/>
        </p:blipFill>
        <p:spPr>
          <a:xfrm>
            <a:off x="6836640" y="5541695"/>
            <a:ext cx="4591050" cy="193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374768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A3F1FC-82C0-4D20-8B38-EF5827EC442E}"/>
              </a:ext>
            </a:extLst>
          </p:cNvPr>
          <p:cNvSpPr/>
          <p:nvPr/>
        </p:nvSpPr>
        <p:spPr>
          <a:xfrm>
            <a:off x="9249222" y="2541392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A29F81-CE28-43EC-B7F5-DBE80B4F14C1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B5170AF-972C-405B-AF70-9FAB7F9E7DE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B065AAD-966A-445E-B67D-5E61D5AC2AC2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AF5684-42AE-41D7-8CF4-8140D0D56CD2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5F930C0-E828-407F-9C24-A603BCB91FAA}"/>
              </a:ext>
            </a:extLst>
          </p:cNvPr>
          <p:cNvSpPr/>
          <p:nvPr/>
        </p:nvSpPr>
        <p:spPr>
          <a:xfrm>
            <a:off x="1790778" y="4395960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7D10D21-B5BD-4FAC-93F3-21238229AFFD}"/>
              </a:ext>
            </a:extLst>
          </p:cNvPr>
          <p:cNvSpPr/>
          <p:nvPr/>
        </p:nvSpPr>
        <p:spPr>
          <a:xfrm>
            <a:off x="3665232" y="4395960"/>
            <a:ext cx="1152000" cy="1152000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846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6EC651E-045A-45E8-BC3F-4AA35EAC39F0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25413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3665232" y="4380970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A3F1FC-82C0-4D20-8B38-EF5827EC442E}"/>
              </a:ext>
            </a:extLst>
          </p:cNvPr>
          <p:cNvSpPr/>
          <p:nvPr/>
        </p:nvSpPr>
        <p:spPr>
          <a:xfrm>
            <a:off x="1790778" y="4380970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6E72A9-C910-411A-87FC-98226EBD898E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DB846E5-AA98-42E1-8E97-1099EDC99E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281C025-E942-4CEA-A9F9-7E1C5257B9DA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204C4B-2592-4AA7-917D-BE0F6A482B27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2AD760F-A04F-4965-9471-A2600BE7CAAC}"/>
              </a:ext>
            </a:extLst>
          </p:cNvPr>
          <p:cNvSpPr/>
          <p:nvPr/>
        </p:nvSpPr>
        <p:spPr>
          <a:xfrm>
            <a:off x="5539686" y="4380970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5F369FC-4934-4DE2-A81A-449659BB051F}"/>
              </a:ext>
            </a:extLst>
          </p:cNvPr>
          <p:cNvSpPr/>
          <p:nvPr/>
        </p:nvSpPr>
        <p:spPr>
          <a:xfrm>
            <a:off x="7384160" y="2541392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08FEFE2-CEC1-4236-A82B-14CE047D73FA}"/>
              </a:ext>
            </a:extLst>
          </p:cNvPr>
          <p:cNvSpPr/>
          <p:nvPr/>
        </p:nvSpPr>
        <p:spPr>
          <a:xfrm>
            <a:off x="7403846" y="4380970"/>
            <a:ext cx="1152000" cy="1152000"/>
          </a:xfrm>
          <a:prstGeom prst="ellipse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48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9245BC-71D0-41FA-995C-F7A7486CCDE7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7CB0579-36CC-45B8-8F9B-F8B8AE3A79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28C021C-74CA-4EF6-A804-4A61D85AEE31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3F77C1-E40E-4FCE-8129-D108BF8BDCBF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292140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9252546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7397778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397778" y="4380970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A3F1FC-82C0-4D20-8B38-EF5827EC442E}"/>
              </a:ext>
            </a:extLst>
          </p:cNvPr>
          <p:cNvSpPr/>
          <p:nvPr/>
        </p:nvSpPr>
        <p:spPr>
          <a:xfrm>
            <a:off x="1790778" y="4380970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6E72A9-C910-411A-87FC-98226EBD898E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DB846E5-AA98-42E1-8E97-1099EDC99E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281C025-E942-4CEA-A9F9-7E1C5257B9DA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204C4B-2592-4AA7-917D-BE0F6A482B27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DDCD876-751F-43B7-AB04-26F909AD2B79}"/>
              </a:ext>
            </a:extLst>
          </p:cNvPr>
          <p:cNvSpPr/>
          <p:nvPr/>
        </p:nvSpPr>
        <p:spPr>
          <a:xfrm>
            <a:off x="3642223" y="254139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DB491C3-79E8-46C1-A872-240D509ED3D2}"/>
              </a:ext>
            </a:extLst>
          </p:cNvPr>
          <p:cNvSpPr/>
          <p:nvPr/>
        </p:nvSpPr>
        <p:spPr>
          <a:xfrm>
            <a:off x="3642223" y="4380970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519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FFA5C3-648F-4060-8FCD-E3F3173996C6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B5C55D-540C-4057-A956-8D704C1530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F228E1C-500D-4982-B454-4C6962314227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775ED8-D964-463A-A1FC-AFD7ADB0A09B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1796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BE05FC-F745-44C0-9E2E-F8DB666EDF80}"/>
              </a:ext>
            </a:extLst>
          </p:cNvPr>
          <p:cNvGraphicFramePr>
            <a:graphicFrameLocks noGrp="1"/>
          </p:cNvGraphicFramePr>
          <p:nvPr/>
        </p:nvGraphicFramePr>
        <p:xfrm>
          <a:off x="1416000" y="2164915"/>
          <a:ext cx="9360000" cy="3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163212547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466132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379021946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20776854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724489920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1055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32088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99C61D-9FCC-4F3D-A2DF-7D46B35D4DFA}"/>
              </a:ext>
            </a:extLst>
          </p:cNvPr>
          <p:cNvSpPr/>
          <p:nvPr/>
        </p:nvSpPr>
        <p:spPr>
          <a:xfrm>
            <a:off x="1790778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72761F-ADAD-4722-8D81-6AAEB0B7666C}"/>
              </a:ext>
            </a:extLst>
          </p:cNvPr>
          <p:cNvSpPr/>
          <p:nvPr/>
        </p:nvSpPr>
        <p:spPr>
          <a:xfrm>
            <a:off x="5520000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A94F3F3-36FA-45A1-86AC-E37061DB49B6}"/>
              </a:ext>
            </a:extLst>
          </p:cNvPr>
          <p:cNvSpPr/>
          <p:nvPr/>
        </p:nvSpPr>
        <p:spPr>
          <a:xfrm>
            <a:off x="3665232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4132E15-1CD1-4D85-A2CF-92F2AE188EAF}"/>
              </a:ext>
            </a:extLst>
          </p:cNvPr>
          <p:cNvSpPr/>
          <p:nvPr/>
        </p:nvSpPr>
        <p:spPr>
          <a:xfrm>
            <a:off x="7374768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3A3F1FC-82C0-4D20-8B38-EF5827EC442E}"/>
              </a:ext>
            </a:extLst>
          </p:cNvPr>
          <p:cNvSpPr/>
          <p:nvPr/>
        </p:nvSpPr>
        <p:spPr>
          <a:xfrm>
            <a:off x="9249222" y="254139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A29F81-CE28-43EC-B7F5-DBE80B4F14C1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B5170AF-972C-405B-AF70-9FAB7F9E7DE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B065AAD-966A-445E-B67D-5E61D5AC2AC2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AF5684-42AE-41D7-8CF4-8140D0D56CD2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5F930C0-E828-407F-9C24-A603BCB91FAA}"/>
              </a:ext>
            </a:extLst>
          </p:cNvPr>
          <p:cNvSpPr/>
          <p:nvPr/>
        </p:nvSpPr>
        <p:spPr>
          <a:xfrm>
            <a:off x="1790778" y="4395960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4ACF669-39CB-482D-A053-CF8F642D0005}"/>
              </a:ext>
            </a:extLst>
          </p:cNvPr>
          <p:cNvSpPr/>
          <p:nvPr/>
        </p:nvSpPr>
        <p:spPr>
          <a:xfrm>
            <a:off x="3665232" y="4395960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BDC726D-74F9-4BB3-80B5-4CB22B8276F3}"/>
              </a:ext>
            </a:extLst>
          </p:cNvPr>
          <p:cNvSpPr/>
          <p:nvPr/>
        </p:nvSpPr>
        <p:spPr>
          <a:xfrm>
            <a:off x="5520000" y="4395960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23440C-32C9-409A-9E42-AA6841600E82}"/>
              </a:ext>
            </a:extLst>
          </p:cNvPr>
          <p:cNvSpPr/>
          <p:nvPr/>
        </p:nvSpPr>
        <p:spPr>
          <a:xfrm>
            <a:off x="9249222" y="4395960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679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FFA5C3-648F-4060-8FCD-E3F3173996C6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B5C55D-540C-4057-A956-8D704C1530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F228E1C-500D-4982-B454-4C6962314227}"/>
              </a:ext>
            </a:extLst>
          </p:cNvPr>
          <p:cNvSpPr txBox="1"/>
          <p:nvPr/>
        </p:nvSpPr>
        <p:spPr>
          <a:xfrm>
            <a:off x="204104" y="8690294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10-FRAMES: QUANTITIES TO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775ED8-D964-463A-A1FC-AFD7ADB0A09B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</p:spTree>
    <p:extLst>
      <p:ext uri="{BB962C8B-B14F-4D97-AF65-F5344CB8AC3E}">
        <p14:creationId xmlns:p14="http://schemas.microsoft.com/office/powerpoint/2010/main" val="836453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7106</TotalTime>
  <Words>120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476</cp:revision>
  <dcterms:created xsi:type="dcterms:W3CDTF">2017-06-14T20:19:49Z</dcterms:created>
  <dcterms:modified xsi:type="dcterms:W3CDTF">2018-11-07T08:18:25Z</dcterms:modified>
</cp:coreProperties>
</file>