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75" r:id="rId2"/>
    <p:sldId id="376" r:id="rId3"/>
    <p:sldId id="379" r:id="rId4"/>
    <p:sldId id="386" r:id="rId5"/>
    <p:sldId id="380" r:id="rId6"/>
    <p:sldId id="377" r:id="rId7"/>
    <p:sldId id="381" r:id="rId8"/>
    <p:sldId id="385" r:id="rId9"/>
    <p:sldId id="384" r:id="rId10"/>
    <p:sldId id="382" r:id="rId11"/>
  </p:sldIdLst>
  <p:sldSz cx="12192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9AF4"/>
    <a:srgbClr val="C00000"/>
    <a:srgbClr val="54A4DC"/>
    <a:srgbClr val="3B9AF4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91" autoAdjust="0"/>
    <p:restoredTop sz="94660"/>
  </p:normalViewPr>
  <p:slideViewPr>
    <p:cSldViewPr snapToGrid="0">
      <p:cViewPr>
        <p:scale>
          <a:sx n="50" d="100"/>
          <a:sy n="50" d="100"/>
        </p:scale>
        <p:origin x="1326" y="180"/>
      </p:cViewPr>
      <p:guideLst>
        <p:guide orient="horz" pos="288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6484"/>
            <a:ext cx="103632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2717"/>
            <a:ext cx="9144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238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309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86834"/>
            <a:ext cx="2628900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86834"/>
            <a:ext cx="7734300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303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69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279653"/>
            <a:ext cx="105156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119286"/>
            <a:ext cx="105156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575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4167"/>
            <a:ext cx="518160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34167"/>
            <a:ext cx="518160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93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86836"/>
            <a:ext cx="10515600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41551"/>
            <a:ext cx="515778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340100"/>
            <a:ext cx="5157787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241551"/>
            <a:ext cx="5183188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340100"/>
            <a:ext cx="5183188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951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08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27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6569"/>
            <a:ext cx="61722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974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16569"/>
            <a:ext cx="61722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153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5156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34167"/>
            <a:ext cx="105156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8475136"/>
            <a:ext cx="411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524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3651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10-FRAMES: QUANTITIES TO 9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211886" y="853923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latin typeface="Century Gothic" panose="020B0502020202020204" pitchFamily="34" charset="0"/>
              </a:rPr>
            </a:br>
            <a:r>
              <a:rPr lang="en-GB" sz="4400" dirty="0"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latin typeface="Century Gothic" panose="020B0502020202020204" pitchFamily="34" charset="0"/>
              </a:rPr>
              <a:t>Whisper to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latin typeface="Century Gothic" panose="020B0502020202020204" pitchFamily="34" charset="0"/>
              </a:rPr>
              <a:t>There are 4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49D3446-6E65-4983-B68F-F1F8729B76BB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D23E0ED-2AD8-4860-83AD-A8D754ACC7E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462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4C69481-F7FB-43BD-AAC3-3CC568A211CB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1738F9-F29B-48ED-A451-F6EAE745E1B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143E200-59BF-4852-974A-300602E4B1F0}"/>
              </a:ext>
            </a:extLst>
          </p:cNvPr>
          <p:cNvSpPr txBox="1"/>
          <p:nvPr/>
        </p:nvSpPr>
        <p:spPr>
          <a:xfrm>
            <a:off x="204104" y="8690294"/>
            <a:ext cx="3651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10-FRAMES: QUANTITIES TO 9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1E2A09C-D07E-42B5-92B3-F61DA9A0B924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1803D95-B50B-49AC-B076-F627DF2D2AF8}"/>
              </a:ext>
            </a:extLst>
          </p:cNvPr>
          <p:cNvCxnSpPr>
            <a:stCxn id="11" idx="2"/>
            <a:endCxn id="18" idx="0"/>
          </p:cNvCxnSpPr>
          <p:nvPr/>
        </p:nvCxnSpPr>
        <p:spPr>
          <a:xfrm>
            <a:off x="6096000" y="350786"/>
            <a:ext cx="0" cy="8213508"/>
          </a:xfrm>
          <a:prstGeom prst="line">
            <a:avLst/>
          </a:prstGeom>
          <a:ln w="762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164BACF-4E00-4EEC-B978-5C5FA1CD07C5}"/>
              </a:ext>
            </a:extLst>
          </p:cNvPr>
          <p:cNvCxnSpPr>
            <a:cxnSpLocks/>
          </p:cNvCxnSpPr>
          <p:nvPr/>
        </p:nvCxnSpPr>
        <p:spPr>
          <a:xfrm>
            <a:off x="0" y="4496030"/>
            <a:ext cx="12192000" cy="0"/>
          </a:xfrm>
          <a:prstGeom prst="line">
            <a:avLst/>
          </a:prstGeom>
          <a:ln w="762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DB7F13D0-80DF-49B8-A32B-2DAB99F99ED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9688" t="37681" r="22188" b="33595"/>
          <a:stretch/>
        </p:blipFill>
        <p:spPr>
          <a:xfrm>
            <a:off x="624261" y="1400430"/>
            <a:ext cx="4648187" cy="19689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6E6A25B-60F4-45DE-BF7F-56788F66B6E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0781" t="39020" r="22344" b="34032"/>
          <a:stretch/>
        </p:blipFill>
        <p:spPr>
          <a:xfrm>
            <a:off x="6948848" y="1521906"/>
            <a:ext cx="4495800" cy="184718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4450D6A-4AF1-4F6F-A36B-BB99A5B6A42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0000" t="38754" r="21875" b="32521"/>
          <a:stretch/>
        </p:blipFill>
        <p:spPr>
          <a:xfrm>
            <a:off x="624261" y="5603606"/>
            <a:ext cx="4648188" cy="196897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3AA4A31-814E-4928-88C5-CB2C5FE6CD1C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0000" t="37703" r="21875" b="33572"/>
          <a:stretch/>
        </p:blipFill>
        <p:spPr>
          <a:xfrm>
            <a:off x="6843352" y="5545675"/>
            <a:ext cx="4648188" cy="1968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528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0BE05FC-F745-44C0-9E2E-F8DB666EDF80}"/>
              </a:ext>
            </a:extLst>
          </p:cNvPr>
          <p:cNvGraphicFramePr>
            <a:graphicFrameLocks noGrp="1"/>
          </p:cNvGraphicFramePr>
          <p:nvPr/>
        </p:nvGraphicFramePr>
        <p:xfrm>
          <a:off x="1416000" y="2164915"/>
          <a:ext cx="9360000" cy="374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000">
                  <a:extLst>
                    <a:ext uri="{9D8B030D-6E8A-4147-A177-3AD203B41FA5}">
                      <a16:colId xmlns:a16="http://schemas.microsoft.com/office/drawing/2014/main" val="163212547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4661321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79021946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4207768541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724489920"/>
                    </a:ext>
                  </a:extLst>
                </a:gridCol>
              </a:tblGrid>
              <a:tr h="1872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721055"/>
                  </a:ext>
                </a:extLst>
              </a:tr>
              <a:tr h="1872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0320887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899C61D-9FCC-4F3D-A2DF-7D46B35D4DFA}"/>
              </a:ext>
            </a:extLst>
          </p:cNvPr>
          <p:cNvSpPr/>
          <p:nvPr/>
        </p:nvSpPr>
        <p:spPr>
          <a:xfrm>
            <a:off x="1790778" y="2541392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972761F-ADAD-4722-8D81-6AAEB0B7666C}"/>
              </a:ext>
            </a:extLst>
          </p:cNvPr>
          <p:cNvSpPr/>
          <p:nvPr/>
        </p:nvSpPr>
        <p:spPr>
          <a:xfrm>
            <a:off x="9252546" y="2541392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A94F3F3-36FA-45A1-86AC-E37061DB49B6}"/>
              </a:ext>
            </a:extLst>
          </p:cNvPr>
          <p:cNvSpPr/>
          <p:nvPr/>
        </p:nvSpPr>
        <p:spPr>
          <a:xfrm>
            <a:off x="9249222" y="4380970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4132E15-1CD1-4D85-A2CF-92F2AE188EAF}"/>
              </a:ext>
            </a:extLst>
          </p:cNvPr>
          <p:cNvSpPr/>
          <p:nvPr/>
        </p:nvSpPr>
        <p:spPr>
          <a:xfrm>
            <a:off x="7397778" y="4380970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3A3F1FC-82C0-4D20-8B38-EF5827EC442E}"/>
              </a:ext>
            </a:extLst>
          </p:cNvPr>
          <p:cNvSpPr/>
          <p:nvPr/>
        </p:nvSpPr>
        <p:spPr>
          <a:xfrm>
            <a:off x="1790778" y="4380970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96E72A9-C910-411A-87FC-98226EBD898E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DB846E5-AA98-42E1-8E97-1099EDC99EE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5281C025-E942-4CEA-A9F9-7E1C5257B9DA}"/>
              </a:ext>
            </a:extLst>
          </p:cNvPr>
          <p:cNvSpPr txBox="1"/>
          <p:nvPr/>
        </p:nvSpPr>
        <p:spPr>
          <a:xfrm>
            <a:off x="204104" y="8690294"/>
            <a:ext cx="3651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10-FRAMES: QUANTITIES TO 9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1204C4B-2592-4AA7-917D-BE0F6A482B27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DDCD876-751F-43B7-AB04-26F909AD2B79}"/>
              </a:ext>
            </a:extLst>
          </p:cNvPr>
          <p:cNvSpPr/>
          <p:nvPr/>
        </p:nvSpPr>
        <p:spPr>
          <a:xfrm>
            <a:off x="3642223" y="2541392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0DB491C3-79E8-46C1-A872-240D509ED3D2}"/>
              </a:ext>
            </a:extLst>
          </p:cNvPr>
          <p:cNvSpPr/>
          <p:nvPr/>
        </p:nvSpPr>
        <p:spPr>
          <a:xfrm>
            <a:off x="3642223" y="4380970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7618FE85-49FC-49B8-9C72-DAE6F6142D26}"/>
              </a:ext>
            </a:extLst>
          </p:cNvPr>
          <p:cNvSpPr/>
          <p:nvPr/>
        </p:nvSpPr>
        <p:spPr>
          <a:xfrm>
            <a:off x="5493668" y="2541392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AA514E8-61E1-494B-BBEF-C6C6854544C5}"/>
              </a:ext>
            </a:extLst>
          </p:cNvPr>
          <p:cNvSpPr/>
          <p:nvPr/>
        </p:nvSpPr>
        <p:spPr>
          <a:xfrm>
            <a:off x="5493668" y="4380970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519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47B803-E08B-47A7-9D65-1A470376C7D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B0B589-F1BE-46F3-BDBF-8579B49E75D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6EC651E-045A-45E8-BC3F-4AA35EAC39F0}"/>
              </a:ext>
            </a:extLst>
          </p:cNvPr>
          <p:cNvSpPr txBox="1"/>
          <p:nvPr/>
        </p:nvSpPr>
        <p:spPr>
          <a:xfrm>
            <a:off x="204104" y="8690294"/>
            <a:ext cx="3651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10-FRAMES: QUANTITIES TO 9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8A9E29C-BF37-4B3E-B534-FDEF7B7FF591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2167878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0BE05FC-F745-44C0-9E2E-F8DB666EDF80}"/>
              </a:ext>
            </a:extLst>
          </p:cNvPr>
          <p:cNvGraphicFramePr>
            <a:graphicFrameLocks noGrp="1"/>
          </p:cNvGraphicFramePr>
          <p:nvPr/>
        </p:nvGraphicFramePr>
        <p:xfrm>
          <a:off x="1416000" y="2164915"/>
          <a:ext cx="9360000" cy="374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000">
                  <a:extLst>
                    <a:ext uri="{9D8B030D-6E8A-4147-A177-3AD203B41FA5}">
                      <a16:colId xmlns:a16="http://schemas.microsoft.com/office/drawing/2014/main" val="163212547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4661321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79021946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4207768541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724489920"/>
                    </a:ext>
                  </a:extLst>
                </a:gridCol>
              </a:tblGrid>
              <a:tr h="1872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721055"/>
                  </a:ext>
                </a:extLst>
              </a:tr>
              <a:tr h="1872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0320887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899C61D-9FCC-4F3D-A2DF-7D46B35D4DFA}"/>
              </a:ext>
            </a:extLst>
          </p:cNvPr>
          <p:cNvSpPr/>
          <p:nvPr/>
        </p:nvSpPr>
        <p:spPr>
          <a:xfrm>
            <a:off x="1790778" y="254139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A94F3F3-36FA-45A1-86AC-E37061DB49B6}"/>
              </a:ext>
            </a:extLst>
          </p:cNvPr>
          <p:cNvSpPr/>
          <p:nvPr/>
        </p:nvSpPr>
        <p:spPr>
          <a:xfrm>
            <a:off x="3665232" y="254139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4132E15-1CD1-4D85-A2CF-92F2AE188EAF}"/>
              </a:ext>
            </a:extLst>
          </p:cNvPr>
          <p:cNvSpPr/>
          <p:nvPr/>
        </p:nvSpPr>
        <p:spPr>
          <a:xfrm>
            <a:off x="7374768" y="254139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AA29F81-CE28-43EC-B7F5-DBE80B4F14C1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B5170AF-972C-405B-AF70-9FAB7F9E7DE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B065AAD-966A-445E-B67D-5E61D5AC2AC2}"/>
              </a:ext>
            </a:extLst>
          </p:cNvPr>
          <p:cNvSpPr txBox="1"/>
          <p:nvPr/>
        </p:nvSpPr>
        <p:spPr>
          <a:xfrm>
            <a:off x="204104" y="8690294"/>
            <a:ext cx="3651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10-FRAMES: QUANTITIES TO 9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7AF5684-42AE-41D7-8CF4-8140D0D56CD2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F5F930C0-E828-407F-9C24-A603BCB91FAA}"/>
              </a:ext>
            </a:extLst>
          </p:cNvPr>
          <p:cNvSpPr/>
          <p:nvPr/>
        </p:nvSpPr>
        <p:spPr>
          <a:xfrm>
            <a:off x="1790778" y="4395960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4ACF669-39CB-482D-A053-CF8F642D0005}"/>
              </a:ext>
            </a:extLst>
          </p:cNvPr>
          <p:cNvSpPr/>
          <p:nvPr/>
        </p:nvSpPr>
        <p:spPr>
          <a:xfrm>
            <a:off x="3665232" y="4395960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B23440C-32C9-409A-9E42-AA6841600E82}"/>
              </a:ext>
            </a:extLst>
          </p:cNvPr>
          <p:cNvSpPr/>
          <p:nvPr/>
        </p:nvSpPr>
        <p:spPr>
          <a:xfrm>
            <a:off x="9249222" y="4395960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679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89245BC-71D0-41FA-995C-F7A7486CCDE7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7CB0579-36CC-45B8-8F9B-F8B8AE3A796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28C021C-74CA-4EF6-A804-4A61D85AEE31}"/>
              </a:ext>
            </a:extLst>
          </p:cNvPr>
          <p:cNvSpPr txBox="1"/>
          <p:nvPr/>
        </p:nvSpPr>
        <p:spPr>
          <a:xfrm>
            <a:off x="204104" y="8690294"/>
            <a:ext cx="3651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10-FRAMES: QUANTITIES TO 9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F3F77C1-E40E-4FCE-8129-D108BF8BDCBF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1292140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0BE05FC-F745-44C0-9E2E-F8DB666EDF80}"/>
              </a:ext>
            </a:extLst>
          </p:cNvPr>
          <p:cNvGraphicFramePr>
            <a:graphicFrameLocks noGrp="1"/>
          </p:cNvGraphicFramePr>
          <p:nvPr/>
        </p:nvGraphicFramePr>
        <p:xfrm>
          <a:off x="1416000" y="2164915"/>
          <a:ext cx="9360000" cy="374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000">
                  <a:extLst>
                    <a:ext uri="{9D8B030D-6E8A-4147-A177-3AD203B41FA5}">
                      <a16:colId xmlns:a16="http://schemas.microsoft.com/office/drawing/2014/main" val="163212547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4661321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79021946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4207768541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724489920"/>
                    </a:ext>
                  </a:extLst>
                </a:gridCol>
              </a:tblGrid>
              <a:tr h="1872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721055"/>
                  </a:ext>
                </a:extLst>
              </a:tr>
              <a:tr h="1872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0320887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899C61D-9FCC-4F3D-A2DF-7D46B35D4DFA}"/>
              </a:ext>
            </a:extLst>
          </p:cNvPr>
          <p:cNvSpPr/>
          <p:nvPr/>
        </p:nvSpPr>
        <p:spPr>
          <a:xfrm>
            <a:off x="1790778" y="2541392"/>
            <a:ext cx="1152000" cy="1152000"/>
          </a:xfrm>
          <a:prstGeom prst="ellipse">
            <a:avLst/>
          </a:prstGeom>
          <a:solidFill>
            <a:schemeClr val="accent4"/>
          </a:solidFill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972761F-ADAD-4722-8D81-6AAEB0B7666C}"/>
              </a:ext>
            </a:extLst>
          </p:cNvPr>
          <p:cNvSpPr/>
          <p:nvPr/>
        </p:nvSpPr>
        <p:spPr>
          <a:xfrm>
            <a:off x="5520000" y="2541392"/>
            <a:ext cx="1152000" cy="1152000"/>
          </a:xfrm>
          <a:prstGeom prst="ellipse">
            <a:avLst/>
          </a:prstGeom>
          <a:solidFill>
            <a:schemeClr val="accent4"/>
          </a:solidFill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A94F3F3-36FA-45A1-86AC-E37061DB49B6}"/>
              </a:ext>
            </a:extLst>
          </p:cNvPr>
          <p:cNvSpPr/>
          <p:nvPr/>
        </p:nvSpPr>
        <p:spPr>
          <a:xfrm>
            <a:off x="3665232" y="2541392"/>
            <a:ext cx="1152000" cy="1152000"/>
          </a:xfrm>
          <a:prstGeom prst="ellipse">
            <a:avLst/>
          </a:prstGeom>
          <a:solidFill>
            <a:schemeClr val="accent4"/>
          </a:solidFill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4132E15-1CD1-4D85-A2CF-92F2AE188EAF}"/>
              </a:ext>
            </a:extLst>
          </p:cNvPr>
          <p:cNvSpPr/>
          <p:nvPr/>
        </p:nvSpPr>
        <p:spPr>
          <a:xfrm>
            <a:off x="7374768" y="2541392"/>
            <a:ext cx="1152000" cy="1152000"/>
          </a:xfrm>
          <a:prstGeom prst="ellipse">
            <a:avLst/>
          </a:prstGeom>
          <a:solidFill>
            <a:schemeClr val="accent4"/>
          </a:solidFill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3A3F1FC-82C0-4D20-8B38-EF5827EC442E}"/>
              </a:ext>
            </a:extLst>
          </p:cNvPr>
          <p:cNvSpPr/>
          <p:nvPr/>
        </p:nvSpPr>
        <p:spPr>
          <a:xfrm>
            <a:off x="9249222" y="2541392"/>
            <a:ext cx="1152000" cy="1152000"/>
          </a:xfrm>
          <a:prstGeom prst="ellipse">
            <a:avLst/>
          </a:prstGeom>
          <a:solidFill>
            <a:schemeClr val="accent4"/>
          </a:solidFill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AA29F81-CE28-43EC-B7F5-DBE80B4F14C1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B5170AF-972C-405B-AF70-9FAB7F9E7DE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B065AAD-966A-445E-B67D-5E61D5AC2AC2}"/>
              </a:ext>
            </a:extLst>
          </p:cNvPr>
          <p:cNvSpPr txBox="1"/>
          <p:nvPr/>
        </p:nvSpPr>
        <p:spPr>
          <a:xfrm>
            <a:off x="204104" y="8690294"/>
            <a:ext cx="3651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10-FRAMES: QUANTITIES TO 9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7AF5684-42AE-41D7-8CF4-8140D0D56CD2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F5F930C0-E828-407F-9C24-A603BCB91FAA}"/>
              </a:ext>
            </a:extLst>
          </p:cNvPr>
          <p:cNvSpPr/>
          <p:nvPr/>
        </p:nvSpPr>
        <p:spPr>
          <a:xfrm>
            <a:off x="1790778" y="4395960"/>
            <a:ext cx="1152000" cy="1152000"/>
          </a:xfrm>
          <a:prstGeom prst="ellipse">
            <a:avLst/>
          </a:prstGeom>
          <a:solidFill>
            <a:schemeClr val="accent4"/>
          </a:solidFill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7D10D21-B5BD-4FAC-93F3-21238229AFFD}"/>
              </a:ext>
            </a:extLst>
          </p:cNvPr>
          <p:cNvSpPr/>
          <p:nvPr/>
        </p:nvSpPr>
        <p:spPr>
          <a:xfrm>
            <a:off x="9249222" y="4395960"/>
            <a:ext cx="1152000" cy="1152000"/>
          </a:xfrm>
          <a:prstGeom prst="ellipse">
            <a:avLst/>
          </a:prstGeom>
          <a:solidFill>
            <a:schemeClr val="accent4"/>
          </a:solidFill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846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0FFA5C3-648F-4060-8FCD-E3F3173996C6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0B5C55D-540C-4057-A956-8D704C1530A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F228E1C-500D-4982-B454-4C6962314227}"/>
              </a:ext>
            </a:extLst>
          </p:cNvPr>
          <p:cNvSpPr txBox="1"/>
          <p:nvPr/>
        </p:nvSpPr>
        <p:spPr>
          <a:xfrm>
            <a:off x="204104" y="8690294"/>
            <a:ext cx="3651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10-FRAMES: QUANTITIES TO 9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0775ED8-D964-463A-A1FC-AFD7ADB0A09B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17964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0BE05FC-F745-44C0-9E2E-F8DB666EDF80}"/>
              </a:ext>
            </a:extLst>
          </p:cNvPr>
          <p:cNvGraphicFramePr>
            <a:graphicFrameLocks noGrp="1"/>
          </p:cNvGraphicFramePr>
          <p:nvPr/>
        </p:nvGraphicFramePr>
        <p:xfrm>
          <a:off x="1416000" y="2164915"/>
          <a:ext cx="9360000" cy="374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000">
                  <a:extLst>
                    <a:ext uri="{9D8B030D-6E8A-4147-A177-3AD203B41FA5}">
                      <a16:colId xmlns:a16="http://schemas.microsoft.com/office/drawing/2014/main" val="163212547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4661321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79021946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4207768541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724489920"/>
                    </a:ext>
                  </a:extLst>
                </a:gridCol>
              </a:tblGrid>
              <a:tr h="1872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721055"/>
                  </a:ext>
                </a:extLst>
              </a:tr>
              <a:tr h="1872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0320887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899C61D-9FCC-4F3D-A2DF-7D46B35D4DFA}"/>
              </a:ext>
            </a:extLst>
          </p:cNvPr>
          <p:cNvSpPr/>
          <p:nvPr/>
        </p:nvSpPr>
        <p:spPr>
          <a:xfrm>
            <a:off x="1790778" y="2541392"/>
            <a:ext cx="1152000" cy="1152000"/>
          </a:xfrm>
          <a:prstGeom prst="ellipse">
            <a:avLst/>
          </a:prstGeom>
          <a:solidFill>
            <a:srgbClr val="00B050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972761F-ADAD-4722-8D81-6AAEB0B7666C}"/>
              </a:ext>
            </a:extLst>
          </p:cNvPr>
          <p:cNvSpPr/>
          <p:nvPr/>
        </p:nvSpPr>
        <p:spPr>
          <a:xfrm>
            <a:off x="5520000" y="2541392"/>
            <a:ext cx="1152000" cy="1152000"/>
          </a:xfrm>
          <a:prstGeom prst="ellipse">
            <a:avLst/>
          </a:prstGeom>
          <a:solidFill>
            <a:srgbClr val="00B050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A94F3F3-36FA-45A1-86AC-E37061DB49B6}"/>
              </a:ext>
            </a:extLst>
          </p:cNvPr>
          <p:cNvSpPr/>
          <p:nvPr/>
        </p:nvSpPr>
        <p:spPr>
          <a:xfrm>
            <a:off x="3665232" y="2541392"/>
            <a:ext cx="1152000" cy="1152000"/>
          </a:xfrm>
          <a:prstGeom prst="ellipse">
            <a:avLst/>
          </a:prstGeom>
          <a:solidFill>
            <a:srgbClr val="00B050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4132E15-1CD1-4D85-A2CF-92F2AE188EAF}"/>
              </a:ext>
            </a:extLst>
          </p:cNvPr>
          <p:cNvSpPr/>
          <p:nvPr/>
        </p:nvSpPr>
        <p:spPr>
          <a:xfrm>
            <a:off x="3665232" y="4380970"/>
            <a:ext cx="1152000" cy="1152000"/>
          </a:xfrm>
          <a:prstGeom prst="ellipse">
            <a:avLst/>
          </a:prstGeom>
          <a:solidFill>
            <a:srgbClr val="00B050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3A3F1FC-82C0-4D20-8B38-EF5827EC442E}"/>
              </a:ext>
            </a:extLst>
          </p:cNvPr>
          <p:cNvSpPr/>
          <p:nvPr/>
        </p:nvSpPr>
        <p:spPr>
          <a:xfrm>
            <a:off x="1790778" y="4380970"/>
            <a:ext cx="1152000" cy="1152000"/>
          </a:xfrm>
          <a:prstGeom prst="ellipse">
            <a:avLst/>
          </a:prstGeom>
          <a:solidFill>
            <a:srgbClr val="00B050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96E72A9-C910-411A-87FC-98226EBD898E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DB846E5-AA98-42E1-8E97-1099EDC99EE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5281C025-E942-4CEA-A9F9-7E1C5257B9DA}"/>
              </a:ext>
            </a:extLst>
          </p:cNvPr>
          <p:cNvSpPr txBox="1"/>
          <p:nvPr/>
        </p:nvSpPr>
        <p:spPr>
          <a:xfrm>
            <a:off x="204104" y="8690294"/>
            <a:ext cx="3651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10-FRAMES: QUANTITIES TO 9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1204C4B-2592-4AA7-917D-BE0F6A482B27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2AD760F-A04F-4965-9471-A2600BE7CAAC}"/>
              </a:ext>
            </a:extLst>
          </p:cNvPr>
          <p:cNvSpPr/>
          <p:nvPr/>
        </p:nvSpPr>
        <p:spPr>
          <a:xfrm>
            <a:off x="5539686" y="4380970"/>
            <a:ext cx="1152000" cy="1152000"/>
          </a:xfrm>
          <a:prstGeom prst="ellipse">
            <a:avLst/>
          </a:prstGeom>
          <a:solidFill>
            <a:srgbClr val="00B050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05F369FC-4934-4DE2-A81A-449659BB051F}"/>
              </a:ext>
            </a:extLst>
          </p:cNvPr>
          <p:cNvSpPr/>
          <p:nvPr/>
        </p:nvSpPr>
        <p:spPr>
          <a:xfrm>
            <a:off x="9230886" y="2541392"/>
            <a:ext cx="1152000" cy="1152000"/>
          </a:xfrm>
          <a:prstGeom prst="ellipse">
            <a:avLst/>
          </a:prstGeom>
          <a:solidFill>
            <a:srgbClr val="00B050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08FEFE2-CEC1-4236-A82B-14CE047D73FA}"/>
              </a:ext>
            </a:extLst>
          </p:cNvPr>
          <p:cNvSpPr/>
          <p:nvPr/>
        </p:nvSpPr>
        <p:spPr>
          <a:xfrm>
            <a:off x="7403846" y="4380970"/>
            <a:ext cx="1152000" cy="1152000"/>
          </a:xfrm>
          <a:prstGeom prst="ellipse">
            <a:avLst/>
          </a:prstGeom>
          <a:solidFill>
            <a:srgbClr val="00B050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485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0FFA5C3-648F-4060-8FCD-E3F3173996C6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0B5C55D-540C-4057-A956-8D704C1530A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F228E1C-500D-4982-B454-4C6962314227}"/>
              </a:ext>
            </a:extLst>
          </p:cNvPr>
          <p:cNvSpPr txBox="1"/>
          <p:nvPr/>
        </p:nvSpPr>
        <p:spPr>
          <a:xfrm>
            <a:off x="204104" y="8690294"/>
            <a:ext cx="3651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10-FRAMES: QUANTITIES TO 9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0775ED8-D964-463A-A1FC-AFD7ADB0A09B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836453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7110</TotalTime>
  <Words>120</Words>
  <Application>Microsoft Office PowerPoint</Application>
  <PresentationFormat>Custom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Metcalfe</dc:creator>
  <cp:lastModifiedBy>Lisa Metcalfe</cp:lastModifiedBy>
  <cp:revision>477</cp:revision>
  <dcterms:created xsi:type="dcterms:W3CDTF">2017-06-14T20:19:49Z</dcterms:created>
  <dcterms:modified xsi:type="dcterms:W3CDTF">2018-11-07T20:39:03Z</dcterms:modified>
</cp:coreProperties>
</file>