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7" r:id="rId3"/>
    <p:sldId id="379" r:id="rId4"/>
    <p:sldId id="376" r:id="rId5"/>
    <p:sldId id="380" r:id="rId6"/>
    <p:sldId id="385" r:id="rId7"/>
    <p:sldId id="381" r:id="rId8"/>
    <p:sldId id="386" r:id="rId9"/>
    <p:sldId id="384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1326" y="46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DD587C2-2AD3-468C-9472-18AB397511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156" t="32678" r="21562" b="38327"/>
          <a:stretch/>
        </p:blipFill>
        <p:spPr>
          <a:xfrm>
            <a:off x="681411" y="1528184"/>
            <a:ext cx="4667250" cy="19874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A1F99E-18B5-48CC-9F4C-0C50757E74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969" t="32203" r="34844" b="40378"/>
          <a:stretch/>
        </p:blipFill>
        <p:spPr>
          <a:xfrm>
            <a:off x="6843340" y="1522162"/>
            <a:ext cx="4533900" cy="18794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C0D125-3441-45E6-B625-0ACC89BFC6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656" t="32560" r="34063" b="40021"/>
          <a:stretch/>
        </p:blipFill>
        <p:spPr>
          <a:xfrm>
            <a:off x="681411" y="5628526"/>
            <a:ext cx="4667250" cy="18794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75D43A-67C6-4BE6-8C0F-371B32A59CD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7500" t="31796" r="34219" b="39210"/>
          <a:stretch/>
        </p:blipFill>
        <p:spPr>
          <a:xfrm>
            <a:off x="6776665" y="5574518"/>
            <a:ext cx="4667250" cy="198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4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3665232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95851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9245BC-71D0-41FA-995C-F7A7486CCDE7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CB0579-36CC-45B8-8F9B-F8B8AE3A79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8C021C-74CA-4EF6-A804-4A61D85AEE31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3F77C1-E40E-4FCE-8129-D108BF8BDCBF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29214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3665232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2AD760F-A04F-4965-9471-A2600BE7CAAC}"/>
              </a:ext>
            </a:extLst>
          </p:cNvPr>
          <p:cNvSpPr/>
          <p:nvPr/>
        </p:nvSpPr>
        <p:spPr>
          <a:xfrm>
            <a:off x="5539686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8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796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ACF669-39CB-482D-A053-CF8F642D0005}"/>
              </a:ext>
            </a:extLst>
          </p:cNvPr>
          <p:cNvSpPr/>
          <p:nvPr/>
        </p:nvSpPr>
        <p:spPr>
          <a:xfrm>
            <a:off x="3665232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67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83645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7085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473</cp:revision>
  <dcterms:created xsi:type="dcterms:W3CDTF">2017-06-14T20:19:49Z</dcterms:created>
  <dcterms:modified xsi:type="dcterms:W3CDTF">2018-11-07T07:56:13Z</dcterms:modified>
</cp:coreProperties>
</file>