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78" r:id="rId3"/>
    <p:sldId id="379" r:id="rId4"/>
    <p:sldId id="376" r:id="rId5"/>
    <p:sldId id="380" r:id="rId6"/>
    <p:sldId id="377" r:id="rId7"/>
    <p:sldId id="381" r:id="rId8"/>
    <p:sldId id="383" r:id="rId9"/>
    <p:sldId id="384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 varScale="1">
        <p:scale>
          <a:sx n="64" d="100"/>
          <a:sy n="64" d="100"/>
        </p:scale>
        <p:origin x="810" y="78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722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11886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39EA2D-66AF-489A-8582-C9FDFE5B54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313" t="36938" r="21875" b="33512"/>
          <a:stretch/>
        </p:blipFill>
        <p:spPr>
          <a:xfrm>
            <a:off x="658319" y="1344190"/>
            <a:ext cx="4610100" cy="2025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FB9246-65F0-4F3A-BD30-6C19A419B6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500" t="37959" r="34687" b="34066"/>
          <a:stretch/>
        </p:blipFill>
        <p:spPr>
          <a:xfrm>
            <a:off x="658319" y="5445919"/>
            <a:ext cx="4739921" cy="1971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B2C7FD-855B-4476-B767-E8B7F9B61FE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500" t="37808" r="34687" b="33428"/>
          <a:stretch/>
        </p:blipFill>
        <p:spPr>
          <a:xfrm>
            <a:off x="6863621" y="1399117"/>
            <a:ext cx="4610100" cy="197160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143E200-59BF-4852-974A-300602E4B1F0}"/>
              </a:ext>
            </a:extLst>
          </p:cNvPr>
          <p:cNvSpPr txBox="1"/>
          <p:nvPr/>
        </p:nvSpPr>
        <p:spPr>
          <a:xfrm>
            <a:off x="204104" y="8690294"/>
            <a:ext cx="3722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564032-F999-4B77-86EC-2E75C685490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5042" t="26553" r="16762" b="36894"/>
          <a:stretch/>
        </p:blipFill>
        <p:spPr>
          <a:xfrm>
            <a:off x="6885319" y="5445919"/>
            <a:ext cx="4588402" cy="1956512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9275212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F86CF7D-7DCB-43A6-A32F-F4312180CD81}"/>
              </a:ext>
            </a:extLst>
          </p:cNvPr>
          <p:cNvSpPr txBox="1"/>
          <p:nvPr/>
        </p:nvSpPr>
        <p:spPr>
          <a:xfrm>
            <a:off x="204104" y="8690294"/>
            <a:ext cx="3722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313750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6EC651E-045A-45E8-BC3F-4AA35EAC39F0}"/>
              </a:ext>
            </a:extLst>
          </p:cNvPr>
          <p:cNvSpPr txBox="1"/>
          <p:nvPr/>
        </p:nvSpPr>
        <p:spPr>
          <a:xfrm>
            <a:off x="204104" y="8690294"/>
            <a:ext cx="3722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chemeClr val="accent6"/>
          </a:solidFill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2541392"/>
            <a:ext cx="1152000" cy="1152000"/>
          </a:xfrm>
          <a:prstGeom prst="ellipse">
            <a:avLst/>
          </a:prstGeom>
          <a:solidFill>
            <a:schemeClr val="accent6"/>
          </a:solidFill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chemeClr val="accent6"/>
          </a:solidFill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3665232" y="4380970"/>
            <a:ext cx="1152000" cy="1152000"/>
          </a:xfrm>
          <a:prstGeom prst="ellipse">
            <a:avLst/>
          </a:prstGeom>
          <a:solidFill>
            <a:schemeClr val="accent6"/>
          </a:solidFill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A3F1FC-82C0-4D20-8B38-EF5827EC442E}"/>
              </a:ext>
            </a:extLst>
          </p:cNvPr>
          <p:cNvSpPr/>
          <p:nvPr/>
        </p:nvSpPr>
        <p:spPr>
          <a:xfrm>
            <a:off x="1790778" y="4380970"/>
            <a:ext cx="1152000" cy="1152000"/>
          </a:xfrm>
          <a:prstGeom prst="ellipse">
            <a:avLst/>
          </a:prstGeom>
          <a:solidFill>
            <a:schemeClr val="accent6"/>
          </a:solidFill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6E72A9-C910-411A-87FC-98226EBD898E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DB846E5-AA98-42E1-8E97-1099EDC99E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281C025-E942-4CEA-A9F9-7E1C5257B9DA}"/>
              </a:ext>
            </a:extLst>
          </p:cNvPr>
          <p:cNvSpPr txBox="1"/>
          <p:nvPr/>
        </p:nvSpPr>
        <p:spPr>
          <a:xfrm>
            <a:off x="204104" y="8690294"/>
            <a:ext cx="3722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204C4B-2592-4AA7-917D-BE0F6A482B27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95851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9245BC-71D0-41FA-995C-F7A7486CCDE7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7CB0579-36CC-45B8-8F9B-F8B8AE3A79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28C021C-74CA-4EF6-A804-4A61D85AEE31}"/>
              </a:ext>
            </a:extLst>
          </p:cNvPr>
          <p:cNvSpPr txBox="1"/>
          <p:nvPr/>
        </p:nvSpPr>
        <p:spPr>
          <a:xfrm>
            <a:off x="204104" y="8690294"/>
            <a:ext cx="3722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3F77C1-E40E-4FCE-8129-D108BF8BDCBF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292140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2541392"/>
            <a:ext cx="1152000" cy="1152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374768" y="2541392"/>
            <a:ext cx="1152000" cy="1152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A3F1FC-82C0-4D20-8B38-EF5827EC442E}"/>
              </a:ext>
            </a:extLst>
          </p:cNvPr>
          <p:cNvSpPr/>
          <p:nvPr/>
        </p:nvSpPr>
        <p:spPr>
          <a:xfrm>
            <a:off x="9249222" y="2541392"/>
            <a:ext cx="1152000" cy="1152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A29F81-CE28-43EC-B7F5-DBE80B4F14C1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B5170AF-972C-405B-AF70-9FAB7F9E7DE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B065AAD-966A-445E-B67D-5E61D5AC2AC2}"/>
              </a:ext>
            </a:extLst>
          </p:cNvPr>
          <p:cNvSpPr txBox="1"/>
          <p:nvPr/>
        </p:nvSpPr>
        <p:spPr>
          <a:xfrm>
            <a:off x="204104" y="8690294"/>
            <a:ext cx="3722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AF5684-42AE-41D7-8CF4-8140D0D56CD2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3406846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FFA5C3-648F-4060-8FCD-E3F3173996C6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B5C55D-540C-4057-A956-8D704C1530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F228E1C-500D-4982-B454-4C6962314227}"/>
              </a:ext>
            </a:extLst>
          </p:cNvPr>
          <p:cNvSpPr txBox="1"/>
          <p:nvPr/>
        </p:nvSpPr>
        <p:spPr>
          <a:xfrm>
            <a:off x="204104" y="8690294"/>
            <a:ext cx="3722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775ED8-D964-463A-A1FC-AFD7ADB0A09B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796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9267906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389760" y="439571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F86CF7D-7DCB-43A6-A32F-F4312180CD81}"/>
              </a:ext>
            </a:extLst>
          </p:cNvPr>
          <p:cNvSpPr txBox="1"/>
          <p:nvPr/>
        </p:nvSpPr>
        <p:spPr>
          <a:xfrm>
            <a:off x="204104" y="8690294"/>
            <a:ext cx="3722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421239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FFA5C3-648F-4060-8FCD-E3F3173996C6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B5C55D-540C-4057-A956-8D704C1530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F228E1C-500D-4982-B454-4C6962314227}"/>
              </a:ext>
            </a:extLst>
          </p:cNvPr>
          <p:cNvSpPr txBox="1"/>
          <p:nvPr/>
        </p:nvSpPr>
        <p:spPr>
          <a:xfrm>
            <a:off x="204104" y="8690294"/>
            <a:ext cx="3722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775ED8-D964-463A-A1FC-AFD7ADB0A09B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836453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7051</TotalTime>
  <Words>120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471</cp:revision>
  <dcterms:created xsi:type="dcterms:W3CDTF">2017-06-14T20:19:49Z</dcterms:created>
  <dcterms:modified xsi:type="dcterms:W3CDTF">2018-11-06T21:00:24Z</dcterms:modified>
</cp:coreProperties>
</file>