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2" r:id="rId2"/>
    <p:sldId id="407" r:id="rId3"/>
    <p:sldId id="403" r:id="rId4"/>
    <p:sldId id="408" r:id="rId5"/>
    <p:sldId id="400" r:id="rId6"/>
    <p:sldId id="409" r:id="rId7"/>
    <p:sldId id="398" r:id="rId8"/>
    <p:sldId id="410" r:id="rId9"/>
    <p:sldId id="401" r:id="rId10"/>
    <p:sldId id="411" r:id="rId11"/>
    <p:sldId id="406" r:id="rId12"/>
    <p:sldId id="412" r:id="rId13"/>
    <p:sldId id="404" r:id="rId14"/>
    <p:sldId id="413" r:id="rId15"/>
    <p:sldId id="397" r:id="rId16"/>
    <p:sldId id="399" r:id="rId17"/>
    <p:sldId id="405" r:id="rId18"/>
    <p:sldId id="414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14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887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24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8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71F190-6D44-4B40-AE9A-B9ACC6C2BE76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337532-A429-492D-B31C-5C4125D5557D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0A24526C-EE25-4885-8EB2-940CCE06E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Oval 37">
                <a:extLst>
                  <a:ext uri="{FF2B5EF4-FFF2-40B4-BE49-F238E27FC236}">
                    <a16:creationId xmlns:a16="http://schemas.microsoft.com/office/drawing/2014/main" id="{79973571-EC30-4992-A7A1-5E72B138A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E78B3C-5DD2-493A-A97D-261559FC3001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0BAA0AAE-2CB6-47D3-84E5-A7DA46BE9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Oval 34">
                <a:extLst>
                  <a:ext uri="{FF2B5EF4-FFF2-40B4-BE49-F238E27FC236}">
                    <a16:creationId xmlns:a16="http://schemas.microsoft.com/office/drawing/2014/main" id="{837D5104-C591-464B-B6B8-18D2897E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Oval 36">
                <a:extLst>
                  <a:ext uri="{FF2B5EF4-FFF2-40B4-BE49-F238E27FC236}">
                    <a16:creationId xmlns:a16="http://schemas.microsoft.com/office/drawing/2014/main" id="{BA5A2508-642D-42C3-9DEC-B4B076BF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Oval 37">
                <a:extLst>
                  <a:ext uri="{FF2B5EF4-FFF2-40B4-BE49-F238E27FC236}">
                    <a16:creationId xmlns:a16="http://schemas.microsoft.com/office/drawing/2014/main" id="{6475BBC5-E63D-4E15-BC4A-EE399DF1E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F77FE9B9-8C08-4FFB-9C26-ACC72CE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Oval 37">
                <a:extLst>
                  <a:ext uri="{FF2B5EF4-FFF2-40B4-BE49-F238E27FC236}">
                    <a16:creationId xmlns:a16="http://schemas.microsoft.com/office/drawing/2014/main" id="{6739A680-5885-480D-9491-7A65E87B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B46F50-1878-4C5D-A15E-2750F66C6E56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72" name="Oval 33">
                <a:extLst>
                  <a:ext uri="{FF2B5EF4-FFF2-40B4-BE49-F238E27FC236}">
                    <a16:creationId xmlns:a16="http://schemas.microsoft.com/office/drawing/2014/main" id="{103AA973-7828-4ABE-966D-E93EA8FA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Oval 34">
                <a:extLst>
                  <a:ext uri="{FF2B5EF4-FFF2-40B4-BE49-F238E27FC236}">
                    <a16:creationId xmlns:a16="http://schemas.microsoft.com/office/drawing/2014/main" id="{F4DCFCCE-5B34-454E-8B96-A690113E8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Oval 36">
                <a:extLst>
                  <a:ext uri="{FF2B5EF4-FFF2-40B4-BE49-F238E27FC236}">
                    <a16:creationId xmlns:a16="http://schemas.microsoft.com/office/drawing/2014/main" id="{CB4D2C10-9B36-4BED-B44E-CD0037B5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Oval 37">
                <a:extLst>
                  <a:ext uri="{FF2B5EF4-FFF2-40B4-BE49-F238E27FC236}">
                    <a16:creationId xmlns:a16="http://schemas.microsoft.com/office/drawing/2014/main" id="{6AF5E1C1-A242-4A0E-8926-AE5C1E61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C5FFACDC-2C54-4EF8-9B33-65B85EA20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Oval 37">
                <a:extLst>
                  <a:ext uri="{FF2B5EF4-FFF2-40B4-BE49-F238E27FC236}">
                    <a16:creationId xmlns:a16="http://schemas.microsoft.com/office/drawing/2014/main" id="{8E8463CD-F341-4609-93CB-0E9BF9FC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B23E648-C9EA-4C3E-82F8-43E96EEF6A6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79" name="Oval 33">
                <a:extLst>
                  <a:ext uri="{FF2B5EF4-FFF2-40B4-BE49-F238E27FC236}">
                    <a16:creationId xmlns:a16="http://schemas.microsoft.com/office/drawing/2014/main" id="{9A14B684-59C6-4A4C-812D-FD723884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Oval 34">
                <a:extLst>
                  <a:ext uri="{FF2B5EF4-FFF2-40B4-BE49-F238E27FC236}">
                    <a16:creationId xmlns:a16="http://schemas.microsoft.com/office/drawing/2014/main" id="{1F08EF8C-0133-4967-8864-F94625E1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Oval 36">
                <a:extLst>
                  <a:ext uri="{FF2B5EF4-FFF2-40B4-BE49-F238E27FC236}">
                    <a16:creationId xmlns:a16="http://schemas.microsoft.com/office/drawing/2014/main" id="{5CD788E1-F2B2-4F7E-9CE7-37B4E8E8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Oval 37">
                <a:extLst>
                  <a:ext uri="{FF2B5EF4-FFF2-40B4-BE49-F238E27FC236}">
                    <a16:creationId xmlns:a16="http://schemas.microsoft.com/office/drawing/2014/main" id="{C90E06D6-C1BD-4802-85F6-0EC02F20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Oval 33">
                <a:extLst>
                  <a:ext uri="{FF2B5EF4-FFF2-40B4-BE49-F238E27FC236}">
                    <a16:creationId xmlns:a16="http://schemas.microsoft.com/office/drawing/2014/main" id="{15B2A44B-B52A-4181-8128-2D2210175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Oval 37">
                <a:extLst>
                  <a:ext uri="{FF2B5EF4-FFF2-40B4-BE49-F238E27FC236}">
                    <a16:creationId xmlns:a16="http://schemas.microsoft.com/office/drawing/2014/main" id="{E0E4967B-D51A-4F12-8D75-BA3FC3F3B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E336F5-B588-4232-AE83-5F9A4C3C9BB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12" name="Oval 33">
                <a:extLst>
                  <a:ext uri="{FF2B5EF4-FFF2-40B4-BE49-F238E27FC236}">
                    <a16:creationId xmlns:a16="http://schemas.microsoft.com/office/drawing/2014/main" id="{808393FC-99AE-47BE-A6A9-72932540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Oval 34">
                <a:extLst>
                  <a:ext uri="{FF2B5EF4-FFF2-40B4-BE49-F238E27FC236}">
                    <a16:creationId xmlns:a16="http://schemas.microsoft.com/office/drawing/2014/main" id="{E5EA7EFE-E1CA-4E42-893D-7989468E1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Oval 36">
                <a:extLst>
                  <a:ext uri="{FF2B5EF4-FFF2-40B4-BE49-F238E27FC236}">
                    <a16:creationId xmlns:a16="http://schemas.microsoft.com/office/drawing/2014/main" id="{7F627AED-CC65-4DCE-B17D-D8A143A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Oval 37">
                <a:extLst>
                  <a:ext uri="{FF2B5EF4-FFF2-40B4-BE49-F238E27FC236}">
                    <a16:creationId xmlns:a16="http://schemas.microsoft.com/office/drawing/2014/main" id="{4FA9786F-17EB-4761-A0F2-9C6403D1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Oval 33">
                <a:extLst>
                  <a:ext uri="{FF2B5EF4-FFF2-40B4-BE49-F238E27FC236}">
                    <a16:creationId xmlns:a16="http://schemas.microsoft.com/office/drawing/2014/main" id="{9227ACF3-C948-48B2-B2CB-D5D1C3572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Oval 37">
                <a:extLst>
                  <a:ext uri="{FF2B5EF4-FFF2-40B4-BE49-F238E27FC236}">
                    <a16:creationId xmlns:a16="http://schemas.microsoft.com/office/drawing/2014/main" id="{5ED8A5C9-C1B8-475D-BB08-660ABE35D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436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71F190-6D44-4B40-AE9A-B9ACC6C2BE76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337532-A429-492D-B31C-5C4125D5557D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0A24526C-EE25-4885-8EB2-940CCE06E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Oval 37">
                <a:extLst>
                  <a:ext uri="{FF2B5EF4-FFF2-40B4-BE49-F238E27FC236}">
                    <a16:creationId xmlns:a16="http://schemas.microsoft.com/office/drawing/2014/main" id="{79973571-EC30-4992-A7A1-5E72B138A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E78B3C-5DD2-493A-A97D-261559FC3001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0BAA0AAE-2CB6-47D3-84E5-A7DA46BE9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Oval 34">
                <a:extLst>
                  <a:ext uri="{FF2B5EF4-FFF2-40B4-BE49-F238E27FC236}">
                    <a16:creationId xmlns:a16="http://schemas.microsoft.com/office/drawing/2014/main" id="{837D5104-C591-464B-B6B8-18D2897E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Oval 36">
                <a:extLst>
                  <a:ext uri="{FF2B5EF4-FFF2-40B4-BE49-F238E27FC236}">
                    <a16:creationId xmlns:a16="http://schemas.microsoft.com/office/drawing/2014/main" id="{BA5A2508-642D-42C3-9DEC-B4B076BF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Oval 37">
                <a:extLst>
                  <a:ext uri="{FF2B5EF4-FFF2-40B4-BE49-F238E27FC236}">
                    <a16:creationId xmlns:a16="http://schemas.microsoft.com/office/drawing/2014/main" id="{6475BBC5-E63D-4E15-BC4A-EE399DF1E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F77FE9B9-8C08-4FFB-9C26-ACC72CE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Oval 37">
                <a:extLst>
                  <a:ext uri="{FF2B5EF4-FFF2-40B4-BE49-F238E27FC236}">
                    <a16:creationId xmlns:a16="http://schemas.microsoft.com/office/drawing/2014/main" id="{6739A680-5885-480D-9491-7A65E87B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B46F50-1878-4C5D-A15E-2750F66C6E56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72" name="Oval 33">
                <a:extLst>
                  <a:ext uri="{FF2B5EF4-FFF2-40B4-BE49-F238E27FC236}">
                    <a16:creationId xmlns:a16="http://schemas.microsoft.com/office/drawing/2014/main" id="{103AA973-7828-4ABE-966D-E93EA8FA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Oval 34">
                <a:extLst>
                  <a:ext uri="{FF2B5EF4-FFF2-40B4-BE49-F238E27FC236}">
                    <a16:creationId xmlns:a16="http://schemas.microsoft.com/office/drawing/2014/main" id="{F4DCFCCE-5B34-454E-8B96-A690113E8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Oval 36">
                <a:extLst>
                  <a:ext uri="{FF2B5EF4-FFF2-40B4-BE49-F238E27FC236}">
                    <a16:creationId xmlns:a16="http://schemas.microsoft.com/office/drawing/2014/main" id="{CB4D2C10-9B36-4BED-B44E-CD0037B5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Oval 37">
                <a:extLst>
                  <a:ext uri="{FF2B5EF4-FFF2-40B4-BE49-F238E27FC236}">
                    <a16:creationId xmlns:a16="http://schemas.microsoft.com/office/drawing/2014/main" id="{6AF5E1C1-A242-4A0E-8926-AE5C1E61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C5FFACDC-2C54-4EF8-9B33-65B85EA20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Oval 37">
                <a:extLst>
                  <a:ext uri="{FF2B5EF4-FFF2-40B4-BE49-F238E27FC236}">
                    <a16:creationId xmlns:a16="http://schemas.microsoft.com/office/drawing/2014/main" id="{8E8463CD-F341-4609-93CB-0E9BF9FC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B23E648-C9EA-4C3E-82F8-43E96EEF6A6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79" name="Oval 33">
                <a:extLst>
                  <a:ext uri="{FF2B5EF4-FFF2-40B4-BE49-F238E27FC236}">
                    <a16:creationId xmlns:a16="http://schemas.microsoft.com/office/drawing/2014/main" id="{9A14B684-59C6-4A4C-812D-FD723884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Oval 34">
                <a:extLst>
                  <a:ext uri="{FF2B5EF4-FFF2-40B4-BE49-F238E27FC236}">
                    <a16:creationId xmlns:a16="http://schemas.microsoft.com/office/drawing/2014/main" id="{1F08EF8C-0133-4967-8864-F94625E1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Oval 36">
                <a:extLst>
                  <a:ext uri="{FF2B5EF4-FFF2-40B4-BE49-F238E27FC236}">
                    <a16:creationId xmlns:a16="http://schemas.microsoft.com/office/drawing/2014/main" id="{5CD788E1-F2B2-4F7E-9CE7-37B4E8E8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Oval 37">
                <a:extLst>
                  <a:ext uri="{FF2B5EF4-FFF2-40B4-BE49-F238E27FC236}">
                    <a16:creationId xmlns:a16="http://schemas.microsoft.com/office/drawing/2014/main" id="{C90E06D6-C1BD-4802-85F6-0EC02F20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Oval 33">
                <a:extLst>
                  <a:ext uri="{FF2B5EF4-FFF2-40B4-BE49-F238E27FC236}">
                    <a16:creationId xmlns:a16="http://schemas.microsoft.com/office/drawing/2014/main" id="{15B2A44B-B52A-4181-8128-2D2210175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Oval 37">
                <a:extLst>
                  <a:ext uri="{FF2B5EF4-FFF2-40B4-BE49-F238E27FC236}">
                    <a16:creationId xmlns:a16="http://schemas.microsoft.com/office/drawing/2014/main" id="{E0E4967B-D51A-4F12-8D75-BA3FC3F3B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E336F5-B588-4232-AE83-5F9A4C3C9BB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12" name="Oval 33">
                <a:extLst>
                  <a:ext uri="{FF2B5EF4-FFF2-40B4-BE49-F238E27FC236}">
                    <a16:creationId xmlns:a16="http://schemas.microsoft.com/office/drawing/2014/main" id="{808393FC-99AE-47BE-A6A9-72932540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Oval 34">
                <a:extLst>
                  <a:ext uri="{FF2B5EF4-FFF2-40B4-BE49-F238E27FC236}">
                    <a16:creationId xmlns:a16="http://schemas.microsoft.com/office/drawing/2014/main" id="{E5EA7EFE-E1CA-4E42-893D-7989468E1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Oval 36">
                <a:extLst>
                  <a:ext uri="{FF2B5EF4-FFF2-40B4-BE49-F238E27FC236}">
                    <a16:creationId xmlns:a16="http://schemas.microsoft.com/office/drawing/2014/main" id="{7F627AED-CC65-4DCE-B17D-D8A143A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Oval 37">
                <a:extLst>
                  <a:ext uri="{FF2B5EF4-FFF2-40B4-BE49-F238E27FC236}">
                    <a16:creationId xmlns:a16="http://schemas.microsoft.com/office/drawing/2014/main" id="{4FA9786F-17EB-4761-A0F2-9C6403D1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Oval 33">
                <a:extLst>
                  <a:ext uri="{FF2B5EF4-FFF2-40B4-BE49-F238E27FC236}">
                    <a16:creationId xmlns:a16="http://schemas.microsoft.com/office/drawing/2014/main" id="{9227ACF3-C948-48B2-B2CB-D5D1C3572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Oval 37">
                <a:extLst>
                  <a:ext uri="{FF2B5EF4-FFF2-40B4-BE49-F238E27FC236}">
                    <a16:creationId xmlns:a16="http://schemas.microsoft.com/office/drawing/2014/main" id="{5ED8A5C9-C1B8-475D-BB08-660ABE35D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71F190-6D44-4B40-AE9A-B9ACC6C2BE76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337532-A429-492D-B31C-5C4125D5557D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0A24526C-EE25-4885-8EB2-940CCE06E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Oval 37">
                <a:extLst>
                  <a:ext uri="{FF2B5EF4-FFF2-40B4-BE49-F238E27FC236}">
                    <a16:creationId xmlns:a16="http://schemas.microsoft.com/office/drawing/2014/main" id="{79973571-EC30-4992-A7A1-5E72B138A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E78B3C-5DD2-493A-A97D-261559FC3001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0BAA0AAE-2CB6-47D3-84E5-A7DA46BE9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Oval 34">
                <a:extLst>
                  <a:ext uri="{FF2B5EF4-FFF2-40B4-BE49-F238E27FC236}">
                    <a16:creationId xmlns:a16="http://schemas.microsoft.com/office/drawing/2014/main" id="{837D5104-C591-464B-B6B8-18D2897E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Oval 36">
                <a:extLst>
                  <a:ext uri="{FF2B5EF4-FFF2-40B4-BE49-F238E27FC236}">
                    <a16:creationId xmlns:a16="http://schemas.microsoft.com/office/drawing/2014/main" id="{BA5A2508-642D-42C3-9DEC-B4B076BF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Oval 37">
                <a:extLst>
                  <a:ext uri="{FF2B5EF4-FFF2-40B4-BE49-F238E27FC236}">
                    <a16:creationId xmlns:a16="http://schemas.microsoft.com/office/drawing/2014/main" id="{6475BBC5-E63D-4E15-BC4A-EE399DF1E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F77FE9B9-8C08-4FFB-9C26-ACC72CE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Oval 37">
                <a:extLst>
                  <a:ext uri="{FF2B5EF4-FFF2-40B4-BE49-F238E27FC236}">
                    <a16:creationId xmlns:a16="http://schemas.microsoft.com/office/drawing/2014/main" id="{6739A680-5885-480D-9491-7A65E87B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B46F50-1878-4C5D-A15E-2750F66C6E56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72" name="Oval 33">
                <a:extLst>
                  <a:ext uri="{FF2B5EF4-FFF2-40B4-BE49-F238E27FC236}">
                    <a16:creationId xmlns:a16="http://schemas.microsoft.com/office/drawing/2014/main" id="{103AA973-7828-4ABE-966D-E93EA8FA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Oval 34">
                <a:extLst>
                  <a:ext uri="{FF2B5EF4-FFF2-40B4-BE49-F238E27FC236}">
                    <a16:creationId xmlns:a16="http://schemas.microsoft.com/office/drawing/2014/main" id="{F4DCFCCE-5B34-454E-8B96-A690113E8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Oval 36">
                <a:extLst>
                  <a:ext uri="{FF2B5EF4-FFF2-40B4-BE49-F238E27FC236}">
                    <a16:creationId xmlns:a16="http://schemas.microsoft.com/office/drawing/2014/main" id="{CB4D2C10-9B36-4BED-B44E-CD0037B5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Oval 37">
                <a:extLst>
                  <a:ext uri="{FF2B5EF4-FFF2-40B4-BE49-F238E27FC236}">
                    <a16:creationId xmlns:a16="http://schemas.microsoft.com/office/drawing/2014/main" id="{6AF5E1C1-A242-4A0E-8926-AE5C1E61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C5FFACDC-2C54-4EF8-9B33-65B85EA20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Oval 37">
                <a:extLst>
                  <a:ext uri="{FF2B5EF4-FFF2-40B4-BE49-F238E27FC236}">
                    <a16:creationId xmlns:a16="http://schemas.microsoft.com/office/drawing/2014/main" id="{8E8463CD-F341-4609-93CB-0E9BF9FC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B23E648-C9EA-4C3E-82F8-43E96EEF6A6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79" name="Oval 33">
                <a:extLst>
                  <a:ext uri="{FF2B5EF4-FFF2-40B4-BE49-F238E27FC236}">
                    <a16:creationId xmlns:a16="http://schemas.microsoft.com/office/drawing/2014/main" id="{9A14B684-59C6-4A4C-812D-FD723884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Oval 34">
                <a:extLst>
                  <a:ext uri="{FF2B5EF4-FFF2-40B4-BE49-F238E27FC236}">
                    <a16:creationId xmlns:a16="http://schemas.microsoft.com/office/drawing/2014/main" id="{1F08EF8C-0133-4967-8864-F94625E1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Oval 36">
                <a:extLst>
                  <a:ext uri="{FF2B5EF4-FFF2-40B4-BE49-F238E27FC236}">
                    <a16:creationId xmlns:a16="http://schemas.microsoft.com/office/drawing/2014/main" id="{5CD788E1-F2B2-4F7E-9CE7-37B4E8E8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Oval 37">
                <a:extLst>
                  <a:ext uri="{FF2B5EF4-FFF2-40B4-BE49-F238E27FC236}">
                    <a16:creationId xmlns:a16="http://schemas.microsoft.com/office/drawing/2014/main" id="{C90E06D6-C1BD-4802-85F6-0EC02F20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Oval 33">
                <a:extLst>
                  <a:ext uri="{FF2B5EF4-FFF2-40B4-BE49-F238E27FC236}">
                    <a16:creationId xmlns:a16="http://schemas.microsoft.com/office/drawing/2014/main" id="{15B2A44B-B52A-4181-8128-2D2210175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Oval 37">
                <a:extLst>
                  <a:ext uri="{FF2B5EF4-FFF2-40B4-BE49-F238E27FC236}">
                    <a16:creationId xmlns:a16="http://schemas.microsoft.com/office/drawing/2014/main" id="{E0E4967B-D51A-4F12-8D75-BA3FC3F3B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E336F5-B588-4232-AE83-5F9A4C3C9BB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12" name="Oval 33">
                <a:extLst>
                  <a:ext uri="{FF2B5EF4-FFF2-40B4-BE49-F238E27FC236}">
                    <a16:creationId xmlns:a16="http://schemas.microsoft.com/office/drawing/2014/main" id="{808393FC-99AE-47BE-A6A9-72932540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Oval 34">
                <a:extLst>
                  <a:ext uri="{FF2B5EF4-FFF2-40B4-BE49-F238E27FC236}">
                    <a16:creationId xmlns:a16="http://schemas.microsoft.com/office/drawing/2014/main" id="{E5EA7EFE-E1CA-4E42-893D-7989468E1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Oval 36">
                <a:extLst>
                  <a:ext uri="{FF2B5EF4-FFF2-40B4-BE49-F238E27FC236}">
                    <a16:creationId xmlns:a16="http://schemas.microsoft.com/office/drawing/2014/main" id="{7F627AED-CC65-4DCE-B17D-D8A143A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Oval 37">
                <a:extLst>
                  <a:ext uri="{FF2B5EF4-FFF2-40B4-BE49-F238E27FC236}">
                    <a16:creationId xmlns:a16="http://schemas.microsoft.com/office/drawing/2014/main" id="{4FA9786F-17EB-4761-A0F2-9C6403D1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Oval 33">
                <a:extLst>
                  <a:ext uri="{FF2B5EF4-FFF2-40B4-BE49-F238E27FC236}">
                    <a16:creationId xmlns:a16="http://schemas.microsoft.com/office/drawing/2014/main" id="{9227ACF3-C948-48B2-B2CB-D5D1C3572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Oval 37">
                <a:extLst>
                  <a:ext uri="{FF2B5EF4-FFF2-40B4-BE49-F238E27FC236}">
                    <a16:creationId xmlns:a16="http://schemas.microsoft.com/office/drawing/2014/main" id="{5ED8A5C9-C1B8-475D-BB08-660ABE35D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19" name="Rectangle 32">
            <a:extLst>
              <a:ext uri="{FF2B5EF4-FFF2-40B4-BE49-F238E27FC236}">
                <a16:creationId xmlns:a16="http://schemas.microsoft.com/office/drawing/2014/main" id="{14938DBA-CB99-4DE3-A2A0-4C7A4715D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1" name="Rectangle 32">
            <a:extLst>
              <a:ext uri="{FF2B5EF4-FFF2-40B4-BE49-F238E27FC236}">
                <a16:creationId xmlns:a16="http://schemas.microsoft.com/office/drawing/2014/main" id="{25AD0BB7-BA77-4281-B9FA-D814C3F1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2" name="Rectangle 32">
            <a:extLst>
              <a:ext uri="{FF2B5EF4-FFF2-40B4-BE49-F238E27FC236}">
                <a16:creationId xmlns:a16="http://schemas.microsoft.com/office/drawing/2014/main" id="{14895FCE-5221-4E7A-AEAA-92AE02F7B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3" name="Rectangle 32">
            <a:extLst>
              <a:ext uri="{FF2B5EF4-FFF2-40B4-BE49-F238E27FC236}">
                <a16:creationId xmlns:a16="http://schemas.microsoft.com/office/drawing/2014/main" id="{CCCE4FE5-CACD-4813-B637-4783526A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E94CE2A-26CE-4E88-86B0-44A58CBFFCE8}"/>
              </a:ext>
            </a:extLst>
          </p:cNvPr>
          <p:cNvGrpSpPr/>
          <p:nvPr/>
        </p:nvGrpSpPr>
        <p:grpSpPr>
          <a:xfrm>
            <a:off x="4044456" y="7100345"/>
            <a:ext cx="776419" cy="598108"/>
            <a:chOff x="3212789" y="3215984"/>
            <a:chExt cx="776419" cy="598108"/>
          </a:xfrm>
        </p:grpSpPr>
        <p:sp>
          <p:nvSpPr>
            <p:cNvPr id="153" name="Oval 33">
              <a:extLst>
                <a:ext uri="{FF2B5EF4-FFF2-40B4-BE49-F238E27FC236}">
                  <a16:creationId xmlns:a16="http://schemas.microsoft.com/office/drawing/2014/main" id="{D2393773-2DEF-4FE3-81D0-168FC2F35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Oval 34">
              <a:extLst>
                <a:ext uri="{FF2B5EF4-FFF2-40B4-BE49-F238E27FC236}">
                  <a16:creationId xmlns:a16="http://schemas.microsoft.com/office/drawing/2014/main" id="{D12FF0D5-ED7F-45FE-B575-7F761C004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Oval 36">
              <a:extLst>
                <a:ext uri="{FF2B5EF4-FFF2-40B4-BE49-F238E27FC236}">
                  <a16:creationId xmlns:a16="http://schemas.microsoft.com/office/drawing/2014/main" id="{4D1CF488-0471-4D97-BC78-6CB18BC1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Oval 37">
              <a:extLst>
                <a:ext uri="{FF2B5EF4-FFF2-40B4-BE49-F238E27FC236}">
                  <a16:creationId xmlns:a16="http://schemas.microsoft.com/office/drawing/2014/main" id="{E33973AD-C7B8-40D3-903D-FBA4CF541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Oval 33">
              <a:extLst>
                <a:ext uri="{FF2B5EF4-FFF2-40B4-BE49-F238E27FC236}">
                  <a16:creationId xmlns:a16="http://schemas.microsoft.com/office/drawing/2014/main" id="{E6E29772-3C6A-49A5-A6D0-9F4323F53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Oval 37">
              <a:extLst>
                <a:ext uri="{FF2B5EF4-FFF2-40B4-BE49-F238E27FC236}">
                  <a16:creationId xmlns:a16="http://schemas.microsoft.com/office/drawing/2014/main" id="{3ECDD5C1-8829-4024-AD40-1EFE182AA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8DC50ED-D5A0-4929-94DD-41E3DDD0E76F}"/>
              </a:ext>
            </a:extLst>
          </p:cNvPr>
          <p:cNvGrpSpPr/>
          <p:nvPr/>
        </p:nvGrpSpPr>
        <p:grpSpPr>
          <a:xfrm>
            <a:off x="6228327" y="7100345"/>
            <a:ext cx="776419" cy="598108"/>
            <a:chOff x="3212789" y="3215984"/>
            <a:chExt cx="776419" cy="598108"/>
          </a:xfrm>
        </p:grpSpPr>
        <p:sp>
          <p:nvSpPr>
            <p:cNvPr id="147" name="Oval 33">
              <a:extLst>
                <a:ext uri="{FF2B5EF4-FFF2-40B4-BE49-F238E27FC236}">
                  <a16:creationId xmlns:a16="http://schemas.microsoft.com/office/drawing/2014/main" id="{3A8EADCC-0EE2-41AD-B8C4-46A011D89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Oval 34">
              <a:extLst>
                <a:ext uri="{FF2B5EF4-FFF2-40B4-BE49-F238E27FC236}">
                  <a16:creationId xmlns:a16="http://schemas.microsoft.com/office/drawing/2014/main" id="{C5FD9AE9-2D1B-469F-B726-DB7B9441B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Oval 36">
              <a:extLst>
                <a:ext uri="{FF2B5EF4-FFF2-40B4-BE49-F238E27FC236}">
                  <a16:creationId xmlns:a16="http://schemas.microsoft.com/office/drawing/2014/main" id="{48AA8A2C-0F90-4A01-A17B-5649D4CE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Oval 37">
              <a:extLst>
                <a:ext uri="{FF2B5EF4-FFF2-40B4-BE49-F238E27FC236}">
                  <a16:creationId xmlns:a16="http://schemas.microsoft.com/office/drawing/2014/main" id="{9C9EF3C2-CC09-423F-A538-753DF77D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Oval 33">
              <a:extLst>
                <a:ext uri="{FF2B5EF4-FFF2-40B4-BE49-F238E27FC236}">
                  <a16:creationId xmlns:a16="http://schemas.microsoft.com/office/drawing/2014/main" id="{A030E163-CE37-4B6A-9056-C1C6EF10E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Oval 37">
              <a:extLst>
                <a:ext uri="{FF2B5EF4-FFF2-40B4-BE49-F238E27FC236}">
                  <a16:creationId xmlns:a16="http://schemas.microsoft.com/office/drawing/2014/main" id="{AD708EC9-2A63-46B6-9A1A-71E996D0F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0489B4A-F0F5-47CC-A8F9-5AF6569F1BBD}"/>
              </a:ext>
            </a:extLst>
          </p:cNvPr>
          <p:cNvGrpSpPr/>
          <p:nvPr/>
        </p:nvGrpSpPr>
        <p:grpSpPr>
          <a:xfrm>
            <a:off x="6226704" y="4946778"/>
            <a:ext cx="776419" cy="598108"/>
            <a:chOff x="3212789" y="3215984"/>
            <a:chExt cx="776419" cy="598108"/>
          </a:xfrm>
        </p:grpSpPr>
        <p:sp>
          <p:nvSpPr>
            <p:cNvPr id="135" name="Oval 33">
              <a:extLst>
                <a:ext uri="{FF2B5EF4-FFF2-40B4-BE49-F238E27FC236}">
                  <a16:creationId xmlns:a16="http://schemas.microsoft.com/office/drawing/2014/main" id="{8FDDB8F1-A603-4905-A014-A642C1C4D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Oval 34">
              <a:extLst>
                <a:ext uri="{FF2B5EF4-FFF2-40B4-BE49-F238E27FC236}">
                  <a16:creationId xmlns:a16="http://schemas.microsoft.com/office/drawing/2014/main" id="{57B91EF2-874E-4022-A76D-6E61F314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Oval 36">
              <a:extLst>
                <a:ext uri="{FF2B5EF4-FFF2-40B4-BE49-F238E27FC236}">
                  <a16:creationId xmlns:a16="http://schemas.microsoft.com/office/drawing/2014/main" id="{6AE722AF-D34E-4CA3-9082-15E2BD358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Oval 37">
              <a:extLst>
                <a:ext uri="{FF2B5EF4-FFF2-40B4-BE49-F238E27FC236}">
                  <a16:creationId xmlns:a16="http://schemas.microsoft.com/office/drawing/2014/main" id="{6C8E916F-5D1C-40D1-B421-541B3B1DF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Oval 33">
              <a:extLst>
                <a:ext uri="{FF2B5EF4-FFF2-40B4-BE49-F238E27FC236}">
                  <a16:creationId xmlns:a16="http://schemas.microsoft.com/office/drawing/2014/main" id="{5448B127-9047-4E28-A424-402FE7A8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Oval 37">
              <a:extLst>
                <a:ext uri="{FF2B5EF4-FFF2-40B4-BE49-F238E27FC236}">
                  <a16:creationId xmlns:a16="http://schemas.microsoft.com/office/drawing/2014/main" id="{1FC9B2E6-B7A2-4CE3-910E-BB58AB550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CFE821E-D2E4-44C0-BA5B-F8C7F9D62B6C}"/>
              </a:ext>
            </a:extLst>
          </p:cNvPr>
          <p:cNvGrpSpPr/>
          <p:nvPr/>
        </p:nvGrpSpPr>
        <p:grpSpPr>
          <a:xfrm>
            <a:off x="4042833" y="4945250"/>
            <a:ext cx="776419" cy="598108"/>
            <a:chOff x="3212789" y="3215984"/>
            <a:chExt cx="776419" cy="598108"/>
          </a:xfrm>
        </p:grpSpPr>
        <p:sp>
          <p:nvSpPr>
            <p:cNvPr id="129" name="Oval 33">
              <a:extLst>
                <a:ext uri="{FF2B5EF4-FFF2-40B4-BE49-F238E27FC236}">
                  <a16:creationId xmlns:a16="http://schemas.microsoft.com/office/drawing/2014/main" id="{8EB6A55F-F9D3-4C31-9ACA-DD5A9786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Oval 34">
              <a:extLst>
                <a:ext uri="{FF2B5EF4-FFF2-40B4-BE49-F238E27FC236}">
                  <a16:creationId xmlns:a16="http://schemas.microsoft.com/office/drawing/2014/main" id="{23CEB740-5F62-4436-BA32-41654788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Oval 36">
              <a:extLst>
                <a:ext uri="{FF2B5EF4-FFF2-40B4-BE49-F238E27FC236}">
                  <a16:creationId xmlns:a16="http://schemas.microsoft.com/office/drawing/2014/main" id="{E95BA56A-9EF0-4A81-B074-537B5ECA6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Oval 37">
              <a:extLst>
                <a:ext uri="{FF2B5EF4-FFF2-40B4-BE49-F238E27FC236}">
                  <a16:creationId xmlns:a16="http://schemas.microsoft.com/office/drawing/2014/main" id="{E9FC8CB1-A09F-4371-8EF2-FED18294F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Oval 33">
              <a:extLst>
                <a:ext uri="{FF2B5EF4-FFF2-40B4-BE49-F238E27FC236}">
                  <a16:creationId xmlns:a16="http://schemas.microsoft.com/office/drawing/2014/main" id="{D236DF5A-3805-41A2-A5E7-FEF35C331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Oval 37">
              <a:extLst>
                <a:ext uri="{FF2B5EF4-FFF2-40B4-BE49-F238E27FC236}">
                  <a16:creationId xmlns:a16="http://schemas.microsoft.com/office/drawing/2014/main" id="{F7BAF063-0200-44C6-84FB-C0235380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528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71F190-6D44-4B40-AE9A-B9ACC6C2BE76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337532-A429-492D-B31C-5C4125D5557D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0A24526C-EE25-4885-8EB2-940CCE06E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Oval 37">
                <a:extLst>
                  <a:ext uri="{FF2B5EF4-FFF2-40B4-BE49-F238E27FC236}">
                    <a16:creationId xmlns:a16="http://schemas.microsoft.com/office/drawing/2014/main" id="{79973571-EC30-4992-A7A1-5E72B138A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E78B3C-5DD2-493A-A97D-261559FC3001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0BAA0AAE-2CB6-47D3-84E5-A7DA46BE9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Oval 34">
                <a:extLst>
                  <a:ext uri="{FF2B5EF4-FFF2-40B4-BE49-F238E27FC236}">
                    <a16:creationId xmlns:a16="http://schemas.microsoft.com/office/drawing/2014/main" id="{837D5104-C591-464B-B6B8-18D2897E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Oval 36">
                <a:extLst>
                  <a:ext uri="{FF2B5EF4-FFF2-40B4-BE49-F238E27FC236}">
                    <a16:creationId xmlns:a16="http://schemas.microsoft.com/office/drawing/2014/main" id="{BA5A2508-642D-42C3-9DEC-B4B076BF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Oval 37">
                <a:extLst>
                  <a:ext uri="{FF2B5EF4-FFF2-40B4-BE49-F238E27FC236}">
                    <a16:creationId xmlns:a16="http://schemas.microsoft.com/office/drawing/2014/main" id="{6475BBC5-E63D-4E15-BC4A-EE399DF1E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F77FE9B9-8C08-4FFB-9C26-ACC72CE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Oval 37">
                <a:extLst>
                  <a:ext uri="{FF2B5EF4-FFF2-40B4-BE49-F238E27FC236}">
                    <a16:creationId xmlns:a16="http://schemas.microsoft.com/office/drawing/2014/main" id="{6739A680-5885-480D-9491-7A65E87B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B46F50-1878-4C5D-A15E-2750F66C6E56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72" name="Oval 33">
                <a:extLst>
                  <a:ext uri="{FF2B5EF4-FFF2-40B4-BE49-F238E27FC236}">
                    <a16:creationId xmlns:a16="http://schemas.microsoft.com/office/drawing/2014/main" id="{103AA973-7828-4ABE-966D-E93EA8FA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Oval 34">
                <a:extLst>
                  <a:ext uri="{FF2B5EF4-FFF2-40B4-BE49-F238E27FC236}">
                    <a16:creationId xmlns:a16="http://schemas.microsoft.com/office/drawing/2014/main" id="{F4DCFCCE-5B34-454E-8B96-A690113E8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Oval 36">
                <a:extLst>
                  <a:ext uri="{FF2B5EF4-FFF2-40B4-BE49-F238E27FC236}">
                    <a16:creationId xmlns:a16="http://schemas.microsoft.com/office/drawing/2014/main" id="{CB4D2C10-9B36-4BED-B44E-CD0037B5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Oval 37">
                <a:extLst>
                  <a:ext uri="{FF2B5EF4-FFF2-40B4-BE49-F238E27FC236}">
                    <a16:creationId xmlns:a16="http://schemas.microsoft.com/office/drawing/2014/main" id="{6AF5E1C1-A242-4A0E-8926-AE5C1E61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C5FFACDC-2C54-4EF8-9B33-65B85EA20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Oval 37">
                <a:extLst>
                  <a:ext uri="{FF2B5EF4-FFF2-40B4-BE49-F238E27FC236}">
                    <a16:creationId xmlns:a16="http://schemas.microsoft.com/office/drawing/2014/main" id="{8E8463CD-F341-4609-93CB-0E9BF9FC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B23E648-C9EA-4C3E-82F8-43E96EEF6A6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79" name="Oval 33">
                <a:extLst>
                  <a:ext uri="{FF2B5EF4-FFF2-40B4-BE49-F238E27FC236}">
                    <a16:creationId xmlns:a16="http://schemas.microsoft.com/office/drawing/2014/main" id="{9A14B684-59C6-4A4C-812D-FD723884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Oval 34">
                <a:extLst>
                  <a:ext uri="{FF2B5EF4-FFF2-40B4-BE49-F238E27FC236}">
                    <a16:creationId xmlns:a16="http://schemas.microsoft.com/office/drawing/2014/main" id="{1F08EF8C-0133-4967-8864-F94625E1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Oval 36">
                <a:extLst>
                  <a:ext uri="{FF2B5EF4-FFF2-40B4-BE49-F238E27FC236}">
                    <a16:creationId xmlns:a16="http://schemas.microsoft.com/office/drawing/2014/main" id="{5CD788E1-F2B2-4F7E-9CE7-37B4E8E8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Oval 37">
                <a:extLst>
                  <a:ext uri="{FF2B5EF4-FFF2-40B4-BE49-F238E27FC236}">
                    <a16:creationId xmlns:a16="http://schemas.microsoft.com/office/drawing/2014/main" id="{C90E06D6-C1BD-4802-85F6-0EC02F20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Oval 33">
                <a:extLst>
                  <a:ext uri="{FF2B5EF4-FFF2-40B4-BE49-F238E27FC236}">
                    <a16:creationId xmlns:a16="http://schemas.microsoft.com/office/drawing/2014/main" id="{15B2A44B-B52A-4181-8128-2D2210175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Oval 37">
                <a:extLst>
                  <a:ext uri="{FF2B5EF4-FFF2-40B4-BE49-F238E27FC236}">
                    <a16:creationId xmlns:a16="http://schemas.microsoft.com/office/drawing/2014/main" id="{E0E4967B-D51A-4F12-8D75-BA3FC3F3B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E336F5-B588-4232-AE83-5F9A4C3C9BB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12" name="Oval 33">
                <a:extLst>
                  <a:ext uri="{FF2B5EF4-FFF2-40B4-BE49-F238E27FC236}">
                    <a16:creationId xmlns:a16="http://schemas.microsoft.com/office/drawing/2014/main" id="{808393FC-99AE-47BE-A6A9-72932540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Oval 34">
                <a:extLst>
                  <a:ext uri="{FF2B5EF4-FFF2-40B4-BE49-F238E27FC236}">
                    <a16:creationId xmlns:a16="http://schemas.microsoft.com/office/drawing/2014/main" id="{E5EA7EFE-E1CA-4E42-893D-7989468E1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Oval 36">
                <a:extLst>
                  <a:ext uri="{FF2B5EF4-FFF2-40B4-BE49-F238E27FC236}">
                    <a16:creationId xmlns:a16="http://schemas.microsoft.com/office/drawing/2014/main" id="{7F627AED-CC65-4DCE-B17D-D8A143A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Oval 37">
                <a:extLst>
                  <a:ext uri="{FF2B5EF4-FFF2-40B4-BE49-F238E27FC236}">
                    <a16:creationId xmlns:a16="http://schemas.microsoft.com/office/drawing/2014/main" id="{4FA9786F-17EB-4761-A0F2-9C6403D1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Oval 33">
                <a:extLst>
                  <a:ext uri="{FF2B5EF4-FFF2-40B4-BE49-F238E27FC236}">
                    <a16:creationId xmlns:a16="http://schemas.microsoft.com/office/drawing/2014/main" id="{9227ACF3-C948-48B2-B2CB-D5D1C3572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Oval 37">
                <a:extLst>
                  <a:ext uri="{FF2B5EF4-FFF2-40B4-BE49-F238E27FC236}">
                    <a16:creationId xmlns:a16="http://schemas.microsoft.com/office/drawing/2014/main" id="{5ED8A5C9-C1B8-475D-BB08-660ABE35D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19" name="Rectangle 32">
            <a:extLst>
              <a:ext uri="{FF2B5EF4-FFF2-40B4-BE49-F238E27FC236}">
                <a16:creationId xmlns:a16="http://schemas.microsoft.com/office/drawing/2014/main" id="{14938DBA-CB99-4DE3-A2A0-4C7A4715D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1" name="Rectangle 32">
            <a:extLst>
              <a:ext uri="{FF2B5EF4-FFF2-40B4-BE49-F238E27FC236}">
                <a16:creationId xmlns:a16="http://schemas.microsoft.com/office/drawing/2014/main" id="{25AD0BB7-BA77-4281-B9FA-D814C3F1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2" name="Rectangle 32">
            <a:extLst>
              <a:ext uri="{FF2B5EF4-FFF2-40B4-BE49-F238E27FC236}">
                <a16:creationId xmlns:a16="http://schemas.microsoft.com/office/drawing/2014/main" id="{14895FCE-5221-4E7A-AEAA-92AE02F7B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3" name="Rectangle 32">
            <a:extLst>
              <a:ext uri="{FF2B5EF4-FFF2-40B4-BE49-F238E27FC236}">
                <a16:creationId xmlns:a16="http://schemas.microsoft.com/office/drawing/2014/main" id="{CCCE4FE5-CACD-4813-B637-4783526A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E94CE2A-26CE-4E88-86B0-44A58CBFFCE8}"/>
              </a:ext>
            </a:extLst>
          </p:cNvPr>
          <p:cNvGrpSpPr/>
          <p:nvPr/>
        </p:nvGrpSpPr>
        <p:grpSpPr>
          <a:xfrm>
            <a:off x="4044456" y="7100345"/>
            <a:ext cx="776419" cy="598108"/>
            <a:chOff x="3212789" y="3215984"/>
            <a:chExt cx="776419" cy="598108"/>
          </a:xfrm>
        </p:grpSpPr>
        <p:sp>
          <p:nvSpPr>
            <p:cNvPr id="153" name="Oval 33">
              <a:extLst>
                <a:ext uri="{FF2B5EF4-FFF2-40B4-BE49-F238E27FC236}">
                  <a16:creationId xmlns:a16="http://schemas.microsoft.com/office/drawing/2014/main" id="{D2393773-2DEF-4FE3-81D0-168FC2F35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Oval 34">
              <a:extLst>
                <a:ext uri="{FF2B5EF4-FFF2-40B4-BE49-F238E27FC236}">
                  <a16:creationId xmlns:a16="http://schemas.microsoft.com/office/drawing/2014/main" id="{D12FF0D5-ED7F-45FE-B575-7F761C004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Oval 36">
              <a:extLst>
                <a:ext uri="{FF2B5EF4-FFF2-40B4-BE49-F238E27FC236}">
                  <a16:creationId xmlns:a16="http://schemas.microsoft.com/office/drawing/2014/main" id="{4D1CF488-0471-4D97-BC78-6CB18BC1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Oval 37">
              <a:extLst>
                <a:ext uri="{FF2B5EF4-FFF2-40B4-BE49-F238E27FC236}">
                  <a16:creationId xmlns:a16="http://schemas.microsoft.com/office/drawing/2014/main" id="{E33973AD-C7B8-40D3-903D-FBA4CF541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Oval 33">
              <a:extLst>
                <a:ext uri="{FF2B5EF4-FFF2-40B4-BE49-F238E27FC236}">
                  <a16:creationId xmlns:a16="http://schemas.microsoft.com/office/drawing/2014/main" id="{E6E29772-3C6A-49A5-A6D0-9F4323F53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Oval 37">
              <a:extLst>
                <a:ext uri="{FF2B5EF4-FFF2-40B4-BE49-F238E27FC236}">
                  <a16:creationId xmlns:a16="http://schemas.microsoft.com/office/drawing/2014/main" id="{3ECDD5C1-8829-4024-AD40-1EFE182AA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8DC50ED-D5A0-4929-94DD-41E3DDD0E76F}"/>
              </a:ext>
            </a:extLst>
          </p:cNvPr>
          <p:cNvGrpSpPr/>
          <p:nvPr/>
        </p:nvGrpSpPr>
        <p:grpSpPr>
          <a:xfrm>
            <a:off x="6228327" y="7100345"/>
            <a:ext cx="776419" cy="598108"/>
            <a:chOff x="3212789" y="3215984"/>
            <a:chExt cx="776419" cy="598108"/>
          </a:xfrm>
        </p:grpSpPr>
        <p:sp>
          <p:nvSpPr>
            <p:cNvPr id="147" name="Oval 33">
              <a:extLst>
                <a:ext uri="{FF2B5EF4-FFF2-40B4-BE49-F238E27FC236}">
                  <a16:creationId xmlns:a16="http://schemas.microsoft.com/office/drawing/2014/main" id="{3A8EADCC-0EE2-41AD-B8C4-46A011D89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Oval 34">
              <a:extLst>
                <a:ext uri="{FF2B5EF4-FFF2-40B4-BE49-F238E27FC236}">
                  <a16:creationId xmlns:a16="http://schemas.microsoft.com/office/drawing/2014/main" id="{C5FD9AE9-2D1B-469F-B726-DB7B9441B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Oval 36">
              <a:extLst>
                <a:ext uri="{FF2B5EF4-FFF2-40B4-BE49-F238E27FC236}">
                  <a16:creationId xmlns:a16="http://schemas.microsoft.com/office/drawing/2014/main" id="{48AA8A2C-0F90-4A01-A17B-5649D4CE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Oval 37">
              <a:extLst>
                <a:ext uri="{FF2B5EF4-FFF2-40B4-BE49-F238E27FC236}">
                  <a16:creationId xmlns:a16="http://schemas.microsoft.com/office/drawing/2014/main" id="{9C9EF3C2-CC09-423F-A538-753DF77D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Oval 33">
              <a:extLst>
                <a:ext uri="{FF2B5EF4-FFF2-40B4-BE49-F238E27FC236}">
                  <a16:creationId xmlns:a16="http://schemas.microsoft.com/office/drawing/2014/main" id="{A030E163-CE37-4B6A-9056-C1C6EF10E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Oval 37">
              <a:extLst>
                <a:ext uri="{FF2B5EF4-FFF2-40B4-BE49-F238E27FC236}">
                  <a16:creationId xmlns:a16="http://schemas.microsoft.com/office/drawing/2014/main" id="{AD708EC9-2A63-46B6-9A1A-71E996D0F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0489B4A-F0F5-47CC-A8F9-5AF6569F1BBD}"/>
              </a:ext>
            </a:extLst>
          </p:cNvPr>
          <p:cNvGrpSpPr/>
          <p:nvPr/>
        </p:nvGrpSpPr>
        <p:grpSpPr>
          <a:xfrm>
            <a:off x="6226704" y="4946778"/>
            <a:ext cx="776419" cy="598108"/>
            <a:chOff x="3212789" y="3215984"/>
            <a:chExt cx="776419" cy="598108"/>
          </a:xfrm>
        </p:grpSpPr>
        <p:sp>
          <p:nvSpPr>
            <p:cNvPr id="135" name="Oval 33">
              <a:extLst>
                <a:ext uri="{FF2B5EF4-FFF2-40B4-BE49-F238E27FC236}">
                  <a16:creationId xmlns:a16="http://schemas.microsoft.com/office/drawing/2014/main" id="{8FDDB8F1-A603-4905-A014-A642C1C4D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Oval 34">
              <a:extLst>
                <a:ext uri="{FF2B5EF4-FFF2-40B4-BE49-F238E27FC236}">
                  <a16:creationId xmlns:a16="http://schemas.microsoft.com/office/drawing/2014/main" id="{57B91EF2-874E-4022-A76D-6E61F314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Oval 36">
              <a:extLst>
                <a:ext uri="{FF2B5EF4-FFF2-40B4-BE49-F238E27FC236}">
                  <a16:creationId xmlns:a16="http://schemas.microsoft.com/office/drawing/2014/main" id="{6AE722AF-D34E-4CA3-9082-15E2BD358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Oval 37">
              <a:extLst>
                <a:ext uri="{FF2B5EF4-FFF2-40B4-BE49-F238E27FC236}">
                  <a16:creationId xmlns:a16="http://schemas.microsoft.com/office/drawing/2014/main" id="{6C8E916F-5D1C-40D1-B421-541B3B1DF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Oval 33">
              <a:extLst>
                <a:ext uri="{FF2B5EF4-FFF2-40B4-BE49-F238E27FC236}">
                  <a16:creationId xmlns:a16="http://schemas.microsoft.com/office/drawing/2014/main" id="{5448B127-9047-4E28-A424-402FE7A8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Oval 37">
              <a:extLst>
                <a:ext uri="{FF2B5EF4-FFF2-40B4-BE49-F238E27FC236}">
                  <a16:creationId xmlns:a16="http://schemas.microsoft.com/office/drawing/2014/main" id="{1FC9B2E6-B7A2-4CE3-910E-BB58AB550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CFE821E-D2E4-44C0-BA5B-F8C7F9D62B6C}"/>
              </a:ext>
            </a:extLst>
          </p:cNvPr>
          <p:cNvGrpSpPr/>
          <p:nvPr/>
        </p:nvGrpSpPr>
        <p:grpSpPr>
          <a:xfrm>
            <a:off x="4042833" y="4945250"/>
            <a:ext cx="776419" cy="598108"/>
            <a:chOff x="3212789" y="3215984"/>
            <a:chExt cx="776419" cy="598108"/>
          </a:xfrm>
        </p:grpSpPr>
        <p:sp>
          <p:nvSpPr>
            <p:cNvPr id="129" name="Oval 33">
              <a:extLst>
                <a:ext uri="{FF2B5EF4-FFF2-40B4-BE49-F238E27FC236}">
                  <a16:creationId xmlns:a16="http://schemas.microsoft.com/office/drawing/2014/main" id="{8EB6A55F-F9D3-4C31-9ACA-DD5A9786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Oval 34">
              <a:extLst>
                <a:ext uri="{FF2B5EF4-FFF2-40B4-BE49-F238E27FC236}">
                  <a16:creationId xmlns:a16="http://schemas.microsoft.com/office/drawing/2014/main" id="{23CEB740-5F62-4436-BA32-41654788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Oval 36">
              <a:extLst>
                <a:ext uri="{FF2B5EF4-FFF2-40B4-BE49-F238E27FC236}">
                  <a16:creationId xmlns:a16="http://schemas.microsoft.com/office/drawing/2014/main" id="{E95BA56A-9EF0-4A81-B074-537B5ECA6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Oval 37">
              <a:extLst>
                <a:ext uri="{FF2B5EF4-FFF2-40B4-BE49-F238E27FC236}">
                  <a16:creationId xmlns:a16="http://schemas.microsoft.com/office/drawing/2014/main" id="{E9FC8CB1-A09F-4371-8EF2-FED18294F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Oval 33">
              <a:extLst>
                <a:ext uri="{FF2B5EF4-FFF2-40B4-BE49-F238E27FC236}">
                  <a16:creationId xmlns:a16="http://schemas.microsoft.com/office/drawing/2014/main" id="{D236DF5A-3805-41A2-A5E7-FEF35C331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Oval 37">
              <a:extLst>
                <a:ext uri="{FF2B5EF4-FFF2-40B4-BE49-F238E27FC236}">
                  <a16:creationId xmlns:a16="http://schemas.microsoft.com/office/drawing/2014/main" id="{F7BAF063-0200-44C6-84FB-C0235380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54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60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71F190-6D44-4B40-AE9A-B9ACC6C2BE76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337532-A429-492D-B31C-5C4125D5557D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0A24526C-EE25-4885-8EB2-940CCE06E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Oval 37">
                <a:extLst>
                  <a:ext uri="{FF2B5EF4-FFF2-40B4-BE49-F238E27FC236}">
                    <a16:creationId xmlns:a16="http://schemas.microsoft.com/office/drawing/2014/main" id="{79973571-EC30-4992-A7A1-5E72B138A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E78B3C-5DD2-493A-A97D-261559FC3001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0BAA0AAE-2CB6-47D3-84E5-A7DA46BE9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Oval 34">
                <a:extLst>
                  <a:ext uri="{FF2B5EF4-FFF2-40B4-BE49-F238E27FC236}">
                    <a16:creationId xmlns:a16="http://schemas.microsoft.com/office/drawing/2014/main" id="{837D5104-C591-464B-B6B8-18D2897E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Oval 36">
                <a:extLst>
                  <a:ext uri="{FF2B5EF4-FFF2-40B4-BE49-F238E27FC236}">
                    <a16:creationId xmlns:a16="http://schemas.microsoft.com/office/drawing/2014/main" id="{BA5A2508-642D-42C3-9DEC-B4B076BF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Oval 37">
                <a:extLst>
                  <a:ext uri="{FF2B5EF4-FFF2-40B4-BE49-F238E27FC236}">
                    <a16:creationId xmlns:a16="http://schemas.microsoft.com/office/drawing/2014/main" id="{6475BBC5-E63D-4E15-BC4A-EE399DF1E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F77FE9B9-8C08-4FFB-9C26-ACC72CE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Oval 37">
                <a:extLst>
                  <a:ext uri="{FF2B5EF4-FFF2-40B4-BE49-F238E27FC236}">
                    <a16:creationId xmlns:a16="http://schemas.microsoft.com/office/drawing/2014/main" id="{6739A680-5885-480D-9491-7A65E87B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B46F50-1878-4C5D-A15E-2750F66C6E56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72" name="Oval 33">
                <a:extLst>
                  <a:ext uri="{FF2B5EF4-FFF2-40B4-BE49-F238E27FC236}">
                    <a16:creationId xmlns:a16="http://schemas.microsoft.com/office/drawing/2014/main" id="{103AA973-7828-4ABE-966D-E93EA8FA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Oval 34">
                <a:extLst>
                  <a:ext uri="{FF2B5EF4-FFF2-40B4-BE49-F238E27FC236}">
                    <a16:creationId xmlns:a16="http://schemas.microsoft.com/office/drawing/2014/main" id="{F4DCFCCE-5B34-454E-8B96-A690113E8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Oval 36">
                <a:extLst>
                  <a:ext uri="{FF2B5EF4-FFF2-40B4-BE49-F238E27FC236}">
                    <a16:creationId xmlns:a16="http://schemas.microsoft.com/office/drawing/2014/main" id="{CB4D2C10-9B36-4BED-B44E-CD0037B5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Oval 37">
                <a:extLst>
                  <a:ext uri="{FF2B5EF4-FFF2-40B4-BE49-F238E27FC236}">
                    <a16:creationId xmlns:a16="http://schemas.microsoft.com/office/drawing/2014/main" id="{6AF5E1C1-A242-4A0E-8926-AE5C1E61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C5FFACDC-2C54-4EF8-9B33-65B85EA20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Oval 37">
                <a:extLst>
                  <a:ext uri="{FF2B5EF4-FFF2-40B4-BE49-F238E27FC236}">
                    <a16:creationId xmlns:a16="http://schemas.microsoft.com/office/drawing/2014/main" id="{8E8463CD-F341-4609-93CB-0E9BF9FC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B23E648-C9EA-4C3E-82F8-43E96EEF6A6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79" name="Oval 33">
                <a:extLst>
                  <a:ext uri="{FF2B5EF4-FFF2-40B4-BE49-F238E27FC236}">
                    <a16:creationId xmlns:a16="http://schemas.microsoft.com/office/drawing/2014/main" id="{9A14B684-59C6-4A4C-812D-FD723884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Oval 34">
                <a:extLst>
                  <a:ext uri="{FF2B5EF4-FFF2-40B4-BE49-F238E27FC236}">
                    <a16:creationId xmlns:a16="http://schemas.microsoft.com/office/drawing/2014/main" id="{1F08EF8C-0133-4967-8864-F94625E1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Oval 36">
                <a:extLst>
                  <a:ext uri="{FF2B5EF4-FFF2-40B4-BE49-F238E27FC236}">
                    <a16:creationId xmlns:a16="http://schemas.microsoft.com/office/drawing/2014/main" id="{5CD788E1-F2B2-4F7E-9CE7-37B4E8E8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Oval 37">
                <a:extLst>
                  <a:ext uri="{FF2B5EF4-FFF2-40B4-BE49-F238E27FC236}">
                    <a16:creationId xmlns:a16="http://schemas.microsoft.com/office/drawing/2014/main" id="{C90E06D6-C1BD-4802-85F6-0EC02F20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Oval 33">
                <a:extLst>
                  <a:ext uri="{FF2B5EF4-FFF2-40B4-BE49-F238E27FC236}">
                    <a16:creationId xmlns:a16="http://schemas.microsoft.com/office/drawing/2014/main" id="{15B2A44B-B52A-4181-8128-2D2210175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Oval 37">
                <a:extLst>
                  <a:ext uri="{FF2B5EF4-FFF2-40B4-BE49-F238E27FC236}">
                    <a16:creationId xmlns:a16="http://schemas.microsoft.com/office/drawing/2014/main" id="{E0E4967B-D51A-4F12-8D75-BA3FC3F3B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E336F5-B588-4232-AE83-5F9A4C3C9BB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12" name="Oval 33">
                <a:extLst>
                  <a:ext uri="{FF2B5EF4-FFF2-40B4-BE49-F238E27FC236}">
                    <a16:creationId xmlns:a16="http://schemas.microsoft.com/office/drawing/2014/main" id="{808393FC-99AE-47BE-A6A9-72932540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Oval 34">
                <a:extLst>
                  <a:ext uri="{FF2B5EF4-FFF2-40B4-BE49-F238E27FC236}">
                    <a16:creationId xmlns:a16="http://schemas.microsoft.com/office/drawing/2014/main" id="{E5EA7EFE-E1CA-4E42-893D-7989468E1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Oval 36">
                <a:extLst>
                  <a:ext uri="{FF2B5EF4-FFF2-40B4-BE49-F238E27FC236}">
                    <a16:creationId xmlns:a16="http://schemas.microsoft.com/office/drawing/2014/main" id="{7F627AED-CC65-4DCE-B17D-D8A143A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Oval 37">
                <a:extLst>
                  <a:ext uri="{FF2B5EF4-FFF2-40B4-BE49-F238E27FC236}">
                    <a16:creationId xmlns:a16="http://schemas.microsoft.com/office/drawing/2014/main" id="{4FA9786F-17EB-4761-A0F2-9C6403D1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Oval 33">
                <a:extLst>
                  <a:ext uri="{FF2B5EF4-FFF2-40B4-BE49-F238E27FC236}">
                    <a16:creationId xmlns:a16="http://schemas.microsoft.com/office/drawing/2014/main" id="{9227ACF3-C948-48B2-B2CB-D5D1C3572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Oval 37">
                <a:extLst>
                  <a:ext uri="{FF2B5EF4-FFF2-40B4-BE49-F238E27FC236}">
                    <a16:creationId xmlns:a16="http://schemas.microsoft.com/office/drawing/2014/main" id="{5ED8A5C9-C1B8-475D-BB08-660ABE35D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88DC20D-BB12-4C7A-AF1C-A3626BD397CA}"/>
              </a:ext>
            </a:extLst>
          </p:cNvPr>
          <p:cNvGrpSpPr/>
          <p:nvPr/>
        </p:nvGrpSpPr>
        <p:grpSpPr>
          <a:xfrm>
            <a:off x="3888266" y="4721372"/>
            <a:ext cx="3273926" cy="3210373"/>
            <a:chOff x="3056599" y="837011"/>
            <a:chExt cx="3273926" cy="3210373"/>
          </a:xfrm>
        </p:grpSpPr>
        <p:sp>
          <p:nvSpPr>
            <p:cNvPr id="119" name="Rectangle 32">
              <a:extLst>
                <a:ext uri="{FF2B5EF4-FFF2-40B4-BE49-F238E27FC236}">
                  <a16:creationId xmlns:a16="http://schemas.microsoft.com/office/drawing/2014/main" id="{14938DBA-CB99-4DE3-A2A0-4C7A4715D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0" name="Rectangle 32">
              <a:extLst>
                <a:ext uri="{FF2B5EF4-FFF2-40B4-BE49-F238E27FC236}">
                  <a16:creationId xmlns:a16="http://schemas.microsoft.com/office/drawing/2014/main" id="{DB737245-9F1F-425C-938E-BA6AE8AC5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1" name="Rectangle 32">
              <a:extLst>
                <a:ext uri="{FF2B5EF4-FFF2-40B4-BE49-F238E27FC236}">
                  <a16:creationId xmlns:a16="http://schemas.microsoft.com/office/drawing/2014/main" id="{25AD0BB7-BA77-4281-B9FA-D814C3F12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2" name="Rectangle 32">
              <a:extLst>
                <a:ext uri="{FF2B5EF4-FFF2-40B4-BE49-F238E27FC236}">
                  <a16:creationId xmlns:a16="http://schemas.microsoft.com/office/drawing/2014/main" id="{14895FCE-5221-4E7A-AEAA-92AE02F7B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3" name="Rectangle 32">
              <a:extLst>
                <a:ext uri="{FF2B5EF4-FFF2-40B4-BE49-F238E27FC236}">
                  <a16:creationId xmlns:a16="http://schemas.microsoft.com/office/drawing/2014/main" id="{CCCE4FE5-CACD-4813-B637-4783526A4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E94CE2A-26CE-4E88-86B0-44A58CBFFCE8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53" name="Oval 33">
                <a:extLst>
                  <a:ext uri="{FF2B5EF4-FFF2-40B4-BE49-F238E27FC236}">
                    <a16:creationId xmlns:a16="http://schemas.microsoft.com/office/drawing/2014/main" id="{D2393773-2DEF-4FE3-81D0-168FC2F35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Oval 34">
                <a:extLst>
                  <a:ext uri="{FF2B5EF4-FFF2-40B4-BE49-F238E27FC236}">
                    <a16:creationId xmlns:a16="http://schemas.microsoft.com/office/drawing/2014/main" id="{D12FF0D5-ED7F-45FE-B575-7F761C004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Oval 36">
                <a:extLst>
                  <a:ext uri="{FF2B5EF4-FFF2-40B4-BE49-F238E27FC236}">
                    <a16:creationId xmlns:a16="http://schemas.microsoft.com/office/drawing/2014/main" id="{4D1CF488-0471-4D97-BC78-6CB18BC1E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Oval 37">
                <a:extLst>
                  <a:ext uri="{FF2B5EF4-FFF2-40B4-BE49-F238E27FC236}">
                    <a16:creationId xmlns:a16="http://schemas.microsoft.com/office/drawing/2014/main" id="{E33973AD-C7B8-40D3-903D-FBA4CF541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Oval 33">
                <a:extLst>
                  <a:ext uri="{FF2B5EF4-FFF2-40B4-BE49-F238E27FC236}">
                    <a16:creationId xmlns:a16="http://schemas.microsoft.com/office/drawing/2014/main" id="{E6E29772-3C6A-49A5-A6D0-9F4323F53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Oval 37">
                <a:extLst>
                  <a:ext uri="{FF2B5EF4-FFF2-40B4-BE49-F238E27FC236}">
                    <a16:creationId xmlns:a16="http://schemas.microsoft.com/office/drawing/2014/main" id="{3ECDD5C1-8829-4024-AD40-1EFE182AA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08DC50ED-D5A0-4929-94DD-41E3DDD0E76F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147" name="Oval 33">
                <a:extLst>
                  <a:ext uri="{FF2B5EF4-FFF2-40B4-BE49-F238E27FC236}">
                    <a16:creationId xmlns:a16="http://schemas.microsoft.com/office/drawing/2014/main" id="{3A8EADCC-0EE2-41AD-B8C4-46A011D89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Oval 34">
                <a:extLst>
                  <a:ext uri="{FF2B5EF4-FFF2-40B4-BE49-F238E27FC236}">
                    <a16:creationId xmlns:a16="http://schemas.microsoft.com/office/drawing/2014/main" id="{C5FD9AE9-2D1B-469F-B726-DB7B9441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Oval 36">
                <a:extLst>
                  <a:ext uri="{FF2B5EF4-FFF2-40B4-BE49-F238E27FC236}">
                    <a16:creationId xmlns:a16="http://schemas.microsoft.com/office/drawing/2014/main" id="{48AA8A2C-0F90-4A01-A17B-5649D4CE4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Oval 37">
                <a:extLst>
                  <a:ext uri="{FF2B5EF4-FFF2-40B4-BE49-F238E27FC236}">
                    <a16:creationId xmlns:a16="http://schemas.microsoft.com/office/drawing/2014/main" id="{9C9EF3C2-CC09-423F-A538-753DF77D0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Oval 33">
                <a:extLst>
                  <a:ext uri="{FF2B5EF4-FFF2-40B4-BE49-F238E27FC236}">
                    <a16:creationId xmlns:a16="http://schemas.microsoft.com/office/drawing/2014/main" id="{A030E163-CE37-4B6A-9056-C1C6EF10E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Oval 37">
                <a:extLst>
                  <a:ext uri="{FF2B5EF4-FFF2-40B4-BE49-F238E27FC236}">
                    <a16:creationId xmlns:a16="http://schemas.microsoft.com/office/drawing/2014/main" id="{AD708EC9-2A63-46B6-9A1A-71E996D0F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587EFD9-2B95-4AE7-A47B-35E94D634DE7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141" name="Oval 33">
                <a:extLst>
                  <a:ext uri="{FF2B5EF4-FFF2-40B4-BE49-F238E27FC236}">
                    <a16:creationId xmlns:a16="http://schemas.microsoft.com/office/drawing/2014/main" id="{94669806-5CE1-42A4-B5DD-C5410ED8C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Oval 34">
                <a:extLst>
                  <a:ext uri="{FF2B5EF4-FFF2-40B4-BE49-F238E27FC236}">
                    <a16:creationId xmlns:a16="http://schemas.microsoft.com/office/drawing/2014/main" id="{0CEBE871-4BE3-406A-9AAB-A77747567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Oval 36">
                <a:extLst>
                  <a:ext uri="{FF2B5EF4-FFF2-40B4-BE49-F238E27FC236}">
                    <a16:creationId xmlns:a16="http://schemas.microsoft.com/office/drawing/2014/main" id="{955DF3E0-F86B-488C-9941-EA8E771A2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Oval 37">
                <a:extLst>
                  <a:ext uri="{FF2B5EF4-FFF2-40B4-BE49-F238E27FC236}">
                    <a16:creationId xmlns:a16="http://schemas.microsoft.com/office/drawing/2014/main" id="{8663FE85-F180-4F31-A6D1-37C19724F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Oval 33">
                <a:extLst>
                  <a:ext uri="{FF2B5EF4-FFF2-40B4-BE49-F238E27FC236}">
                    <a16:creationId xmlns:a16="http://schemas.microsoft.com/office/drawing/2014/main" id="{57B2FB1F-2EAB-4A9F-B57A-7D94B7A5D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Oval 37">
                <a:extLst>
                  <a:ext uri="{FF2B5EF4-FFF2-40B4-BE49-F238E27FC236}">
                    <a16:creationId xmlns:a16="http://schemas.microsoft.com/office/drawing/2014/main" id="{81752E8E-F960-4C6C-A61B-CA7748E19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10489B4A-F0F5-47CC-A8F9-5AF6569F1BB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135" name="Oval 33">
                <a:extLst>
                  <a:ext uri="{FF2B5EF4-FFF2-40B4-BE49-F238E27FC236}">
                    <a16:creationId xmlns:a16="http://schemas.microsoft.com/office/drawing/2014/main" id="{8FDDB8F1-A603-4905-A014-A642C1C4D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Oval 34">
                <a:extLst>
                  <a:ext uri="{FF2B5EF4-FFF2-40B4-BE49-F238E27FC236}">
                    <a16:creationId xmlns:a16="http://schemas.microsoft.com/office/drawing/2014/main" id="{57B91EF2-874E-4022-A76D-6E61F3145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Oval 36">
                <a:extLst>
                  <a:ext uri="{FF2B5EF4-FFF2-40B4-BE49-F238E27FC236}">
                    <a16:creationId xmlns:a16="http://schemas.microsoft.com/office/drawing/2014/main" id="{6AE722AF-D34E-4CA3-9082-15E2BD358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Oval 37">
                <a:extLst>
                  <a:ext uri="{FF2B5EF4-FFF2-40B4-BE49-F238E27FC236}">
                    <a16:creationId xmlns:a16="http://schemas.microsoft.com/office/drawing/2014/main" id="{6C8E916F-5D1C-40D1-B421-541B3B1DF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Oval 33">
                <a:extLst>
                  <a:ext uri="{FF2B5EF4-FFF2-40B4-BE49-F238E27FC236}">
                    <a16:creationId xmlns:a16="http://schemas.microsoft.com/office/drawing/2014/main" id="{5448B127-9047-4E28-A424-402FE7A8D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Oval 37">
                <a:extLst>
                  <a:ext uri="{FF2B5EF4-FFF2-40B4-BE49-F238E27FC236}">
                    <a16:creationId xmlns:a16="http://schemas.microsoft.com/office/drawing/2014/main" id="{1FC9B2E6-B7A2-4CE3-910E-BB58AB550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CFE821E-D2E4-44C0-BA5B-F8C7F9D62B6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29" name="Oval 33">
                <a:extLst>
                  <a:ext uri="{FF2B5EF4-FFF2-40B4-BE49-F238E27FC236}">
                    <a16:creationId xmlns:a16="http://schemas.microsoft.com/office/drawing/2014/main" id="{8EB6A55F-F9D3-4C31-9ACA-DD5A97869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Oval 34">
                <a:extLst>
                  <a:ext uri="{FF2B5EF4-FFF2-40B4-BE49-F238E27FC236}">
                    <a16:creationId xmlns:a16="http://schemas.microsoft.com/office/drawing/2014/main" id="{23CEB740-5F62-4436-BA32-41654788D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Oval 36">
                <a:extLst>
                  <a:ext uri="{FF2B5EF4-FFF2-40B4-BE49-F238E27FC236}">
                    <a16:creationId xmlns:a16="http://schemas.microsoft.com/office/drawing/2014/main" id="{E95BA56A-9EF0-4A81-B074-537B5ECA6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Oval 37">
                <a:extLst>
                  <a:ext uri="{FF2B5EF4-FFF2-40B4-BE49-F238E27FC236}">
                    <a16:creationId xmlns:a16="http://schemas.microsoft.com/office/drawing/2014/main" id="{E9FC8CB1-A09F-4371-8EF2-FED18294F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Oval 33">
                <a:extLst>
                  <a:ext uri="{FF2B5EF4-FFF2-40B4-BE49-F238E27FC236}">
                    <a16:creationId xmlns:a16="http://schemas.microsoft.com/office/drawing/2014/main" id="{D236DF5A-3805-41A2-A5E7-FEF35C331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Oval 37">
                <a:extLst>
                  <a:ext uri="{FF2B5EF4-FFF2-40B4-BE49-F238E27FC236}">
                    <a16:creationId xmlns:a16="http://schemas.microsoft.com/office/drawing/2014/main" id="{F7BAF063-0200-44C6-84FB-C02353808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201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71F190-6D44-4B40-AE9A-B9ACC6C2BE76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337532-A429-492D-B31C-5C4125D5557D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0A24526C-EE25-4885-8EB2-940CCE06E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Oval 37">
                <a:extLst>
                  <a:ext uri="{FF2B5EF4-FFF2-40B4-BE49-F238E27FC236}">
                    <a16:creationId xmlns:a16="http://schemas.microsoft.com/office/drawing/2014/main" id="{79973571-EC30-4992-A7A1-5E72B138A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E78B3C-5DD2-493A-A97D-261559FC3001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0BAA0AAE-2CB6-47D3-84E5-A7DA46BE9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Oval 34">
                <a:extLst>
                  <a:ext uri="{FF2B5EF4-FFF2-40B4-BE49-F238E27FC236}">
                    <a16:creationId xmlns:a16="http://schemas.microsoft.com/office/drawing/2014/main" id="{837D5104-C591-464B-B6B8-18D2897E4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Oval 36">
                <a:extLst>
                  <a:ext uri="{FF2B5EF4-FFF2-40B4-BE49-F238E27FC236}">
                    <a16:creationId xmlns:a16="http://schemas.microsoft.com/office/drawing/2014/main" id="{BA5A2508-642D-42C3-9DEC-B4B076BF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Oval 37">
                <a:extLst>
                  <a:ext uri="{FF2B5EF4-FFF2-40B4-BE49-F238E27FC236}">
                    <a16:creationId xmlns:a16="http://schemas.microsoft.com/office/drawing/2014/main" id="{6475BBC5-E63D-4E15-BC4A-EE399DF1E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F77FE9B9-8C08-4FFB-9C26-ACC72CE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Oval 37">
                <a:extLst>
                  <a:ext uri="{FF2B5EF4-FFF2-40B4-BE49-F238E27FC236}">
                    <a16:creationId xmlns:a16="http://schemas.microsoft.com/office/drawing/2014/main" id="{6739A680-5885-480D-9491-7A65E87B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B46F50-1878-4C5D-A15E-2750F66C6E56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72" name="Oval 33">
                <a:extLst>
                  <a:ext uri="{FF2B5EF4-FFF2-40B4-BE49-F238E27FC236}">
                    <a16:creationId xmlns:a16="http://schemas.microsoft.com/office/drawing/2014/main" id="{103AA973-7828-4ABE-966D-E93EA8FA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Oval 34">
                <a:extLst>
                  <a:ext uri="{FF2B5EF4-FFF2-40B4-BE49-F238E27FC236}">
                    <a16:creationId xmlns:a16="http://schemas.microsoft.com/office/drawing/2014/main" id="{F4DCFCCE-5B34-454E-8B96-A690113E8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Oval 36">
                <a:extLst>
                  <a:ext uri="{FF2B5EF4-FFF2-40B4-BE49-F238E27FC236}">
                    <a16:creationId xmlns:a16="http://schemas.microsoft.com/office/drawing/2014/main" id="{CB4D2C10-9B36-4BED-B44E-CD0037B5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Oval 37">
                <a:extLst>
                  <a:ext uri="{FF2B5EF4-FFF2-40B4-BE49-F238E27FC236}">
                    <a16:creationId xmlns:a16="http://schemas.microsoft.com/office/drawing/2014/main" id="{6AF5E1C1-A242-4A0E-8926-AE5C1E61A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C5FFACDC-2C54-4EF8-9B33-65B85EA20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Oval 37">
                <a:extLst>
                  <a:ext uri="{FF2B5EF4-FFF2-40B4-BE49-F238E27FC236}">
                    <a16:creationId xmlns:a16="http://schemas.microsoft.com/office/drawing/2014/main" id="{8E8463CD-F341-4609-93CB-0E9BF9FC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B23E648-C9EA-4C3E-82F8-43E96EEF6A6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79" name="Oval 33">
                <a:extLst>
                  <a:ext uri="{FF2B5EF4-FFF2-40B4-BE49-F238E27FC236}">
                    <a16:creationId xmlns:a16="http://schemas.microsoft.com/office/drawing/2014/main" id="{9A14B684-59C6-4A4C-812D-FD723884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Oval 34">
                <a:extLst>
                  <a:ext uri="{FF2B5EF4-FFF2-40B4-BE49-F238E27FC236}">
                    <a16:creationId xmlns:a16="http://schemas.microsoft.com/office/drawing/2014/main" id="{1F08EF8C-0133-4967-8864-F94625E1D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Oval 36">
                <a:extLst>
                  <a:ext uri="{FF2B5EF4-FFF2-40B4-BE49-F238E27FC236}">
                    <a16:creationId xmlns:a16="http://schemas.microsoft.com/office/drawing/2014/main" id="{5CD788E1-F2B2-4F7E-9CE7-37B4E8E8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Oval 37">
                <a:extLst>
                  <a:ext uri="{FF2B5EF4-FFF2-40B4-BE49-F238E27FC236}">
                    <a16:creationId xmlns:a16="http://schemas.microsoft.com/office/drawing/2014/main" id="{C90E06D6-C1BD-4802-85F6-0EC02F20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Oval 33">
                <a:extLst>
                  <a:ext uri="{FF2B5EF4-FFF2-40B4-BE49-F238E27FC236}">
                    <a16:creationId xmlns:a16="http://schemas.microsoft.com/office/drawing/2014/main" id="{15B2A44B-B52A-4181-8128-2D2210175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Oval 37">
                <a:extLst>
                  <a:ext uri="{FF2B5EF4-FFF2-40B4-BE49-F238E27FC236}">
                    <a16:creationId xmlns:a16="http://schemas.microsoft.com/office/drawing/2014/main" id="{E0E4967B-D51A-4F12-8D75-BA3FC3F3B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E336F5-B588-4232-AE83-5F9A4C3C9BB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12" name="Oval 33">
                <a:extLst>
                  <a:ext uri="{FF2B5EF4-FFF2-40B4-BE49-F238E27FC236}">
                    <a16:creationId xmlns:a16="http://schemas.microsoft.com/office/drawing/2014/main" id="{808393FC-99AE-47BE-A6A9-729325409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Oval 34">
                <a:extLst>
                  <a:ext uri="{FF2B5EF4-FFF2-40B4-BE49-F238E27FC236}">
                    <a16:creationId xmlns:a16="http://schemas.microsoft.com/office/drawing/2014/main" id="{E5EA7EFE-E1CA-4E42-893D-7989468E1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Oval 36">
                <a:extLst>
                  <a:ext uri="{FF2B5EF4-FFF2-40B4-BE49-F238E27FC236}">
                    <a16:creationId xmlns:a16="http://schemas.microsoft.com/office/drawing/2014/main" id="{7F627AED-CC65-4DCE-B17D-D8A143A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Oval 37">
                <a:extLst>
                  <a:ext uri="{FF2B5EF4-FFF2-40B4-BE49-F238E27FC236}">
                    <a16:creationId xmlns:a16="http://schemas.microsoft.com/office/drawing/2014/main" id="{4FA9786F-17EB-4761-A0F2-9C6403D12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Oval 33">
                <a:extLst>
                  <a:ext uri="{FF2B5EF4-FFF2-40B4-BE49-F238E27FC236}">
                    <a16:creationId xmlns:a16="http://schemas.microsoft.com/office/drawing/2014/main" id="{9227ACF3-C948-48B2-B2CB-D5D1C3572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Oval 37">
                <a:extLst>
                  <a:ext uri="{FF2B5EF4-FFF2-40B4-BE49-F238E27FC236}">
                    <a16:creationId xmlns:a16="http://schemas.microsoft.com/office/drawing/2014/main" id="{5ED8A5C9-C1B8-475D-BB08-660ABE35D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88DC20D-BB12-4C7A-AF1C-A3626BD397CA}"/>
              </a:ext>
            </a:extLst>
          </p:cNvPr>
          <p:cNvGrpSpPr/>
          <p:nvPr/>
        </p:nvGrpSpPr>
        <p:grpSpPr>
          <a:xfrm>
            <a:off x="3888266" y="4721372"/>
            <a:ext cx="3273926" cy="3210373"/>
            <a:chOff x="3056599" y="837011"/>
            <a:chExt cx="3273926" cy="3210373"/>
          </a:xfrm>
        </p:grpSpPr>
        <p:sp>
          <p:nvSpPr>
            <p:cNvPr id="119" name="Rectangle 32">
              <a:extLst>
                <a:ext uri="{FF2B5EF4-FFF2-40B4-BE49-F238E27FC236}">
                  <a16:creationId xmlns:a16="http://schemas.microsoft.com/office/drawing/2014/main" id="{14938DBA-CB99-4DE3-A2A0-4C7A4715D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0" name="Rectangle 32">
              <a:extLst>
                <a:ext uri="{FF2B5EF4-FFF2-40B4-BE49-F238E27FC236}">
                  <a16:creationId xmlns:a16="http://schemas.microsoft.com/office/drawing/2014/main" id="{DB737245-9F1F-425C-938E-BA6AE8AC5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1" name="Rectangle 32">
              <a:extLst>
                <a:ext uri="{FF2B5EF4-FFF2-40B4-BE49-F238E27FC236}">
                  <a16:creationId xmlns:a16="http://schemas.microsoft.com/office/drawing/2014/main" id="{25AD0BB7-BA77-4281-B9FA-D814C3F12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2" name="Rectangle 32">
              <a:extLst>
                <a:ext uri="{FF2B5EF4-FFF2-40B4-BE49-F238E27FC236}">
                  <a16:creationId xmlns:a16="http://schemas.microsoft.com/office/drawing/2014/main" id="{14895FCE-5221-4E7A-AEAA-92AE02F7B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3" name="Rectangle 32">
              <a:extLst>
                <a:ext uri="{FF2B5EF4-FFF2-40B4-BE49-F238E27FC236}">
                  <a16:creationId xmlns:a16="http://schemas.microsoft.com/office/drawing/2014/main" id="{CCCE4FE5-CACD-4813-B637-4783526A4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E94CE2A-26CE-4E88-86B0-44A58CBFFCE8}"/>
                </a:ext>
              </a:extLst>
            </p:cNvPr>
            <p:cNvGrpSpPr/>
            <p:nvPr/>
          </p:nvGrpSpPr>
          <p:grpSpPr>
            <a:xfrm>
              <a:off x="3212789" y="3215984"/>
              <a:ext cx="776419" cy="598108"/>
              <a:chOff x="3212789" y="3215984"/>
              <a:chExt cx="776419" cy="598108"/>
            </a:xfrm>
          </p:grpSpPr>
          <p:sp>
            <p:nvSpPr>
              <p:cNvPr id="153" name="Oval 33">
                <a:extLst>
                  <a:ext uri="{FF2B5EF4-FFF2-40B4-BE49-F238E27FC236}">
                    <a16:creationId xmlns:a16="http://schemas.microsoft.com/office/drawing/2014/main" id="{D2393773-2DEF-4FE3-81D0-168FC2F35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Oval 34">
                <a:extLst>
                  <a:ext uri="{FF2B5EF4-FFF2-40B4-BE49-F238E27FC236}">
                    <a16:creationId xmlns:a16="http://schemas.microsoft.com/office/drawing/2014/main" id="{D12FF0D5-ED7F-45FE-B575-7F761C004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Oval 36">
                <a:extLst>
                  <a:ext uri="{FF2B5EF4-FFF2-40B4-BE49-F238E27FC236}">
                    <a16:creationId xmlns:a16="http://schemas.microsoft.com/office/drawing/2014/main" id="{4D1CF488-0471-4D97-BC78-6CB18BC1E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Oval 37">
                <a:extLst>
                  <a:ext uri="{FF2B5EF4-FFF2-40B4-BE49-F238E27FC236}">
                    <a16:creationId xmlns:a16="http://schemas.microsoft.com/office/drawing/2014/main" id="{E33973AD-C7B8-40D3-903D-FBA4CF541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Oval 33">
                <a:extLst>
                  <a:ext uri="{FF2B5EF4-FFF2-40B4-BE49-F238E27FC236}">
                    <a16:creationId xmlns:a16="http://schemas.microsoft.com/office/drawing/2014/main" id="{E6E29772-3C6A-49A5-A6D0-9F4323F53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Oval 37">
                <a:extLst>
                  <a:ext uri="{FF2B5EF4-FFF2-40B4-BE49-F238E27FC236}">
                    <a16:creationId xmlns:a16="http://schemas.microsoft.com/office/drawing/2014/main" id="{3ECDD5C1-8829-4024-AD40-1EFE182AA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08DC50ED-D5A0-4929-94DD-41E3DDD0E76F}"/>
                </a:ext>
              </a:extLst>
            </p:cNvPr>
            <p:cNvGrpSpPr/>
            <p:nvPr/>
          </p:nvGrpSpPr>
          <p:grpSpPr>
            <a:xfrm>
              <a:off x="5396660" y="3215984"/>
              <a:ext cx="776419" cy="598108"/>
              <a:chOff x="3212789" y="3215984"/>
              <a:chExt cx="776419" cy="598108"/>
            </a:xfrm>
          </p:grpSpPr>
          <p:sp>
            <p:nvSpPr>
              <p:cNvPr id="147" name="Oval 33">
                <a:extLst>
                  <a:ext uri="{FF2B5EF4-FFF2-40B4-BE49-F238E27FC236}">
                    <a16:creationId xmlns:a16="http://schemas.microsoft.com/office/drawing/2014/main" id="{3A8EADCC-0EE2-41AD-B8C4-46A011D89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Oval 34">
                <a:extLst>
                  <a:ext uri="{FF2B5EF4-FFF2-40B4-BE49-F238E27FC236}">
                    <a16:creationId xmlns:a16="http://schemas.microsoft.com/office/drawing/2014/main" id="{C5FD9AE9-2D1B-469F-B726-DB7B9441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Oval 36">
                <a:extLst>
                  <a:ext uri="{FF2B5EF4-FFF2-40B4-BE49-F238E27FC236}">
                    <a16:creationId xmlns:a16="http://schemas.microsoft.com/office/drawing/2014/main" id="{48AA8A2C-0F90-4A01-A17B-5649D4CE4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Oval 37">
                <a:extLst>
                  <a:ext uri="{FF2B5EF4-FFF2-40B4-BE49-F238E27FC236}">
                    <a16:creationId xmlns:a16="http://schemas.microsoft.com/office/drawing/2014/main" id="{9C9EF3C2-CC09-423F-A538-753DF77D0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Oval 33">
                <a:extLst>
                  <a:ext uri="{FF2B5EF4-FFF2-40B4-BE49-F238E27FC236}">
                    <a16:creationId xmlns:a16="http://schemas.microsoft.com/office/drawing/2014/main" id="{A030E163-CE37-4B6A-9056-C1C6EF10E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Oval 37">
                <a:extLst>
                  <a:ext uri="{FF2B5EF4-FFF2-40B4-BE49-F238E27FC236}">
                    <a16:creationId xmlns:a16="http://schemas.microsoft.com/office/drawing/2014/main" id="{AD708EC9-2A63-46B6-9A1A-71E996D0F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587EFD9-2B95-4AE7-A47B-35E94D634DE7}"/>
                </a:ext>
              </a:extLst>
            </p:cNvPr>
            <p:cNvGrpSpPr/>
            <p:nvPr/>
          </p:nvGrpSpPr>
          <p:grpSpPr>
            <a:xfrm>
              <a:off x="4305352" y="2147698"/>
              <a:ext cx="776419" cy="598108"/>
              <a:chOff x="3212789" y="3215984"/>
              <a:chExt cx="776419" cy="598108"/>
            </a:xfrm>
          </p:grpSpPr>
          <p:sp>
            <p:nvSpPr>
              <p:cNvPr id="141" name="Oval 33">
                <a:extLst>
                  <a:ext uri="{FF2B5EF4-FFF2-40B4-BE49-F238E27FC236}">
                    <a16:creationId xmlns:a16="http://schemas.microsoft.com/office/drawing/2014/main" id="{94669806-5CE1-42A4-B5DD-C5410ED8C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Oval 34">
                <a:extLst>
                  <a:ext uri="{FF2B5EF4-FFF2-40B4-BE49-F238E27FC236}">
                    <a16:creationId xmlns:a16="http://schemas.microsoft.com/office/drawing/2014/main" id="{0CEBE871-4BE3-406A-9AAB-A77747567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Oval 36">
                <a:extLst>
                  <a:ext uri="{FF2B5EF4-FFF2-40B4-BE49-F238E27FC236}">
                    <a16:creationId xmlns:a16="http://schemas.microsoft.com/office/drawing/2014/main" id="{955DF3E0-F86B-488C-9941-EA8E771A2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Oval 37">
                <a:extLst>
                  <a:ext uri="{FF2B5EF4-FFF2-40B4-BE49-F238E27FC236}">
                    <a16:creationId xmlns:a16="http://schemas.microsoft.com/office/drawing/2014/main" id="{8663FE85-F180-4F31-A6D1-37C19724F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Oval 33">
                <a:extLst>
                  <a:ext uri="{FF2B5EF4-FFF2-40B4-BE49-F238E27FC236}">
                    <a16:creationId xmlns:a16="http://schemas.microsoft.com/office/drawing/2014/main" id="{57B2FB1F-2EAB-4A9F-B57A-7D94B7A5D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Oval 37">
                <a:extLst>
                  <a:ext uri="{FF2B5EF4-FFF2-40B4-BE49-F238E27FC236}">
                    <a16:creationId xmlns:a16="http://schemas.microsoft.com/office/drawing/2014/main" id="{81752E8E-F960-4C6C-A61B-CA7748E19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10489B4A-F0F5-47CC-A8F9-5AF6569F1BBD}"/>
                </a:ext>
              </a:extLst>
            </p:cNvPr>
            <p:cNvGrpSpPr/>
            <p:nvPr/>
          </p:nvGrpSpPr>
          <p:grpSpPr>
            <a:xfrm>
              <a:off x="5395037" y="1062417"/>
              <a:ext cx="776419" cy="598108"/>
              <a:chOff x="3212789" y="3215984"/>
              <a:chExt cx="776419" cy="598108"/>
            </a:xfrm>
          </p:grpSpPr>
          <p:sp>
            <p:nvSpPr>
              <p:cNvPr id="135" name="Oval 33">
                <a:extLst>
                  <a:ext uri="{FF2B5EF4-FFF2-40B4-BE49-F238E27FC236}">
                    <a16:creationId xmlns:a16="http://schemas.microsoft.com/office/drawing/2014/main" id="{8FDDB8F1-A603-4905-A014-A642C1C4D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Oval 34">
                <a:extLst>
                  <a:ext uri="{FF2B5EF4-FFF2-40B4-BE49-F238E27FC236}">
                    <a16:creationId xmlns:a16="http://schemas.microsoft.com/office/drawing/2014/main" id="{57B91EF2-874E-4022-A76D-6E61F3145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Oval 36">
                <a:extLst>
                  <a:ext uri="{FF2B5EF4-FFF2-40B4-BE49-F238E27FC236}">
                    <a16:creationId xmlns:a16="http://schemas.microsoft.com/office/drawing/2014/main" id="{6AE722AF-D34E-4CA3-9082-15E2BD358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Oval 37">
                <a:extLst>
                  <a:ext uri="{FF2B5EF4-FFF2-40B4-BE49-F238E27FC236}">
                    <a16:creationId xmlns:a16="http://schemas.microsoft.com/office/drawing/2014/main" id="{6C8E916F-5D1C-40D1-B421-541B3B1DF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Oval 33">
                <a:extLst>
                  <a:ext uri="{FF2B5EF4-FFF2-40B4-BE49-F238E27FC236}">
                    <a16:creationId xmlns:a16="http://schemas.microsoft.com/office/drawing/2014/main" id="{5448B127-9047-4E28-A424-402FE7A8D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Oval 37">
                <a:extLst>
                  <a:ext uri="{FF2B5EF4-FFF2-40B4-BE49-F238E27FC236}">
                    <a16:creationId xmlns:a16="http://schemas.microsoft.com/office/drawing/2014/main" id="{1FC9B2E6-B7A2-4CE3-910E-BB58AB550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CFE821E-D2E4-44C0-BA5B-F8C7F9D62B6C}"/>
                </a:ext>
              </a:extLst>
            </p:cNvPr>
            <p:cNvGrpSpPr/>
            <p:nvPr/>
          </p:nvGrpSpPr>
          <p:grpSpPr>
            <a:xfrm>
              <a:off x="3211166" y="1060889"/>
              <a:ext cx="776419" cy="598108"/>
              <a:chOff x="3212789" y="3215984"/>
              <a:chExt cx="776419" cy="598108"/>
            </a:xfrm>
          </p:grpSpPr>
          <p:sp>
            <p:nvSpPr>
              <p:cNvPr id="129" name="Oval 33">
                <a:extLst>
                  <a:ext uri="{FF2B5EF4-FFF2-40B4-BE49-F238E27FC236}">
                    <a16:creationId xmlns:a16="http://schemas.microsoft.com/office/drawing/2014/main" id="{8EB6A55F-F9D3-4C31-9ACA-DD5A97869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670092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Oval 34">
                <a:extLst>
                  <a:ext uri="{FF2B5EF4-FFF2-40B4-BE49-F238E27FC236}">
                    <a16:creationId xmlns:a16="http://schemas.microsoft.com/office/drawing/2014/main" id="{23CEB740-5F62-4436-BA32-41654788D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Oval 36">
                <a:extLst>
                  <a:ext uri="{FF2B5EF4-FFF2-40B4-BE49-F238E27FC236}">
                    <a16:creationId xmlns:a16="http://schemas.microsoft.com/office/drawing/2014/main" id="{E95BA56A-9EF0-4A81-B074-537B5ECA6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008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Oval 37">
                <a:extLst>
                  <a:ext uri="{FF2B5EF4-FFF2-40B4-BE49-F238E27FC236}">
                    <a16:creationId xmlns:a16="http://schemas.microsoft.com/office/drawing/2014/main" id="{E9FC8CB1-A09F-4371-8EF2-FED18294F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776" y="321796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Oval 33">
                <a:extLst>
                  <a:ext uri="{FF2B5EF4-FFF2-40B4-BE49-F238E27FC236}">
                    <a16:creationId xmlns:a16="http://schemas.microsoft.com/office/drawing/2014/main" id="{D236DF5A-3805-41A2-A5E7-FEF35C331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668113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Oval 37">
                <a:extLst>
                  <a:ext uri="{FF2B5EF4-FFF2-40B4-BE49-F238E27FC236}">
                    <a16:creationId xmlns:a16="http://schemas.microsoft.com/office/drawing/2014/main" id="{F7BAF063-0200-44C6-84FB-C02353808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789" y="3215984"/>
                <a:ext cx="151200" cy="144000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60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6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9" name="Rectangle 32">
            <a:extLst>
              <a:ext uri="{FF2B5EF4-FFF2-40B4-BE49-F238E27FC236}">
                <a16:creationId xmlns:a16="http://schemas.microsoft.com/office/drawing/2014/main" id="{14938DBA-CB99-4DE3-A2A0-4C7A4715D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1" name="Rectangle 32">
            <a:extLst>
              <a:ext uri="{FF2B5EF4-FFF2-40B4-BE49-F238E27FC236}">
                <a16:creationId xmlns:a16="http://schemas.microsoft.com/office/drawing/2014/main" id="{25AD0BB7-BA77-4281-B9FA-D814C3F1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2" name="Rectangle 32">
            <a:extLst>
              <a:ext uri="{FF2B5EF4-FFF2-40B4-BE49-F238E27FC236}">
                <a16:creationId xmlns:a16="http://schemas.microsoft.com/office/drawing/2014/main" id="{14895FCE-5221-4E7A-AEAA-92AE02F7B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3" name="Rectangle 32">
            <a:extLst>
              <a:ext uri="{FF2B5EF4-FFF2-40B4-BE49-F238E27FC236}">
                <a16:creationId xmlns:a16="http://schemas.microsoft.com/office/drawing/2014/main" id="{CCCE4FE5-CACD-4813-B637-4783526A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E94CE2A-26CE-4E88-86B0-44A58CBFFCE8}"/>
              </a:ext>
            </a:extLst>
          </p:cNvPr>
          <p:cNvGrpSpPr/>
          <p:nvPr/>
        </p:nvGrpSpPr>
        <p:grpSpPr>
          <a:xfrm>
            <a:off x="4044456" y="7100345"/>
            <a:ext cx="776419" cy="598108"/>
            <a:chOff x="3212789" y="3215984"/>
            <a:chExt cx="776419" cy="598108"/>
          </a:xfrm>
        </p:grpSpPr>
        <p:sp>
          <p:nvSpPr>
            <p:cNvPr id="153" name="Oval 33">
              <a:extLst>
                <a:ext uri="{FF2B5EF4-FFF2-40B4-BE49-F238E27FC236}">
                  <a16:creationId xmlns:a16="http://schemas.microsoft.com/office/drawing/2014/main" id="{D2393773-2DEF-4FE3-81D0-168FC2F35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Oval 34">
              <a:extLst>
                <a:ext uri="{FF2B5EF4-FFF2-40B4-BE49-F238E27FC236}">
                  <a16:creationId xmlns:a16="http://schemas.microsoft.com/office/drawing/2014/main" id="{D12FF0D5-ED7F-45FE-B575-7F761C004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Oval 36">
              <a:extLst>
                <a:ext uri="{FF2B5EF4-FFF2-40B4-BE49-F238E27FC236}">
                  <a16:creationId xmlns:a16="http://schemas.microsoft.com/office/drawing/2014/main" id="{4D1CF488-0471-4D97-BC78-6CB18BC1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Oval 37">
              <a:extLst>
                <a:ext uri="{FF2B5EF4-FFF2-40B4-BE49-F238E27FC236}">
                  <a16:creationId xmlns:a16="http://schemas.microsoft.com/office/drawing/2014/main" id="{E33973AD-C7B8-40D3-903D-FBA4CF541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Oval 33">
              <a:extLst>
                <a:ext uri="{FF2B5EF4-FFF2-40B4-BE49-F238E27FC236}">
                  <a16:creationId xmlns:a16="http://schemas.microsoft.com/office/drawing/2014/main" id="{E6E29772-3C6A-49A5-A6D0-9F4323F53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Oval 37">
              <a:extLst>
                <a:ext uri="{FF2B5EF4-FFF2-40B4-BE49-F238E27FC236}">
                  <a16:creationId xmlns:a16="http://schemas.microsoft.com/office/drawing/2014/main" id="{3ECDD5C1-8829-4024-AD40-1EFE182AA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8DC50ED-D5A0-4929-94DD-41E3DDD0E76F}"/>
              </a:ext>
            </a:extLst>
          </p:cNvPr>
          <p:cNvGrpSpPr/>
          <p:nvPr/>
        </p:nvGrpSpPr>
        <p:grpSpPr>
          <a:xfrm>
            <a:off x="6228327" y="7100345"/>
            <a:ext cx="776419" cy="598108"/>
            <a:chOff x="3212789" y="3215984"/>
            <a:chExt cx="776419" cy="598108"/>
          </a:xfrm>
        </p:grpSpPr>
        <p:sp>
          <p:nvSpPr>
            <p:cNvPr id="147" name="Oval 33">
              <a:extLst>
                <a:ext uri="{FF2B5EF4-FFF2-40B4-BE49-F238E27FC236}">
                  <a16:creationId xmlns:a16="http://schemas.microsoft.com/office/drawing/2014/main" id="{3A8EADCC-0EE2-41AD-B8C4-46A011D89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Oval 34">
              <a:extLst>
                <a:ext uri="{FF2B5EF4-FFF2-40B4-BE49-F238E27FC236}">
                  <a16:creationId xmlns:a16="http://schemas.microsoft.com/office/drawing/2014/main" id="{C5FD9AE9-2D1B-469F-B726-DB7B9441B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Oval 36">
              <a:extLst>
                <a:ext uri="{FF2B5EF4-FFF2-40B4-BE49-F238E27FC236}">
                  <a16:creationId xmlns:a16="http://schemas.microsoft.com/office/drawing/2014/main" id="{48AA8A2C-0F90-4A01-A17B-5649D4CE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Oval 37">
              <a:extLst>
                <a:ext uri="{FF2B5EF4-FFF2-40B4-BE49-F238E27FC236}">
                  <a16:creationId xmlns:a16="http://schemas.microsoft.com/office/drawing/2014/main" id="{9C9EF3C2-CC09-423F-A538-753DF77D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Oval 33">
              <a:extLst>
                <a:ext uri="{FF2B5EF4-FFF2-40B4-BE49-F238E27FC236}">
                  <a16:creationId xmlns:a16="http://schemas.microsoft.com/office/drawing/2014/main" id="{A030E163-CE37-4B6A-9056-C1C6EF10E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Oval 37">
              <a:extLst>
                <a:ext uri="{FF2B5EF4-FFF2-40B4-BE49-F238E27FC236}">
                  <a16:creationId xmlns:a16="http://schemas.microsoft.com/office/drawing/2014/main" id="{AD708EC9-2A63-46B6-9A1A-71E996D0F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0489B4A-F0F5-47CC-A8F9-5AF6569F1BBD}"/>
              </a:ext>
            </a:extLst>
          </p:cNvPr>
          <p:cNvGrpSpPr/>
          <p:nvPr/>
        </p:nvGrpSpPr>
        <p:grpSpPr>
          <a:xfrm>
            <a:off x="6226704" y="4946778"/>
            <a:ext cx="776419" cy="598108"/>
            <a:chOff x="3212789" y="3215984"/>
            <a:chExt cx="776419" cy="598108"/>
          </a:xfrm>
        </p:grpSpPr>
        <p:sp>
          <p:nvSpPr>
            <p:cNvPr id="135" name="Oval 33">
              <a:extLst>
                <a:ext uri="{FF2B5EF4-FFF2-40B4-BE49-F238E27FC236}">
                  <a16:creationId xmlns:a16="http://schemas.microsoft.com/office/drawing/2014/main" id="{8FDDB8F1-A603-4905-A014-A642C1C4D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Oval 34">
              <a:extLst>
                <a:ext uri="{FF2B5EF4-FFF2-40B4-BE49-F238E27FC236}">
                  <a16:creationId xmlns:a16="http://schemas.microsoft.com/office/drawing/2014/main" id="{57B91EF2-874E-4022-A76D-6E61F314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Oval 36">
              <a:extLst>
                <a:ext uri="{FF2B5EF4-FFF2-40B4-BE49-F238E27FC236}">
                  <a16:creationId xmlns:a16="http://schemas.microsoft.com/office/drawing/2014/main" id="{6AE722AF-D34E-4CA3-9082-15E2BD358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Oval 37">
              <a:extLst>
                <a:ext uri="{FF2B5EF4-FFF2-40B4-BE49-F238E27FC236}">
                  <a16:creationId xmlns:a16="http://schemas.microsoft.com/office/drawing/2014/main" id="{6C8E916F-5D1C-40D1-B421-541B3B1DF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Oval 33">
              <a:extLst>
                <a:ext uri="{FF2B5EF4-FFF2-40B4-BE49-F238E27FC236}">
                  <a16:creationId xmlns:a16="http://schemas.microsoft.com/office/drawing/2014/main" id="{5448B127-9047-4E28-A424-402FE7A8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Oval 37">
              <a:extLst>
                <a:ext uri="{FF2B5EF4-FFF2-40B4-BE49-F238E27FC236}">
                  <a16:creationId xmlns:a16="http://schemas.microsoft.com/office/drawing/2014/main" id="{1FC9B2E6-B7A2-4CE3-910E-BB58AB550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CFE821E-D2E4-44C0-BA5B-F8C7F9D62B6C}"/>
              </a:ext>
            </a:extLst>
          </p:cNvPr>
          <p:cNvGrpSpPr/>
          <p:nvPr/>
        </p:nvGrpSpPr>
        <p:grpSpPr>
          <a:xfrm>
            <a:off x="4042833" y="4945250"/>
            <a:ext cx="776419" cy="598108"/>
            <a:chOff x="3212789" y="3215984"/>
            <a:chExt cx="776419" cy="598108"/>
          </a:xfrm>
        </p:grpSpPr>
        <p:sp>
          <p:nvSpPr>
            <p:cNvPr id="129" name="Oval 33">
              <a:extLst>
                <a:ext uri="{FF2B5EF4-FFF2-40B4-BE49-F238E27FC236}">
                  <a16:creationId xmlns:a16="http://schemas.microsoft.com/office/drawing/2014/main" id="{8EB6A55F-F9D3-4C31-9ACA-DD5A9786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Oval 34">
              <a:extLst>
                <a:ext uri="{FF2B5EF4-FFF2-40B4-BE49-F238E27FC236}">
                  <a16:creationId xmlns:a16="http://schemas.microsoft.com/office/drawing/2014/main" id="{23CEB740-5F62-4436-BA32-41654788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Oval 36">
              <a:extLst>
                <a:ext uri="{FF2B5EF4-FFF2-40B4-BE49-F238E27FC236}">
                  <a16:creationId xmlns:a16="http://schemas.microsoft.com/office/drawing/2014/main" id="{E95BA56A-9EF0-4A81-B074-537B5ECA6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Oval 37">
              <a:extLst>
                <a:ext uri="{FF2B5EF4-FFF2-40B4-BE49-F238E27FC236}">
                  <a16:creationId xmlns:a16="http://schemas.microsoft.com/office/drawing/2014/main" id="{E9FC8CB1-A09F-4371-8EF2-FED18294F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Oval 33">
              <a:extLst>
                <a:ext uri="{FF2B5EF4-FFF2-40B4-BE49-F238E27FC236}">
                  <a16:creationId xmlns:a16="http://schemas.microsoft.com/office/drawing/2014/main" id="{D236DF5A-3805-41A2-A5E7-FEF35C331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Oval 37">
              <a:extLst>
                <a:ext uri="{FF2B5EF4-FFF2-40B4-BE49-F238E27FC236}">
                  <a16:creationId xmlns:a16="http://schemas.microsoft.com/office/drawing/2014/main" id="{F7BAF063-0200-44C6-84FB-C0235380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34831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9" name="Rectangle 32">
            <a:extLst>
              <a:ext uri="{FF2B5EF4-FFF2-40B4-BE49-F238E27FC236}">
                <a16:creationId xmlns:a16="http://schemas.microsoft.com/office/drawing/2014/main" id="{14938DBA-CB99-4DE3-A2A0-4C7A4715D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1" name="Rectangle 32">
            <a:extLst>
              <a:ext uri="{FF2B5EF4-FFF2-40B4-BE49-F238E27FC236}">
                <a16:creationId xmlns:a16="http://schemas.microsoft.com/office/drawing/2014/main" id="{25AD0BB7-BA77-4281-B9FA-D814C3F1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2" name="Rectangle 32">
            <a:extLst>
              <a:ext uri="{FF2B5EF4-FFF2-40B4-BE49-F238E27FC236}">
                <a16:creationId xmlns:a16="http://schemas.microsoft.com/office/drawing/2014/main" id="{14895FCE-5221-4E7A-AEAA-92AE02F7B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3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3" name="Rectangle 32">
            <a:extLst>
              <a:ext uri="{FF2B5EF4-FFF2-40B4-BE49-F238E27FC236}">
                <a16:creationId xmlns:a16="http://schemas.microsoft.com/office/drawing/2014/main" id="{CCCE4FE5-CACD-4813-B637-4783526A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66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E94CE2A-26CE-4E88-86B0-44A58CBFFCE8}"/>
              </a:ext>
            </a:extLst>
          </p:cNvPr>
          <p:cNvGrpSpPr/>
          <p:nvPr/>
        </p:nvGrpSpPr>
        <p:grpSpPr>
          <a:xfrm>
            <a:off x="4044456" y="7100345"/>
            <a:ext cx="776419" cy="598108"/>
            <a:chOff x="3212789" y="3215984"/>
            <a:chExt cx="776419" cy="598108"/>
          </a:xfrm>
        </p:grpSpPr>
        <p:sp>
          <p:nvSpPr>
            <p:cNvPr id="153" name="Oval 33">
              <a:extLst>
                <a:ext uri="{FF2B5EF4-FFF2-40B4-BE49-F238E27FC236}">
                  <a16:creationId xmlns:a16="http://schemas.microsoft.com/office/drawing/2014/main" id="{D2393773-2DEF-4FE3-81D0-168FC2F35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Oval 34">
              <a:extLst>
                <a:ext uri="{FF2B5EF4-FFF2-40B4-BE49-F238E27FC236}">
                  <a16:creationId xmlns:a16="http://schemas.microsoft.com/office/drawing/2014/main" id="{D12FF0D5-ED7F-45FE-B575-7F761C004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Oval 36">
              <a:extLst>
                <a:ext uri="{FF2B5EF4-FFF2-40B4-BE49-F238E27FC236}">
                  <a16:creationId xmlns:a16="http://schemas.microsoft.com/office/drawing/2014/main" id="{4D1CF488-0471-4D97-BC78-6CB18BC1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Oval 37">
              <a:extLst>
                <a:ext uri="{FF2B5EF4-FFF2-40B4-BE49-F238E27FC236}">
                  <a16:creationId xmlns:a16="http://schemas.microsoft.com/office/drawing/2014/main" id="{E33973AD-C7B8-40D3-903D-FBA4CF541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Oval 33">
              <a:extLst>
                <a:ext uri="{FF2B5EF4-FFF2-40B4-BE49-F238E27FC236}">
                  <a16:creationId xmlns:a16="http://schemas.microsoft.com/office/drawing/2014/main" id="{E6E29772-3C6A-49A5-A6D0-9F4323F53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Oval 37">
              <a:extLst>
                <a:ext uri="{FF2B5EF4-FFF2-40B4-BE49-F238E27FC236}">
                  <a16:creationId xmlns:a16="http://schemas.microsoft.com/office/drawing/2014/main" id="{3ECDD5C1-8829-4024-AD40-1EFE182AA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8DC50ED-D5A0-4929-94DD-41E3DDD0E76F}"/>
              </a:ext>
            </a:extLst>
          </p:cNvPr>
          <p:cNvGrpSpPr/>
          <p:nvPr/>
        </p:nvGrpSpPr>
        <p:grpSpPr>
          <a:xfrm>
            <a:off x="6228327" y="7100345"/>
            <a:ext cx="776419" cy="598108"/>
            <a:chOff x="3212789" y="3215984"/>
            <a:chExt cx="776419" cy="598108"/>
          </a:xfrm>
        </p:grpSpPr>
        <p:sp>
          <p:nvSpPr>
            <p:cNvPr id="147" name="Oval 33">
              <a:extLst>
                <a:ext uri="{FF2B5EF4-FFF2-40B4-BE49-F238E27FC236}">
                  <a16:creationId xmlns:a16="http://schemas.microsoft.com/office/drawing/2014/main" id="{3A8EADCC-0EE2-41AD-B8C4-46A011D89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Oval 34">
              <a:extLst>
                <a:ext uri="{FF2B5EF4-FFF2-40B4-BE49-F238E27FC236}">
                  <a16:creationId xmlns:a16="http://schemas.microsoft.com/office/drawing/2014/main" id="{C5FD9AE9-2D1B-469F-B726-DB7B9441B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Oval 36">
              <a:extLst>
                <a:ext uri="{FF2B5EF4-FFF2-40B4-BE49-F238E27FC236}">
                  <a16:creationId xmlns:a16="http://schemas.microsoft.com/office/drawing/2014/main" id="{48AA8A2C-0F90-4A01-A17B-5649D4CE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Oval 37">
              <a:extLst>
                <a:ext uri="{FF2B5EF4-FFF2-40B4-BE49-F238E27FC236}">
                  <a16:creationId xmlns:a16="http://schemas.microsoft.com/office/drawing/2014/main" id="{9C9EF3C2-CC09-423F-A538-753DF77D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Oval 33">
              <a:extLst>
                <a:ext uri="{FF2B5EF4-FFF2-40B4-BE49-F238E27FC236}">
                  <a16:creationId xmlns:a16="http://schemas.microsoft.com/office/drawing/2014/main" id="{A030E163-CE37-4B6A-9056-C1C6EF10E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Oval 37">
              <a:extLst>
                <a:ext uri="{FF2B5EF4-FFF2-40B4-BE49-F238E27FC236}">
                  <a16:creationId xmlns:a16="http://schemas.microsoft.com/office/drawing/2014/main" id="{AD708EC9-2A63-46B6-9A1A-71E996D0F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0489B4A-F0F5-47CC-A8F9-5AF6569F1BBD}"/>
              </a:ext>
            </a:extLst>
          </p:cNvPr>
          <p:cNvGrpSpPr/>
          <p:nvPr/>
        </p:nvGrpSpPr>
        <p:grpSpPr>
          <a:xfrm>
            <a:off x="6226704" y="4946778"/>
            <a:ext cx="776419" cy="598108"/>
            <a:chOff x="3212789" y="3215984"/>
            <a:chExt cx="776419" cy="598108"/>
          </a:xfrm>
        </p:grpSpPr>
        <p:sp>
          <p:nvSpPr>
            <p:cNvPr id="135" name="Oval 33">
              <a:extLst>
                <a:ext uri="{FF2B5EF4-FFF2-40B4-BE49-F238E27FC236}">
                  <a16:creationId xmlns:a16="http://schemas.microsoft.com/office/drawing/2014/main" id="{8FDDB8F1-A603-4905-A014-A642C1C4D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Oval 34">
              <a:extLst>
                <a:ext uri="{FF2B5EF4-FFF2-40B4-BE49-F238E27FC236}">
                  <a16:creationId xmlns:a16="http://schemas.microsoft.com/office/drawing/2014/main" id="{57B91EF2-874E-4022-A76D-6E61F314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Oval 36">
              <a:extLst>
                <a:ext uri="{FF2B5EF4-FFF2-40B4-BE49-F238E27FC236}">
                  <a16:creationId xmlns:a16="http://schemas.microsoft.com/office/drawing/2014/main" id="{6AE722AF-D34E-4CA3-9082-15E2BD358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Oval 37">
              <a:extLst>
                <a:ext uri="{FF2B5EF4-FFF2-40B4-BE49-F238E27FC236}">
                  <a16:creationId xmlns:a16="http://schemas.microsoft.com/office/drawing/2014/main" id="{6C8E916F-5D1C-40D1-B421-541B3B1DF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Oval 33">
              <a:extLst>
                <a:ext uri="{FF2B5EF4-FFF2-40B4-BE49-F238E27FC236}">
                  <a16:creationId xmlns:a16="http://schemas.microsoft.com/office/drawing/2014/main" id="{5448B127-9047-4E28-A424-402FE7A8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Oval 37">
              <a:extLst>
                <a:ext uri="{FF2B5EF4-FFF2-40B4-BE49-F238E27FC236}">
                  <a16:creationId xmlns:a16="http://schemas.microsoft.com/office/drawing/2014/main" id="{1FC9B2E6-B7A2-4CE3-910E-BB58AB550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CFE821E-D2E4-44C0-BA5B-F8C7F9D62B6C}"/>
              </a:ext>
            </a:extLst>
          </p:cNvPr>
          <p:cNvGrpSpPr/>
          <p:nvPr/>
        </p:nvGrpSpPr>
        <p:grpSpPr>
          <a:xfrm>
            <a:off x="4042833" y="4945250"/>
            <a:ext cx="776419" cy="598108"/>
            <a:chOff x="3212789" y="3215984"/>
            <a:chExt cx="776419" cy="598108"/>
          </a:xfrm>
        </p:grpSpPr>
        <p:sp>
          <p:nvSpPr>
            <p:cNvPr id="129" name="Oval 33">
              <a:extLst>
                <a:ext uri="{FF2B5EF4-FFF2-40B4-BE49-F238E27FC236}">
                  <a16:creationId xmlns:a16="http://schemas.microsoft.com/office/drawing/2014/main" id="{8EB6A55F-F9D3-4C31-9ACA-DD5A9786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Oval 34">
              <a:extLst>
                <a:ext uri="{FF2B5EF4-FFF2-40B4-BE49-F238E27FC236}">
                  <a16:creationId xmlns:a16="http://schemas.microsoft.com/office/drawing/2014/main" id="{23CEB740-5F62-4436-BA32-41654788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Oval 36">
              <a:extLst>
                <a:ext uri="{FF2B5EF4-FFF2-40B4-BE49-F238E27FC236}">
                  <a16:creationId xmlns:a16="http://schemas.microsoft.com/office/drawing/2014/main" id="{E95BA56A-9EF0-4A81-B074-537B5ECA6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Oval 37">
              <a:extLst>
                <a:ext uri="{FF2B5EF4-FFF2-40B4-BE49-F238E27FC236}">
                  <a16:creationId xmlns:a16="http://schemas.microsoft.com/office/drawing/2014/main" id="{E9FC8CB1-A09F-4371-8EF2-FED18294F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Oval 33">
              <a:extLst>
                <a:ext uri="{FF2B5EF4-FFF2-40B4-BE49-F238E27FC236}">
                  <a16:creationId xmlns:a16="http://schemas.microsoft.com/office/drawing/2014/main" id="{D236DF5A-3805-41A2-A5E7-FEF35C331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Oval 37">
              <a:extLst>
                <a:ext uri="{FF2B5EF4-FFF2-40B4-BE49-F238E27FC236}">
                  <a16:creationId xmlns:a16="http://schemas.microsoft.com/office/drawing/2014/main" id="{F7BAF063-0200-44C6-84FB-C0235380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48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49058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18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9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9976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49058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12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8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2" name="Rectangle 32">
            <a:extLst>
              <a:ext uri="{FF2B5EF4-FFF2-40B4-BE49-F238E27FC236}">
                <a16:creationId xmlns:a16="http://schemas.microsoft.com/office/drawing/2014/main" id="{B8C52388-11C9-4F69-84D9-915D39034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7" name="Rectangle 32">
            <a:extLst>
              <a:ext uri="{FF2B5EF4-FFF2-40B4-BE49-F238E27FC236}">
                <a16:creationId xmlns:a16="http://schemas.microsoft.com/office/drawing/2014/main" id="{5BCA090F-B3BD-4BC1-BE27-88DC1440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2F8EC33-4E3F-41C5-B7B0-E8DF334E2309}"/>
              </a:ext>
            </a:extLst>
          </p:cNvPr>
          <p:cNvGrpSpPr/>
          <p:nvPr/>
        </p:nvGrpSpPr>
        <p:grpSpPr>
          <a:xfrm>
            <a:off x="3209543" y="5326133"/>
            <a:ext cx="776419" cy="598108"/>
            <a:chOff x="3212789" y="3215984"/>
            <a:chExt cx="776419" cy="598108"/>
          </a:xfrm>
        </p:grpSpPr>
        <p:sp>
          <p:nvSpPr>
            <p:cNvPr id="172" name="Oval 33">
              <a:extLst>
                <a:ext uri="{FF2B5EF4-FFF2-40B4-BE49-F238E27FC236}">
                  <a16:creationId xmlns:a16="http://schemas.microsoft.com/office/drawing/2014/main" id="{CDF59D6D-E065-4A60-83E1-21E9496C5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4">
              <a:extLst>
                <a:ext uri="{FF2B5EF4-FFF2-40B4-BE49-F238E27FC236}">
                  <a16:creationId xmlns:a16="http://schemas.microsoft.com/office/drawing/2014/main" id="{ADDA4608-F38F-46FF-BE08-1BACF11BC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BB8F2F50-7F57-4EEC-969A-B5D0E26BF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6784110C-540F-4C12-ADF8-FD801F75B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BAA83364-0A15-404A-9C41-42CFDF5C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7">
              <a:extLst>
                <a:ext uri="{FF2B5EF4-FFF2-40B4-BE49-F238E27FC236}">
                  <a16:creationId xmlns:a16="http://schemas.microsoft.com/office/drawing/2014/main" id="{B055DC19-0AC0-4C3A-98A0-125715DB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2684CF4-23A2-4A6E-BBBF-66B61BF5B0CD}"/>
              </a:ext>
            </a:extLst>
          </p:cNvPr>
          <p:cNvGrpSpPr/>
          <p:nvPr/>
        </p:nvGrpSpPr>
        <p:grpSpPr>
          <a:xfrm>
            <a:off x="5393414" y="5328112"/>
            <a:ext cx="776419" cy="598108"/>
            <a:chOff x="3212789" y="3215984"/>
            <a:chExt cx="776419" cy="598108"/>
          </a:xfrm>
        </p:grpSpPr>
        <p:sp>
          <p:nvSpPr>
            <p:cNvPr id="180" name="Oval 33">
              <a:extLst>
                <a:ext uri="{FF2B5EF4-FFF2-40B4-BE49-F238E27FC236}">
                  <a16:creationId xmlns:a16="http://schemas.microsoft.com/office/drawing/2014/main" id="{66FD19AA-CD0E-4B62-AC53-F25449D21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4">
              <a:extLst>
                <a:ext uri="{FF2B5EF4-FFF2-40B4-BE49-F238E27FC236}">
                  <a16:creationId xmlns:a16="http://schemas.microsoft.com/office/drawing/2014/main" id="{90EEE480-BA28-4F90-86A9-2C8C5E64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Oval 36">
              <a:extLst>
                <a:ext uri="{FF2B5EF4-FFF2-40B4-BE49-F238E27FC236}">
                  <a16:creationId xmlns:a16="http://schemas.microsoft.com/office/drawing/2014/main" id="{F4D500A3-3DF6-45E5-A5E9-9F116822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7">
              <a:extLst>
                <a:ext uri="{FF2B5EF4-FFF2-40B4-BE49-F238E27FC236}">
                  <a16:creationId xmlns:a16="http://schemas.microsoft.com/office/drawing/2014/main" id="{190367F8-99D3-4F28-9069-29355AD1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Oval 33">
              <a:extLst>
                <a:ext uri="{FF2B5EF4-FFF2-40B4-BE49-F238E27FC236}">
                  <a16:creationId xmlns:a16="http://schemas.microsoft.com/office/drawing/2014/main" id="{452FF058-8FB9-4DFB-8A9D-A657D72A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7">
              <a:extLst>
                <a:ext uri="{FF2B5EF4-FFF2-40B4-BE49-F238E27FC236}">
                  <a16:creationId xmlns:a16="http://schemas.microsoft.com/office/drawing/2014/main" id="{B2D012AE-C33D-42CB-8727-777ADB253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167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36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92" name="Rectangle 32">
            <a:extLst>
              <a:ext uri="{FF2B5EF4-FFF2-40B4-BE49-F238E27FC236}">
                <a16:creationId xmlns:a16="http://schemas.microsoft.com/office/drawing/2014/main" id="{B8C52388-11C9-4F69-84D9-915D39034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7" name="Rectangle 32">
            <a:extLst>
              <a:ext uri="{FF2B5EF4-FFF2-40B4-BE49-F238E27FC236}">
                <a16:creationId xmlns:a16="http://schemas.microsoft.com/office/drawing/2014/main" id="{5BCA090F-B3BD-4BC1-BE27-88DC1440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2F8EC33-4E3F-41C5-B7B0-E8DF334E2309}"/>
              </a:ext>
            </a:extLst>
          </p:cNvPr>
          <p:cNvGrpSpPr/>
          <p:nvPr/>
        </p:nvGrpSpPr>
        <p:grpSpPr>
          <a:xfrm>
            <a:off x="3209543" y="5326133"/>
            <a:ext cx="776419" cy="598108"/>
            <a:chOff x="3212789" y="3215984"/>
            <a:chExt cx="776419" cy="598108"/>
          </a:xfrm>
        </p:grpSpPr>
        <p:sp>
          <p:nvSpPr>
            <p:cNvPr id="172" name="Oval 33">
              <a:extLst>
                <a:ext uri="{FF2B5EF4-FFF2-40B4-BE49-F238E27FC236}">
                  <a16:creationId xmlns:a16="http://schemas.microsoft.com/office/drawing/2014/main" id="{CDF59D6D-E065-4A60-83E1-21E9496C5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4">
              <a:extLst>
                <a:ext uri="{FF2B5EF4-FFF2-40B4-BE49-F238E27FC236}">
                  <a16:creationId xmlns:a16="http://schemas.microsoft.com/office/drawing/2014/main" id="{ADDA4608-F38F-46FF-BE08-1BACF11BC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BB8F2F50-7F57-4EEC-969A-B5D0E26BF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6784110C-540F-4C12-ADF8-FD801F75B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BAA83364-0A15-404A-9C41-42CFDF5C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7">
              <a:extLst>
                <a:ext uri="{FF2B5EF4-FFF2-40B4-BE49-F238E27FC236}">
                  <a16:creationId xmlns:a16="http://schemas.microsoft.com/office/drawing/2014/main" id="{B055DC19-0AC0-4C3A-98A0-125715DB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2684CF4-23A2-4A6E-BBBF-66B61BF5B0CD}"/>
              </a:ext>
            </a:extLst>
          </p:cNvPr>
          <p:cNvGrpSpPr/>
          <p:nvPr/>
        </p:nvGrpSpPr>
        <p:grpSpPr>
          <a:xfrm>
            <a:off x="5393414" y="5328112"/>
            <a:ext cx="776419" cy="598108"/>
            <a:chOff x="3212789" y="3215984"/>
            <a:chExt cx="776419" cy="598108"/>
          </a:xfrm>
        </p:grpSpPr>
        <p:sp>
          <p:nvSpPr>
            <p:cNvPr id="180" name="Oval 33">
              <a:extLst>
                <a:ext uri="{FF2B5EF4-FFF2-40B4-BE49-F238E27FC236}">
                  <a16:creationId xmlns:a16="http://schemas.microsoft.com/office/drawing/2014/main" id="{66FD19AA-CD0E-4B62-AC53-F25449D21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4">
              <a:extLst>
                <a:ext uri="{FF2B5EF4-FFF2-40B4-BE49-F238E27FC236}">
                  <a16:creationId xmlns:a16="http://schemas.microsoft.com/office/drawing/2014/main" id="{90EEE480-BA28-4F90-86A9-2C8C5E64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Oval 36">
              <a:extLst>
                <a:ext uri="{FF2B5EF4-FFF2-40B4-BE49-F238E27FC236}">
                  <a16:creationId xmlns:a16="http://schemas.microsoft.com/office/drawing/2014/main" id="{F4D500A3-3DF6-45E5-A5E9-9F116822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7">
              <a:extLst>
                <a:ext uri="{FF2B5EF4-FFF2-40B4-BE49-F238E27FC236}">
                  <a16:creationId xmlns:a16="http://schemas.microsoft.com/office/drawing/2014/main" id="{190367F8-99D3-4F28-9069-29355AD1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Oval 33">
              <a:extLst>
                <a:ext uri="{FF2B5EF4-FFF2-40B4-BE49-F238E27FC236}">
                  <a16:creationId xmlns:a16="http://schemas.microsoft.com/office/drawing/2014/main" id="{452FF058-8FB9-4DFB-8A9D-A657D72A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7">
              <a:extLst>
                <a:ext uri="{FF2B5EF4-FFF2-40B4-BE49-F238E27FC236}">
                  <a16:creationId xmlns:a16="http://schemas.microsoft.com/office/drawing/2014/main" id="{B2D012AE-C33D-42CB-8727-777ADB253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9611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2" name="Rectangle 32">
            <a:extLst>
              <a:ext uri="{FF2B5EF4-FFF2-40B4-BE49-F238E27FC236}">
                <a16:creationId xmlns:a16="http://schemas.microsoft.com/office/drawing/2014/main" id="{B8C52388-11C9-4F69-84D9-915D39034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7" name="Rectangle 32">
            <a:extLst>
              <a:ext uri="{FF2B5EF4-FFF2-40B4-BE49-F238E27FC236}">
                <a16:creationId xmlns:a16="http://schemas.microsoft.com/office/drawing/2014/main" id="{5BCA090F-B3BD-4BC1-BE27-88DC1440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2" name="Rectangle 32">
            <a:extLst>
              <a:ext uri="{FF2B5EF4-FFF2-40B4-BE49-F238E27FC236}">
                <a16:creationId xmlns:a16="http://schemas.microsoft.com/office/drawing/2014/main" id="{A48EFDF2-6133-4C95-ADA3-B621C3E5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206949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E1F7E89-91DD-417C-8533-8064BA80B172}"/>
              </a:ext>
            </a:extLst>
          </p:cNvPr>
          <p:cNvGrpSpPr/>
          <p:nvPr/>
        </p:nvGrpSpPr>
        <p:grpSpPr>
          <a:xfrm>
            <a:off x="3209543" y="7452708"/>
            <a:ext cx="776419" cy="598108"/>
            <a:chOff x="3212789" y="3215984"/>
            <a:chExt cx="776419" cy="598108"/>
          </a:xfrm>
        </p:grpSpPr>
        <p:sp>
          <p:nvSpPr>
            <p:cNvPr id="108" name="Oval 33">
              <a:extLst>
                <a:ext uri="{FF2B5EF4-FFF2-40B4-BE49-F238E27FC236}">
                  <a16:creationId xmlns:a16="http://schemas.microsoft.com/office/drawing/2014/main" id="{0BDE7A92-5415-4A1A-83D3-B5ECDD769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Oval 34">
              <a:extLst>
                <a:ext uri="{FF2B5EF4-FFF2-40B4-BE49-F238E27FC236}">
                  <a16:creationId xmlns:a16="http://schemas.microsoft.com/office/drawing/2014/main" id="{0181F16A-0E77-4FB9-B075-7B30789D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Oval 36">
              <a:extLst>
                <a:ext uri="{FF2B5EF4-FFF2-40B4-BE49-F238E27FC236}">
                  <a16:creationId xmlns:a16="http://schemas.microsoft.com/office/drawing/2014/main" id="{3038D928-1210-45CA-88EC-B2D4E7507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Oval 37">
              <a:extLst>
                <a:ext uri="{FF2B5EF4-FFF2-40B4-BE49-F238E27FC236}">
                  <a16:creationId xmlns:a16="http://schemas.microsoft.com/office/drawing/2014/main" id="{8E6DE3A0-CC3D-43B2-B494-B4454B83B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Oval 33">
              <a:extLst>
                <a:ext uri="{FF2B5EF4-FFF2-40B4-BE49-F238E27FC236}">
                  <a16:creationId xmlns:a16="http://schemas.microsoft.com/office/drawing/2014/main" id="{4D884E5B-77A2-4913-823D-303E0ED19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7">
              <a:extLst>
                <a:ext uri="{FF2B5EF4-FFF2-40B4-BE49-F238E27FC236}">
                  <a16:creationId xmlns:a16="http://schemas.microsoft.com/office/drawing/2014/main" id="{3FDC36D0-97E7-4F21-9240-975C78336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2F8EC33-4E3F-41C5-B7B0-E8DF334E2309}"/>
              </a:ext>
            </a:extLst>
          </p:cNvPr>
          <p:cNvGrpSpPr/>
          <p:nvPr/>
        </p:nvGrpSpPr>
        <p:grpSpPr>
          <a:xfrm>
            <a:off x="3209543" y="5326133"/>
            <a:ext cx="776419" cy="598108"/>
            <a:chOff x="3212789" y="3215984"/>
            <a:chExt cx="776419" cy="598108"/>
          </a:xfrm>
        </p:grpSpPr>
        <p:sp>
          <p:nvSpPr>
            <p:cNvPr id="172" name="Oval 33">
              <a:extLst>
                <a:ext uri="{FF2B5EF4-FFF2-40B4-BE49-F238E27FC236}">
                  <a16:creationId xmlns:a16="http://schemas.microsoft.com/office/drawing/2014/main" id="{CDF59D6D-E065-4A60-83E1-21E9496C5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4">
              <a:extLst>
                <a:ext uri="{FF2B5EF4-FFF2-40B4-BE49-F238E27FC236}">
                  <a16:creationId xmlns:a16="http://schemas.microsoft.com/office/drawing/2014/main" id="{ADDA4608-F38F-46FF-BE08-1BACF11BC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BB8F2F50-7F57-4EEC-969A-B5D0E26BF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6784110C-540F-4C12-ADF8-FD801F75B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BAA83364-0A15-404A-9C41-42CFDF5C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7">
              <a:extLst>
                <a:ext uri="{FF2B5EF4-FFF2-40B4-BE49-F238E27FC236}">
                  <a16:creationId xmlns:a16="http://schemas.microsoft.com/office/drawing/2014/main" id="{B055DC19-0AC0-4C3A-98A0-125715DB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2684CF4-23A2-4A6E-BBBF-66B61BF5B0CD}"/>
              </a:ext>
            </a:extLst>
          </p:cNvPr>
          <p:cNvGrpSpPr/>
          <p:nvPr/>
        </p:nvGrpSpPr>
        <p:grpSpPr>
          <a:xfrm>
            <a:off x="5393414" y="5328112"/>
            <a:ext cx="776419" cy="598108"/>
            <a:chOff x="3212789" y="3215984"/>
            <a:chExt cx="776419" cy="598108"/>
          </a:xfrm>
        </p:grpSpPr>
        <p:sp>
          <p:nvSpPr>
            <p:cNvPr id="180" name="Oval 33">
              <a:extLst>
                <a:ext uri="{FF2B5EF4-FFF2-40B4-BE49-F238E27FC236}">
                  <a16:creationId xmlns:a16="http://schemas.microsoft.com/office/drawing/2014/main" id="{66FD19AA-CD0E-4B62-AC53-F25449D21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4">
              <a:extLst>
                <a:ext uri="{FF2B5EF4-FFF2-40B4-BE49-F238E27FC236}">
                  <a16:creationId xmlns:a16="http://schemas.microsoft.com/office/drawing/2014/main" id="{90EEE480-BA28-4F90-86A9-2C8C5E64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Oval 36">
              <a:extLst>
                <a:ext uri="{FF2B5EF4-FFF2-40B4-BE49-F238E27FC236}">
                  <a16:creationId xmlns:a16="http://schemas.microsoft.com/office/drawing/2014/main" id="{F4D500A3-3DF6-45E5-A5E9-9F116822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7">
              <a:extLst>
                <a:ext uri="{FF2B5EF4-FFF2-40B4-BE49-F238E27FC236}">
                  <a16:creationId xmlns:a16="http://schemas.microsoft.com/office/drawing/2014/main" id="{190367F8-99D3-4F28-9069-29355AD1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Oval 33">
              <a:extLst>
                <a:ext uri="{FF2B5EF4-FFF2-40B4-BE49-F238E27FC236}">
                  <a16:creationId xmlns:a16="http://schemas.microsoft.com/office/drawing/2014/main" id="{452FF058-8FB9-4DFB-8A9D-A657D72A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7">
              <a:extLst>
                <a:ext uri="{FF2B5EF4-FFF2-40B4-BE49-F238E27FC236}">
                  <a16:creationId xmlns:a16="http://schemas.microsoft.com/office/drawing/2014/main" id="{B2D012AE-C33D-42CB-8727-777ADB253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5525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6FB40B5-6F78-4A32-8C1A-A758AA789A53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42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92" name="Rectangle 32">
            <a:extLst>
              <a:ext uri="{FF2B5EF4-FFF2-40B4-BE49-F238E27FC236}">
                <a16:creationId xmlns:a16="http://schemas.microsoft.com/office/drawing/2014/main" id="{B8C52388-11C9-4F69-84D9-915D39034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7" name="Rectangle 32">
            <a:extLst>
              <a:ext uri="{FF2B5EF4-FFF2-40B4-BE49-F238E27FC236}">
                <a16:creationId xmlns:a16="http://schemas.microsoft.com/office/drawing/2014/main" id="{5BCA090F-B3BD-4BC1-BE27-88DC1440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2" name="Rectangle 32">
            <a:extLst>
              <a:ext uri="{FF2B5EF4-FFF2-40B4-BE49-F238E27FC236}">
                <a16:creationId xmlns:a16="http://schemas.microsoft.com/office/drawing/2014/main" id="{A48EFDF2-6133-4C95-ADA3-B621C3E5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206949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E1F7E89-91DD-417C-8533-8064BA80B172}"/>
              </a:ext>
            </a:extLst>
          </p:cNvPr>
          <p:cNvGrpSpPr/>
          <p:nvPr/>
        </p:nvGrpSpPr>
        <p:grpSpPr>
          <a:xfrm>
            <a:off x="3209543" y="7452708"/>
            <a:ext cx="776419" cy="598108"/>
            <a:chOff x="3212789" y="3215984"/>
            <a:chExt cx="776419" cy="598108"/>
          </a:xfrm>
        </p:grpSpPr>
        <p:sp>
          <p:nvSpPr>
            <p:cNvPr id="108" name="Oval 33">
              <a:extLst>
                <a:ext uri="{FF2B5EF4-FFF2-40B4-BE49-F238E27FC236}">
                  <a16:creationId xmlns:a16="http://schemas.microsoft.com/office/drawing/2014/main" id="{0BDE7A92-5415-4A1A-83D3-B5ECDD769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Oval 34">
              <a:extLst>
                <a:ext uri="{FF2B5EF4-FFF2-40B4-BE49-F238E27FC236}">
                  <a16:creationId xmlns:a16="http://schemas.microsoft.com/office/drawing/2014/main" id="{0181F16A-0E77-4FB9-B075-7B30789D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Oval 36">
              <a:extLst>
                <a:ext uri="{FF2B5EF4-FFF2-40B4-BE49-F238E27FC236}">
                  <a16:creationId xmlns:a16="http://schemas.microsoft.com/office/drawing/2014/main" id="{3038D928-1210-45CA-88EC-B2D4E7507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Oval 37">
              <a:extLst>
                <a:ext uri="{FF2B5EF4-FFF2-40B4-BE49-F238E27FC236}">
                  <a16:creationId xmlns:a16="http://schemas.microsoft.com/office/drawing/2014/main" id="{8E6DE3A0-CC3D-43B2-B494-B4454B83B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Oval 33">
              <a:extLst>
                <a:ext uri="{FF2B5EF4-FFF2-40B4-BE49-F238E27FC236}">
                  <a16:creationId xmlns:a16="http://schemas.microsoft.com/office/drawing/2014/main" id="{4D884E5B-77A2-4913-823D-303E0ED19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7">
              <a:extLst>
                <a:ext uri="{FF2B5EF4-FFF2-40B4-BE49-F238E27FC236}">
                  <a16:creationId xmlns:a16="http://schemas.microsoft.com/office/drawing/2014/main" id="{3FDC36D0-97E7-4F21-9240-975C78336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2F8EC33-4E3F-41C5-B7B0-E8DF334E2309}"/>
              </a:ext>
            </a:extLst>
          </p:cNvPr>
          <p:cNvGrpSpPr/>
          <p:nvPr/>
        </p:nvGrpSpPr>
        <p:grpSpPr>
          <a:xfrm>
            <a:off x="3209543" y="5326133"/>
            <a:ext cx="776419" cy="598108"/>
            <a:chOff x="3212789" y="3215984"/>
            <a:chExt cx="776419" cy="598108"/>
          </a:xfrm>
        </p:grpSpPr>
        <p:sp>
          <p:nvSpPr>
            <p:cNvPr id="172" name="Oval 33">
              <a:extLst>
                <a:ext uri="{FF2B5EF4-FFF2-40B4-BE49-F238E27FC236}">
                  <a16:creationId xmlns:a16="http://schemas.microsoft.com/office/drawing/2014/main" id="{CDF59D6D-E065-4A60-83E1-21E9496C5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4">
              <a:extLst>
                <a:ext uri="{FF2B5EF4-FFF2-40B4-BE49-F238E27FC236}">
                  <a16:creationId xmlns:a16="http://schemas.microsoft.com/office/drawing/2014/main" id="{ADDA4608-F38F-46FF-BE08-1BACF11BC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BB8F2F50-7F57-4EEC-969A-B5D0E26BF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6784110C-540F-4C12-ADF8-FD801F75B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BAA83364-0A15-404A-9C41-42CFDF5C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7">
              <a:extLst>
                <a:ext uri="{FF2B5EF4-FFF2-40B4-BE49-F238E27FC236}">
                  <a16:creationId xmlns:a16="http://schemas.microsoft.com/office/drawing/2014/main" id="{B055DC19-0AC0-4C3A-98A0-125715DB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2684CF4-23A2-4A6E-BBBF-66B61BF5B0CD}"/>
              </a:ext>
            </a:extLst>
          </p:cNvPr>
          <p:cNvGrpSpPr/>
          <p:nvPr/>
        </p:nvGrpSpPr>
        <p:grpSpPr>
          <a:xfrm>
            <a:off x="5393414" y="5328112"/>
            <a:ext cx="776419" cy="598108"/>
            <a:chOff x="3212789" y="3215984"/>
            <a:chExt cx="776419" cy="598108"/>
          </a:xfrm>
        </p:grpSpPr>
        <p:sp>
          <p:nvSpPr>
            <p:cNvPr id="180" name="Oval 33">
              <a:extLst>
                <a:ext uri="{FF2B5EF4-FFF2-40B4-BE49-F238E27FC236}">
                  <a16:creationId xmlns:a16="http://schemas.microsoft.com/office/drawing/2014/main" id="{66FD19AA-CD0E-4B62-AC53-F25449D21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4">
              <a:extLst>
                <a:ext uri="{FF2B5EF4-FFF2-40B4-BE49-F238E27FC236}">
                  <a16:creationId xmlns:a16="http://schemas.microsoft.com/office/drawing/2014/main" id="{90EEE480-BA28-4F90-86A9-2C8C5E64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Oval 36">
              <a:extLst>
                <a:ext uri="{FF2B5EF4-FFF2-40B4-BE49-F238E27FC236}">
                  <a16:creationId xmlns:a16="http://schemas.microsoft.com/office/drawing/2014/main" id="{F4D500A3-3DF6-45E5-A5E9-9F116822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7">
              <a:extLst>
                <a:ext uri="{FF2B5EF4-FFF2-40B4-BE49-F238E27FC236}">
                  <a16:creationId xmlns:a16="http://schemas.microsoft.com/office/drawing/2014/main" id="{190367F8-99D3-4F28-9069-29355AD1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Oval 33">
              <a:extLst>
                <a:ext uri="{FF2B5EF4-FFF2-40B4-BE49-F238E27FC236}">
                  <a16:creationId xmlns:a16="http://schemas.microsoft.com/office/drawing/2014/main" id="{452FF058-8FB9-4DFB-8A9D-A657D72A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7">
              <a:extLst>
                <a:ext uri="{FF2B5EF4-FFF2-40B4-BE49-F238E27FC236}">
                  <a16:creationId xmlns:a16="http://schemas.microsoft.com/office/drawing/2014/main" id="{B2D012AE-C33D-42CB-8727-777ADB253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926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6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37532-A429-492D-B31C-5C4125D5557D}"/>
              </a:ext>
            </a:extLst>
          </p:cNvPr>
          <p:cNvGrpSpPr/>
          <p:nvPr/>
        </p:nvGrpSpPr>
        <p:grpSpPr>
          <a:xfrm>
            <a:off x="3212789" y="3215984"/>
            <a:ext cx="776419" cy="598108"/>
            <a:chOff x="3212789" y="3215984"/>
            <a:chExt cx="776419" cy="598108"/>
          </a:xfrm>
        </p:grpSpPr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0A24526C-EE25-4885-8EB2-940CCE06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7">
              <a:extLst>
                <a:ext uri="{FF2B5EF4-FFF2-40B4-BE49-F238E27FC236}">
                  <a16:creationId xmlns:a16="http://schemas.microsoft.com/office/drawing/2014/main" id="{79973571-EC30-4992-A7A1-5E72B138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FE78B3C-5DD2-493A-A97D-261559FC3001}"/>
              </a:ext>
            </a:extLst>
          </p:cNvPr>
          <p:cNvGrpSpPr/>
          <p:nvPr/>
        </p:nvGrpSpPr>
        <p:grpSpPr>
          <a:xfrm>
            <a:off x="5396660" y="3215984"/>
            <a:ext cx="776419" cy="598108"/>
            <a:chOff x="3212789" y="3215984"/>
            <a:chExt cx="776419" cy="598108"/>
          </a:xfrm>
        </p:grpSpPr>
        <p:sp>
          <p:nvSpPr>
            <p:cNvPr id="65" name="Oval 33">
              <a:extLst>
                <a:ext uri="{FF2B5EF4-FFF2-40B4-BE49-F238E27FC236}">
                  <a16:creationId xmlns:a16="http://schemas.microsoft.com/office/drawing/2014/main" id="{0BAA0AAE-2CB6-47D3-84E5-A7DA46BE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837D5104-C591-464B-B6B8-18D2897E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BA5A2508-642D-42C3-9DEC-B4B076BF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6475BBC5-E63D-4E15-BC4A-EE399DF1E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F77FE9B9-8C08-4FFB-9C26-ACC72CEFF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6739A680-5885-480D-9491-7A65E87B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B23E648-C9EA-4C3E-82F8-43E96EEF6A6D}"/>
              </a:ext>
            </a:extLst>
          </p:cNvPr>
          <p:cNvGrpSpPr/>
          <p:nvPr/>
        </p:nvGrpSpPr>
        <p:grpSpPr>
          <a:xfrm>
            <a:off x="5395037" y="1062417"/>
            <a:ext cx="776419" cy="598108"/>
            <a:chOff x="3212789" y="3215984"/>
            <a:chExt cx="776419" cy="598108"/>
          </a:xfrm>
        </p:grpSpPr>
        <p:sp>
          <p:nvSpPr>
            <p:cNvPr id="79" name="Oval 33">
              <a:extLst>
                <a:ext uri="{FF2B5EF4-FFF2-40B4-BE49-F238E27FC236}">
                  <a16:creationId xmlns:a16="http://schemas.microsoft.com/office/drawing/2014/main" id="{9A14B684-59C6-4A4C-812D-FD723884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1F08EF8C-0133-4967-8864-F94625E1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5CD788E1-F2B2-4F7E-9CE7-37B4E8E8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C90E06D6-C1BD-4802-85F6-0EC02F2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Oval 33">
              <a:extLst>
                <a:ext uri="{FF2B5EF4-FFF2-40B4-BE49-F238E27FC236}">
                  <a16:creationId xmlns:a16="http://schemas.microsoft.com/office/drawing/2014/main" id="{15B2A44B-B52A-4181-8128-2D221017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Oval 37">
              <a:extLst>
                <a:ext uri="{FF2B5EF4-FFF2-40B4-BE49-F238E27FC236}">
                  <a16:creationId xmlns:a16="http://schemas.microsoft.com/office/drawing/2014/main" id="{E0E4967B-D51A-4F12-8D75-BA3FC3F3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E336F5-B588-4232-AE83-5F9A4C3C9BBC}"/>
              </a:ext>
            </a:extLst>
          </p:cNvPr>
          <p:cNvGrpSpPr/>
          <p:nvPr/>
        </p:nvGrpSpPr>
        <p:grpSpPr>
          <a:xfrm>
            <a:off x="3211166" y="1060889"/>
            <a:ext cx="776419" cy="598108"/>
            <a:chOff x="3212789" y="3215984"/>
            <a:chExt cx="776419" cy="598108"/>
          </a:xfrm>
        </p:grpSpPr>
        <p:sp>
          <p:nvSpPr>
            <p:cNvPr id="112" name="Oval 33">
              <a:extLst>
                <a:ext uri="{FF2B5EF4-FFF2-40B4-BE49-F238E27FC236}">
                  <a16:creationId xmlns:a16="http://schemas.microsoft.com/office/drawing/2014/main" id="{808393FC-99AE-47BE-A6A9-72932540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670092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Oval 34">
              <a:extLst>
                <a:ext uri="{FF2B5EF4-FFF2-40B4-BE49-F238E27FC236}">
                  <a16:creationId xmlns:a16="http://schemas.microsoft.com/office/drawing/2014/main" id="{E5EA7EFE-E1CA-4E42-893D-7989468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Oval 36">
              <a:extLst>
                <a:ext uri="{FF2B5EF4-FFF2-40B4-BE49-F238E27FC236}">
                  <a16:creationId xmlns:a16="http://schemas.microsoft.com/office/drawing/2014/main" id="{7F627AED-CC65-4DCE-B17D-D8A143AFF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08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Oval 37">
              <a:extLst>
                <a:ext uri="{FF2B5EF4-FFF2-40B4-BE49-F238E27FC236}">
                  <a16:creationId xmlns:a16="http://schemas.microsoft.com/office/drawing/2014/main" id="{4FA9786F-17EB-4761-A0F2-9C6403D12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776" y="321796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Oval 33">
              <a:extLst>
                <a:ext uri="{FF2B5EF4-FFF2-40B4-BE49-F238E27FC236}">
                  <a16:creationId xmlns:a16="http://schemas.microsoft.com/office/drawing/2014/main" id="{9227ACF3-C948-48B2-B2CB-D5D1C357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668113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5ED8A5C9-C1B8-475D-BB08-660ABE35D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789" y="3215984"/>
              <a:ext cx="151200" cy="144000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3332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7644</TotalTime>
  <Words>99</Words>
  <Application>Microsoft Office PowerPoint</Application>
  <PresentationFormat>Custom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498</cp:revision>
  <dcterms:created xsi:type="dcterms:W3CDTF">2017-06-14T20:19:49Z</dcterms:created>
  <dcterms:modified xsi:type="dcterms:W3CDTF">2018-11-24T20:57:50Z</dcterms:modified>
</cp:coreProperties>
</file>