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86" r:id="rId2"/>
    <p:sldId id="390" r:id="rId3"/>
    <p:sldId id="385" r:id="rId4"/>
    <p:sldId id="391" r:id="rId5"/>
    <p:sldId id="387" r:id="rId6"/>
    <p:sldId id="392" r:id="rId7"/>
    <p:sldId id="383" r:id="rId8"/>
    <p:sldId id="393" r:id="rId9"/>
    <p:sldId id="388" r:id="rId10"/>
    <p:sldId id="394" r:id="rId11"/>
    <p:sldId id="389" r:id="rId12"/>
    <p:sldId id="395" r:id="rId13"/>
    <p:sldId id="384" r:id="rId14"/>
    <p:sldId id="396" r:id="rId15"/>
    <p:sldId id="382" r:id="rId16"/>
    <p:sldId id="397" r:id="rId17"/>
    <p:sldId id="381" r:id="rId18"/>
    <p:sldId id="398" r:id="rId19"/>
  </p:sldIdLst>
  <p:sldSz cx="12192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28F"/>
    <a:srgbClr val="6E9AF4"/>
    <a:srgbClr val="C00000"/>
    <a:srgbClr val="54A4DC"/>
    <a:srgbClr val="3B9A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91" autoAdjust="0"/>
    <p:restoredTop sz="94660"/>
  </p:normalViewPr>
  <p:slideViewPr>
    <p:cSldViewPr snapToGrid="0">
      <p:cViewPr varScale="1">
        <p:scale>
          <a:sx n="64" d="100"/>
          <a:sy n="64" d="100"/>
        </p:scale>
        <p:origin x="810" y="78"/>
      </p:cViewPr>
      <p:guideLst>
        <p:guide orient="horz" pos="288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238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30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30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69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575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93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95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0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27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97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153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82748-632D-4E34-8DCA-7F07AF9C0704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52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5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9" name="Group 31">
            <a:extLst>
              <a:ext uri="{FF2B5EF4-FFF2-40B4-BE49-F238E27FC236}">
                <a16:creationId xmlns:a16="http://schemas.microsoft.com/office/drawing/2014/main" id="{9DF6D0C6-89F5-4288-BE0D-A0908BDD1F51}"/>
              </a:ext>
            </a:extLst>
          </p:cNvPr>
          <p:cNvGrpSpPr>
            <a:grpSpLocks/>
          </p:cNvGrpSpPr>
          <p:nvPr/>
        </p:nvGrpSpPr>
        <p:grpSpPr bwMode="auto">
          <a:xfrm>
            <a:off x="5239216" y="971921"/>
            <a:ext cx="1091309" cy="1073161"/>
            <a:chOff x="111440391" y="109780186"/>
            <a:chExt cx="396000" cy="414742"/>
          </a:xfrm>
        </p:grpSpPr>
        <p:sp>
          <p:nvSpPr>
            <p:cNvPr id="188" name="Rectangle 32">
              <a:extLst>
                <a:ext uri="{FF2B5EF4-FFF2-40B4-BE49-F238E27FC236}">
                  <a16:creationId xmlns:a16="http://schemas.microsoft.com/office/drawing/2014/main" id="{6971E41A-5294-4AEB-814B-687953AEC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9" name="Oval 33">
              <a:extLst>
                <a:ext uri="{FF2B5EF4-FFF2-40B4-BE49-F238E27FC236}">
                  <a16:creationId xmlns:a16="http://schemas.microsoft.com/office/drawing/2014/main" id="{A0D045FE-E7CA-4EC2-8E73-5276A849A7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0" name="Oval 34">
              <a:extLst>
                <a:ext uri="{FF2B5EF4-FFF2-40B4-BE49-F238E27FC236}">
                  <a16:creationId xmlns:a16="http://schemas.microsoft.com/office/drawing/2014/main" id="{9BE415A3-05E1-4741-BDBA-92D47C2DE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1" name="Oval 35">
              <a:extLst>
                <a:ext uri="{FF2B5EF4-FFF2-40B4-BE49-F238E27FC236}">
                  <a16:creationId xmlns:a16="http://schemas.microsoft.com/office/drawing/2014/main" id="{F4CD8909-3BC9-400B-923B-ABDEBC2D3E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2" name="Oval 36">
              <a:extLst>
                <a:ext uri="{FF2B5EF4-FFF2-40B4-BE49-F238E27FC236}">
                  <a16:creationId xmlns:a16="http://schemas.microsoft.com/office/drawing/2014/main" id="{C8C92C20-85F6-4825-B720-0A968AAE4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3" name="Oval 37">
              <a:extLst>
                <a:ext uri="{FF2B5EF4-FFF2-40B4-BE49-F238E27FC236}">
                  <a16:creationId xmlns:a16="http://schemas.microsoft.com/office/drawing/2014/main" id="{8D0407D2-A4D1-4087-BDAE-7C7EEF3FF1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3" name="Group 31">
            <a:extLst>
              <a:ext uri="{FF2B5EF4-FFF2-40B4-BE49-F238E27FC236}">
                <a16:creationId xmlns:a16="http://schemas.microsoft.com/office/drawing/2014/main" id="{9DE143BA-446B-4CB5-8E42-A1AB0242C4AD}"/>
              </a:ext>
            </a:extLst>
          </p:cNvPr>
          <p:cNvGrpSpPr>
            <a:grpSpLocks/>
          </p:cNvGrpSpPr>
          <p:nvPr/>
        </p:nvGrpSpPr>
        <p:grpSpPr bwMode="auto">
          <a:xfrm>
            <a:off x="3056599" y="3109133"/>
            <a:ext cx="1091309" cy="1073161"/>
            <a:chOff x="111440391" y="109780186"/>
            <a:chExt cx="396000" cy="414742"/>
          </a:xfrm>
        </p:grpSpPr>
        <p:sp>
          <p:nvSpPr>
            <p:cNvPr id="164" name="Rectangle 32">
              <a:extLst>
                <a:ext uri="{FF2B5EF4-FFF2-40B4-BE49-F238E27FC236}">
                  <a16:creationId xmlns:a16="http://schemas.microsoft.com/office/drawing/2014/main" id="{D0FF003E-AB89-489E-92C4-B42BFD7E0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5" name="Oval 33">
              <a:extLst>
                <a:ext uri="{FF2B5EF4-FFF2-40B4-BE49-F238E27FC236}">
                  <a16:creationId xmlns:a16="http://schemas.microsoft.com/office/drawing/2014/main" id="{FE5CB772-038D-4788-AC3B-95A07292B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Oval 34">
              <a:extLst>
                <a:ext uri="{FF2B5EF4-FFF2-40B4-BE49-F238E27FC236}">
                  <a16:creationId xmlns:a16="http://schemas.microsoft.com/office/drawing/2014/main" id="{87CB096D-EC6E-4DE2-85D4-FCB6BE92F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" name="Oval 35">
              <a:extLst>
                <a:ext uri="{FF2B5EF4-FFF2-40B4-BE49-F238E27FC236}">
                  <a16:creationId xmlns:a16="http://schemas.microsoft.com/office/drawing/2014/main" id="{57DE24DD-AFFA-40D9-835A-A09397606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Oval 36">
              <a:extLst>
                <a:ext uri="{FF2B5EF4-FFF2-40B4-BE49-F238E27FC236}">
                  <a16:creationId xmlns:a16="http://schemas.microsoft.com/office/drawing/2014/main" id="{9518E69B-F307-46DA-8850-85C9136923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" name="Oval 37">
              <a:extLst>
                <a:ext uri="{FF2B5EF4-FFF2-40B4-BE49-F238E27FC236}">
                  <a16:creationId xmlns:a16="http://schemas.microsoft.com/office/drawing/2014/main" id="{1DFEB204-B77B-44FD-978A-105B0BC17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52782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5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9" name="Group 31">
            <a:extLst>
              <a:ext uri="{FF2B5EF4-FFF2-40B4-BE49-F238E27FC236}">
                <a16:creationId xmlns:a16="http://schemas.microsoft.com/office/drawing/2014/main" id="{9DF6D0C6-89F5-4288-BE0D-A0908BDD1F51}"/>
              </a:ext>
            </a:extLst>
          </p:cNvPr>
          <p:cNvGrpSpPr>
            <a:grpSpLocks/>
          </p:cNvGrpSpPr>
          <p:nvPr/>
        </p:nvGrpSpPr>
        <p:grpSpPr bwMode="auto">
          <a:xfrm>
            <a:off x="5239216" y="971921"/>
            <a:ext cx="1091309" cy="1073161"/>
            <a:chOff x="111440391" y="109780186"/>
            <a:chExt cx="396000" cy="414742"/>
          </a:xfrm>
        </p:grpSpPr>
        <p:sp>
          <p:nvSpPr>
            <p:cNvPr id="188" name="Rectangle 32">
              <a:extLst>
                <a:ext uri="{FF2B5EF4-FFF2-40B4-BE49-F238E27FC236}">
                  <a16:creationId xmlns:a16="http://schemas.microsoft.com/office/drawing/2014/main" id="{6971E41A-5294-4AEB-814B-687953AEC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9" name="Oval 33">
              <a:extLst>
                <a:ext uri="{FF2B5EF4-FFF2-40B4-BE49-F238E27FC236}">
                  <a16:creationId xmlns:a16="http://schemas.microsoft.com/office/drawing/2014/main" id="{A0D045FE-E7CA-4EC2-8E73-5276A849A7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0" name="Oval 34">
              <a:extLst>
                <a:ext uri="{FF2B5EF4-FFF2-40B4-BE49-F238E27FC236}">
                  <a16:creationId xmlns:a16="http://schemas.microsoft.com/office/drawing/2014/main" id="{9BE415A3-05E1-4741-BDBA-92D47C2DE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1" name="Oval 35">
              <a:extLst>
                <a:ext uri="{FF2B5EF4-FFF2-40B4-BE49-F238E27FC236}">
                  <a16:creationId xmlns:a16="http://schemas.microsoft.com/office/drawing/2014/main" id="{F4CD8909-3BC9-400B-923B-ABDEBC2D3E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2" name="Oval 36">
              <a:extLst>
                <a:ext uri="{FF2B5EF4-FFF2-40B4-BE49-F238E27FC236}">
                  <a16:creationId xmlns:a16="http://schemas.microsoft.com/office/drawing/2014/main" id="{C8C92C20-85F6-4825-B720-0A968AAE4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3" name="Oval 37">
              <a:extLst>
                <a:ext uri="{FF2B5EF4-FFF2-40B4-BE49-F238E27FC236}">
                  <a16:creationId xmlns:a16="http://schemas.microsoft.com/office/drawing/2014/main" id="{8D0407D2-A4D1-4087-BDAE-7C7EEF3FF1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1" name="Group 31">
            <a:extLst>
              <a:ext uri="{FF2B5EF4-FFF2-40B4-BE49-F238E27FC236}">
                <a16:creationId xmlns:a16="http://schemas.microsoft.com/office/drawing/2014/main" id="{24D404B1-C5BE-4A01-9641-88C23E21E4D8}"/>
              </a:ext>
            </a:extLst>
          </p:cNvPr>
          <p:cNvGrpSpPr>
            <a:grpSpLocks/>
          </p:cNvGrpSpPr>
          <p:nvPr/>
        </p:nvGrpSpPr>
        <p:grpSpPr bwMode="auto">
          <a:xfrm>
            <a:off x="3056599" y="971921"/>
            <a:ext cx="1091309" cy="1073161"/>
            <a:chOff x="111440391" y="109780186"/>
            <a:chExt cx="396000" cy="414742"/>
          </a:xfrm>
        </p:grpSpPr>
        <p:sp>
          <p:nvSpPr>
            <p:cNvPr id="176" name="Rectangle 32">
              <a:extLst>
                <a:ext uri="{FF2B5EF4-FFF2-40B4-BE49-F238E27FC236}">
                  <a16:creationId xmlns:a16="http://schemas.microsoft.com/office/drawing/2014/main" id="{3B7FF5E8-7210-45CB-BBBD-69441E4EB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7" name="Oval 33">
              <a:extLst>
                <a:ext uri="{FF2B5EF4-FFF2-40B4-BE49-F238E27FC236}">
                  <a16:creationId xmlns:a16="http://schemas.microsoft.com/office/drawing/2014/main" id="{178A61CC-82D5-4C0C-9616-5520C2A23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" name="Oval 34">
              <a:extLst>
                <a:ext uri="{FF2B5EF4-FFF2-40B4-BE49-F238E27FC236}">
                  <a16:creationId xmlns:a16="http://schemas.microsoft.com/office/drawing/2014/main" id="{691635C3-1468-41FD-92E6-20CC7C23A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" name="Oval 35">
              <a:extLst>
                <a:ext uri="{FF2B5EF4-FFF2-40B4-BE49-F238E27FC236}">
                  <a16:creationId xmlns:a16="http://schemas.microsoft.com/office/drawing/2014/main" id="{B9FB374D-D66F-4EFD-9C7F-0C5E581B96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0" name="Oval 36">
              <a:extLst>
                <a:ext uri="{FF2B5EF4-FFF2-40B4-BE49-F238E27FC236}">
                  <a16:creationId xmlns:a16="http://schemas.microsoft.com/office/drawing/2014/main" id="{3A9CB68E-8468-4CB5-8DFE-FA0D998568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1" name="Oval 37">
              <a:extLst>
                <a:ext uri="{FF2B5EF4-FFF2-40B4-BE49-F238E27FC236}">
                  <a16:creationId xmlns:a16="http://schemas.microsoft.com/office/drawing/2014/main" id="{B80403DE-AB32-467E-984D-D3BF1AC53D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2" name="Group 31">
            <a:extLst>
              <a:ext uri="{FF2B5EF4-FFF2-40B4-BE49-F238E27FC236}">
                <a16:creationId xmlns:a16="http://schemas.microsoft.com/office/drawing/2014/main" id="{FF08801C-9F7D-4531-BFF0-9EC86064FF97}"/>
              </a:ext>
            </a:extLst>
          </p:cNvPr>
          <p:cNvGrpSpPr>
            <a:grpSpLocks/>
          </p:cNvGrpSpPr>
          <p:nvPr/>
        </p:nvGrpSpPr>
        <p:grpSpPr bwMode="auto">
          <a:xfrm>
            <a:off x="5239216" y="3109133"/>
            <a:ext cx="1091309" cy="1073161"/>
            <a:chOff x="111440391" y="109780186"/>
            <a:chExt cx="396000" cy="414742"/>
          </a:xfrm>
        </p:grpSpPr>
        <p:sp>
          <p:nvSpPr>
            <p:cNvPr id="170" name="Rectangle 32">
              <a:extLst>
                <a:ext uri="{FF2B5EF4-FFF2-40B4-BE49-F238E27FC236}">
                  <a16:creationId xmlns:a16="http://schemas.microsoft.com/office/drawing/2014/main" id="{27ABADAA-BE9C-4402-B2EF-C4654AEA01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1" name="Oval 33">
              <a:extLst>
                <a:ext uri="{FF2B5EF4-FFF2-40B4-BE49-F238E27FC236}">
                  <a16:creationId xmlns:a16="http://schemas.microsoft.com/office/drawing/2014/main" id="{DA931A08-2A91-46AF-85FA-E71EF67460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2" name="Oval 34">
              <a:extLst>
                <a:ext uri="{FF2B5EF4-FFF2-40B4-BE49-F238E27FC236}">
                  <a16:creationId xmlns:a16="http://schemas.microsoft.com/office/drawing/2014/main" id="{85DC8CE1-9C29-4EB2-91F1-2F140E25E7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" name="Oval 35">
              <a:extLst>
                <a:ext uri="{FF2B5EF4-FFF2-40B4-BE49-F238E27FC236}">
                  <a16:creationId xmlns:a16="http://schemas.microsoft.com/office/drawing/2014/main" id="{06E2188D-3F00-4D42-B73B-D741209913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" name="Oval 36">
              <a:extLst>
                <a:ext uri="{FF2B5EF4-FFF2-40B4-BE49-F238E27FC236}">
                  <a16:creationId xmlns:a16="http://schemas.microsoft.com/office/drawing/2014/main" id="{CD0C0001-7EF0-4FEF-8037-09CE36853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" name="Oval 37">
              <a:extLst>
                <a:ext uri="{FF2B5EF4-FFF2-40B4-BE49-F238E27FC236}">
                  <a16:creationId xmlns:a16="http://schemas.microsoft.com/office/drawing/2014/main" id="{BCECD36F-8C91-4954-9EC7-9EA758E36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3" name="Group 31">
            <a:extLst>
              <a:ext uri="{FF2B5EF4-FFF2-40B4-BE49-F238E27FC236}">
                <a16:creationId xmlns:a16="http://schemas.microsoft.com/office/drawing/2014/main" id="{9DE143BA-446B-4CB5-8E42-A1AB0242C4AD}"/>
              </a:ext>
            </a:extLst>
          </p:cNvPr>
          <p:cNvGrpSpPr>
            <a:grpSpLocks/>
          </p:cNvGrpSpPr>
          <p:nvPr/>
        </p:nvGrpSpPr>
        <p:grpSpPr bwMode="auto">
          <a:xfrm>
            <a:off x="3056599" y="3109133"/>
            <a:ext cx="1091309" cy="1073161"/>
            <a:chOff x="111440391" y="109780186"/>
            <a:chExt cx="396000" cy="414742"/>
          </a:xfrm>
        </p:grpSpPr>
        <p:sp>
          <p:nvSpPr>
            <p:cNvPr id="164" name="Rectangle 32">
              <a:extLst>
                <a:ext uri="{FF2B5EF4-FFF2-40B4-BE49-F238E27FC236}">
                  <a16:creationId xmlns:a16="http://schemas.microsoft.com/office/drawing/2014/main" id="{D0FF003E-AB89-489E-92C4-B42BFD7E0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5" name="Oval 33">
              <a:extLst>
                <a:ext uri="{FF2B5EF4-FFF2-40B4-BE49-F238E27FC236}">
                  <a16:creationId xmlns:a16="http://schemas.microsoft.com/office/drawing/2014/main" id="{FE5CB772-038D-4788-AC3B-95A07292B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Oval 34">
              <a:extLst>
                <a:ext uri="{FF2B5EF4-FFF2-40B4-BE49-F238E27FC236}">
                  <a16:creationId xmlns:a16="http://schemas.microsoft.com/office/drawing/2014/main" id="{87CB096D-EC6E-4DE2-85D4-FCB6BE92F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" name="Oval 35">
              <a:extLst>
                <a:ext uri="{FF2B5EF4-FFF2-40B4-BE49-F238E27FC236}">
                  <a16:creationId xmlns:a16="http://schemas.microsoft.com/office/drawing/2014/main" id="{57DE24DD-AFFA-40D9-835A-A09397606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Oval 36">
              <a:extLst>
                <a:ext uri="{FF2B5EF4-FFF2-40B4-BE49-F238E27FC236}">
                  <a16:creationId xmlns:a16="http://schemas.microsoft.com/office/drawing/2014/main" id="{9518E69B-F307-46DA-8850-85C9136923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" name="Oval 37">
              <a:extLst>
                <a:ext uri="{FF2B5EF4-FFF2-40B4-BE49-F238E27FC236}">
                  <a16:creationId xmlns:a16="http://schemas.microsoft.com/office/drawing/2014/main" id="{1DFEB204-B77B-44FD-978A-105B0BC17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1D418BB5-5F40-4E18-AF21-8AF7DC0F325B}"/>
              </a:ext>
            </a:extLst>
          </p:cNvPr>
          <p:cNvSpPr/>
          <p:nvPr/>
        </p:nvSpPr>
        <p:spPr>
          <a:xfrm>
            <a:off x="8366152" y="948443"/>
            <a:ext cx="11336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30</a:t>
            </a:r>
            <a:endParaRPr lang="en-GB" dirty="0">
              <a:solidFill>
                <a:srgbClr val="2F528F"/>
              </a:solidFill>
            </a:endParaRPr>
          </a:p>
        </p:txBody>
      </p:sp>
      <p:grpSp>
        <p:nvGrpSpPr>
          <p:cNvPr id="38" name="Group 31">
            <a:extLst>
              <a:ext uri="{FF2B5EF4-FFF2-40B4-BE49-F238E27FC236}">
                <a16:creationId xmlns:a16="http://schemas.microsoft.com/office/drawing/2014/main" id="{7B099674-E68F-4E0A-949C-14B35903FCFE}"/>
              </a:ext>
            </a:extLst>
          </p:cNvPr>
          <p:cNvGrpSpPr>
            <a:grpSpLocks/>
          </p:cNvGrpSpPr>
          <p:nvPr/>
        </p:nvGrpSpPr>
        <p:grpSpPr bwMode="auto">
          <a:xfrm>
            <a:off x="5239216" y="5246345"/>
            <a:ext cx="1091309" cy="1073161"/>
            <a:chOff x="111440391" y="109780186"/>
            <a:chExt cx="396000" cy="414742"/>
          </a:xfrm>
        </p:grpSpPr>
        <p:sp>
          <p:nvSpPr>
            <p:cNvPr id="39" name="Rectangle 32">
              <a:extLst>
                <a:ext uri="{FF2B5EF4-FFF2-40B4-BE49-F238E27FC236}">
                  <a16:creationId xmlns:a16="http://schemas.microsoft.com/office/drawing/2014/main" id="{1A7AF6D0-953F-4C3D-A2BB-41BA56FED7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Oval 33">
              <a:extLst>
                <a:ext uri="{FF2B5EF4-FFF2-40B4-BE49-F238E27FC236}">
                  <a16:creationId xmlns:a16="http://schemas.microsoft.com/office/drawing/2014/main" id="{88B11CBC-E71A-4685-862A-189418905C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Oval 34">
              <a:extLst>
                <a:ext uri="{FF2B5EF4-FFF2-40B4-BE49-F238E27FC236}">
                  <a16:creationId xmlns:a16="http://schemas.microsoft.com/office/drawing/2014/main" id="{CBCA10D9-6870-4791-A017-A4946F8617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Oval 35">
              <a:extLst>
                <a:ext uri="{FF2B5EF4-FFF2-40B4-BE49-F238E27FC236}">
                  <a16:creationId xmlns:a16="http://schemas.microsoft.com/office/drawing/2014/main" id="{CA912622-8692-44A2-B3A6-3F6DC6AEBE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Oval 36">
              <a:extLst>
                <a:ext uri="{FF2B5EF4-FFF2-40B4-BE49-F238E27FC236}">
                  <a16:creationId xmlns:a16="http://schemas.microsoft.com/office/drawing/2014/main" id="{2A35B357-086F-48C4-B803-2A9461FB61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Oval 37">
              <a:extLst>
                <a:ext uri="{FF2B5EF4-FFF2-40B4-BE49-F238E27FC236}">
                  <a16:creationId xmlns:a16="http://schemas.microsoft.com/office/drawing/2014/main" id="{46DEE1AC-627F-4DB7-9BE1-F813ED1C43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5" name="Group 31">
            <a:extLst>
              <a:ext uri="{FF2B5EF4-FFF2-40B4-BE49-F238E27FC236}">
                <a16:creationId xmlns:a16="http://schemas.microsoft.com/office/drawing/2014/main" id="{9C6DBF65-EF4F-44CF-9CCF-1377326B225D}"/>
              </a:ext>
            </a:extLst>
          </p:cNvPr>
          <p:cNvGrpSpPr>
            <a:grpSpLocks/>
          </p:cNvGrpSpPr>
          <p:nvPr/>
        </p:nvGrpSpPr>
        <p:grpSpPr bwMode="auto">
          <a:xfrm>
            <a:off x="3056599" y="5246345"/>
            <a:ext cx="1091309" cy="1073161"/>
            <a:chOff x="111440391" y="109780186"/>
            <a:chExt cx="396000" cy="414742"/>
          </a:xfrm>
        </p:grpSpPr>
        <p:sp>
          <p:nvSpPr>
            <p:cNvPr id="46" name="Rectangle 32">
              <a:extLst>
                <a:ext uri="{FF2B5EF4-FFF2-40B4-BE49-F238E27FC236}">
                  <a16:creationId xmlns:a16="http://schemas.microsoft.com/office/drawing/2014/main" id="{F2D4B83E-372B-434D-A774-5A1DC63528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7" name="Oval 33">
              <a:extLst>
                <a:ext uri="{FF2B5EF4-FFF2-40B4-BE49-F238E27FC236}">
                  <a16:creationId xmlns:a16="http://schemas.microsoft.com/office/drawing/2014/main" id="{E34348FB-250C-4EAE-9980-FFA8AE7A7A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Oval 34">
              <a:extLst>
                <a:ext uri="{FF2B5EF4-FFF2-40B4-BE49-F238E27FC236}">
                  <a16:creationId xmlns:a16="http://schemas.microsoft.com/office/drawing/2014/main" id="{02F38B99-A650-46E1-A7F8-4EA55F9BD0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Oval 35">
              <a:extLst>
                <a:ext uri="{FF2B5EF4-FFF2-40B4-BE49-F238E27FC236}">
                  <a16:creationId xmlns:a16="http://schemas.microsoft.com/office/drawing/2014/main" id="{9A2CA816-22AE-4B1E-9CA3-49AD32D91C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Oval 36">
              <a:extLst>
                <a:ext uri="{FF2B5EF4-FFF2-40B4-BE49-F238E27FC236}">
                  <a16:creationId xmlns:a16="http://schemas.microsoft.com/office/drawing/2014/main" id="{B46919F3-55BA-4A36-9168-3F86C6DCE5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Oval 37">
              <a:extLst>
                <a:ext uri="{FF2B5EF4-FFF2-40B4-BE49-F238E27FC236}">
                  <a16:creationId xmlns:a16="http://schemas.microsoft.com/office/drawing/2014/main" id="{A0D7979D-96D8-47E5-934E-958BEC885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118122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5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9" name="Group 31">
            <a:extLst>
              <a:ext uri="{FF2B5EF4-FFF2-40B4-BE49-F238E27FC236}">
                <a16:creationId xmlns:a16="http://schemas.microsoft.com/office/drawing/2014/main" id="{9DF6D0C6-89F5-4288-BE0D-A0908BDD1F51}"/>
              </a:ext>
            </a:extLst>
          </p:cNvPr>
          <p:cNvGrpSpPr>
            <a:grpSpLocks/>
          </p:cNvGrpSpPr>
          <p:nvPr/>
        </p:nvGrpSpPr>
        <p:grpSpPr bwMode="auto">
          <a:xfrm>
            <a:off x="5239216" y="971921"/>
            <a:ext cx="1091309" cy="1073161"/>
            <a:chOff x="111440391" y="109780186"/>
            <a:chExt cx="396000" cy="414742"/>
          </a:xfrm>
        </p:grpSpPr>
        <p:sp>
          <p:nvSpPr>
            <p:cNvPr id="188" name="Rectangle 32">
              <a:extLst>
                <a:ext uri="{FF2B5EF4-FFF2-40B4-BE49-F238E27FC236}">
                  <a16:creationId xmlns:a16="http://schemas.microsoft.com/office/drawing/2014/main" id="{6971E41A-5294-4AEB-814B-687953AEC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9" name="Oval 33">
              <a:extLst>
                <a:ext uri="{FF2B5EF4-FFF2-40B4-BE49-F238E27FC236}">
                  <a16:creationId xmlns:a16="http://schemas.microsoft.com/office/drawing/2014/main" id="{A0D045FE-E7CA-4EC2-8E73-5276A849A7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0" name="Oval 34">
              <a:extLst>
                <a:ext uri="{FF2B5EF4-FFF2-40B4-BE49-F238E27FC236}">
                  <a16:creationId xmlns:a16="http://schemas.microsoft.com/office/drawing/2014/main" id="{9BE415A3-05E1-4741-BDBA-92D47C2DE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1" name="Oval 35">
              <a:extLst>
                <a:ext uri="{FF2B5EF4-FFF2-40B4-BE49-F238E27FC236}">
                  <a16:creationId xmlns:a16="http://schemas.microsoft.com/office/drawing/2014/main" id="{F4CD8909-3BC9-400B-923B-ABDEBC2D3E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2" name="Oval 36">
              <a:extLst>
                <a:ext uri="{FF2B5EF4-FFF2-40B4-BE49-F238E27FC236}">
                  <a16:creationId xmlns:a16="http://schemas.microsoft.com/office/drawing/2014/main" id="{C8C92C20-85F6-4825-B720-0A968AAE4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3" name="Oval 37">
              <a:extLst>
                <a:ext uri="{FF2B5EF4-FFF2-40B4-BE49-F238E27FC236}">
                  <a16:creationId xmlns:a16="http://schemas.microsoft.com/office/drawing/2014/main" id="{8D0407D2-A4D1-4087-BDAE-7C7EEF3FF1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1" name="Group 31">
            <a:extLst>
              <a:ext uri="{FF2B5EF4-FFF2-40B4-BE49-F238E27FC236}">
                <a16:creationId xmlns:a16="http://schemas.microsoft.com/office/drawing/2014/main" id="{24D404B1-C5BE-4A01-9641-88C23E21E4D8}"/>
              </a:ext>
            </a:extLst>
          </p:cNvPr>
          <p:cNvGrpSpPr>
            <a:grpSpLocks/>
          </p:cNvGrpSpPr>
          <p:nvPr/>
        </p:nvGrpSpPr>
        <p:grpSpPr bwMode="auto">
          <a:xfrm>
            <a:off x="3056599" y="971921"/>
            <a:ext cx="1091309" cy="1073161"/>
            <a:chOff x="111440391" y="109780186"/>
            <a:chExt cx="396000" cy="414742"/>
          </a:xfrm>
        </p:grpSpPr>
        <p:sp>
          <p:nvSpPr>
            <p:cNvPr id="176" name="Rectangle 32">
              <a:extLst>
                <a:ext uri="{FF2B5EF4-FFF2-40B4-BE49-F238E27FC236}">
                  <a16:creationId xmlns:a16="http://schemas.microsoft.com/office/drawing/2014/main" id="{3B7FF5E8-7210-45CB-BBBD-69441E4EB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7" name="Oval 33">
              <a:extLst>
                <a:ext uri="{FF2B5EF4-FFF2-40B4-BE49-F238E27FC236}">
                  <a16:creationId xmlns:a16="http://schemas.microsoft.com/office/drawing/2014/main" id="{178A61CC-82D5-4C0C-9616-5520C2A23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" name="Oval 34">
              <a:extLst>
                <a:ext uri="{FF2B5EF4-FFF2-40B4-BE49-F238E27FC236}">
                  <a16:creationId xmlns:a16="http://schemas.microsoft.com/office/drawing/2014/main" id="{691635C3-1468-41FD-92E6-20CC7C23A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" name="Oval 35">
              <a:extLst>
                <a:ext uri="{FF2B5EF4-FFF2-40B4-BE49-F238E27FC236}">
                  <a16:creationId xmlns:a16="http://schemas.microsoft.com/office/drawing/2014/main" id="{B9FB374D-D66F-4EFD-9C7F-0C5E581B96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0" name="Oval 36">
              <a:extLst>
                <a:ext uri="{FF2B5EF4-FFF2-40B4-BE49-F238E27FC236}">
                  <a16:creationId xmlns:a16="http://schemas.microsoft.com/office/drawing/2014/main" id="{3A9CB68E-8468-4CB5-8DFE-FA0D998568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1" name="Oval 37">
              <a:extLst>
                <a:ext uri="{FF2B5EF4-FFF2-40B4-BE49-F238E27FC236}">
                  <a16:creationId xmlns:a16="http://schemas.microsoft.com/office/drawing/2014/main" id="{B80403DE-AB32-467E-984D-D3BF1AC53D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2" name="Group 31">
            <a:extLst>
              <a:ext uri="{FF2B5EF4-FFF2-40B4-BE49-F238E27FC236}">
                <a16:creationId xmlns:a16="http://schemas.microsoft.com/office/drawing/2014/main" id="{FF08801C-9F7D-4531-BFF0-9EC86064FF97}"/>
              </a:ext>
            </a:extLst>
          </p:cNvPr>
          <p:cNvGrpSpPr>
            <a:grpSpLocks/>
          </p:cNvGrpSpPr>
          <p:nvPr/>
        </p:nvGrpSpPr>
        <p:grpSpPr bwMode="auto">
          <a:xfrm>
            <a:off x="5239216" y="3109133"/>
            <a:ext cx="1091309" cy="1073161"/>
            <a:chOff x="111440391" y="109780186"/>
            <a:chExt cx="396000" cy="414742"/>
          </a:xfrm>
        </p:grpSpPr>
        <p:sp>
          <p:nvSpPr>
            <p:cNvPr id="170" name="Rectangle 32">
              <a:extLst>
                <a:ext uri="{FF2B5EF4-FFF2-40B4-BE49-F238E27FC236}">
                  <a16:creationId xmlns:a16="http://schemas.microsoft.com/office/drawing/2014/main" id="{27ABADAA-BE9C-4402-B2EF-C4654AEA01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1" name="Oval 33">
              <a:extLst>
                <a:ext uri="{FF2B5EF4-FFF2-40B4-BE49-F238E27FC236}">
                  <a16:creationId xmlns:a16="http://schemas.microsoft.com/office/drawing/2014/main" id="{DA931A08-2A91-46AF-85FA-E71EF67460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2" name="Oval 34">
              <a:extLst>
                <a:ext uri="{FF2B5EF4-FFF2-40B4-BE49-F238E27FC236}">
                  <a16:creationId xmlns:a16="http://schemas.microsoft.com/office/drawing/2014/main" id="{85DC8CE1-9C29-4EB2-91F1-2F140E25E7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" name="Oval 35">
              <a:extLst>
                <a:ext uri="{FF2B5EF4-FFF2-40B4-BE49-F238E27FC236}">
                  <a16:creationId xmlns:a16="http://schemas.microsoft.com/office/drawing/2014/main" id="{06E2188D-3F00-4D42-B73B-D741209913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" name="Oval 36">
              <a:extLst>
                <a:ext uri="{FF2B5EF4-FFF2-40B4-BE49-F238E27FC236}">
                  <a16:creationId xmlns:a16="http://schemas.microsoft.com/office/drawing/2014/main" id="{CD0C0001-7EF0-4FEF-8037-09CE36853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" name="Oval 37">
              <a:extLst>
                <a:ext uri="{FF2B5EF4-FFF2-40B4-BE49-F238E27FC236}">
                  <a16:creationId xmlns:a16="http://schemas.microsoft.com/office/drawing/2014/main" id="{BCECD36F-8C91-4954-9EC7-9EA758E36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3" name="Group 31">
            <a:extLst>
              <a:ext uri="{FF2B5EF4-FFF2-40B4-BE49-F238E27FC236}">
                <a16:creationId xmlns:a16="http://schemas.microsoft.com/office/drawing/2014/main" id="{9DE143BA-446B-4CB5-8E42-A1AB0242C4AD}"/>
              </a:ext>
            </a:extLst>
          </p:cNvPr>
          <p:cNvGrpSpPr>
            <a:grpSpLocks/>
          </p:cNvGrpSpPr>
          <p:nvPr/>
        </p:nvGrpSpPr>
        <p:grpSpPr bwMode="auto">
          <a:xfrm>
            <a:off x="3056599" y="3109133"/>
            <a:ext cx="1091309" cy="1073161"/>
            <a:chOff x="111440391" y="109780186"/>
            <a:chExt cx="396000" cy="414742"/>
          </a:xfrm>
        </p:grpSpPr>
        <p:sp>
          <p:nvSpPr>
            <p:cNvPr id="164" name="Rectangle 32">
              <a:extLst>
                <a:ext uri="{FF2B5EF4-FFF2-40B4-BE49-F238E27FC236}">
                  <a16:creationId xmlns:a16="http://schemas.microsoft.com/office/drawing/2014/main" id="{D0FF003E-AB89-489E-92C4-B42BFD7E0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5" name="Oval 33">
              <a:extLst>
                <a:ext uri="{FF2B5EF4-FFF2-40B4-BE49-F238E27FC236}">
                  <a16:creationId xmlns:a16="http://schemas.microsoft.com/office/drawing/2014/main" id="{FE5CB772-038D-4788-AC3B-95A07292B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Oval 34">
              <a:extLst>
                <a:ext uri="{FF2B5EF4-FFF2-40B4-BE49-F238E27FC236}">
                  <a16:creationId xmlns:a16="http://schemas.microsoft.com/office/drawing/2014/main" id="{87CB096D-EC6E-4DE2-85D4-FCB6BE92F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" name="Oval 35">
              <a:extLst>
                <a:ext uri="{FF2B5EF4-FFF2-40B4-BE49-F238E27FC236}">
                  <a16:creationId xmlns:a16="http://schemas.microsoft.com/office/drawing/2014/main" id="{57DE24DD-AFFA-40D9-835A-A09397606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Oval 36">
              <a:extLst>
                <a:ext uri="{FF2B5EF4-FFF2-40B4-BE49-F238E27FC236}">
                  <a16:creationId xmlns:a16="http://schemas.microsoft.com/office/drawing/2014/main" id="{9518E69B-F307-46DA-8850-85C9136923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" name="Oval 37">
              <a:extLst>
                <a:ext uri="{FF2B5EF4-FFF2-40B4-BE49-F238E27FC236}">
                  <a16:creationId xmlns:a16="http://schemas.microsoft.com/office/drawing/2014/main" id="{1DFEB204-B77B-44FD-978A-105B0BC17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8" name="Group 31">
            <a:extLst>
              <a:ext uri="{FF2B5EF4-FFF2-40B4-BE49-F238E27FC236}">
                <a16:creationId xmlns:a16="http://schemas.microsoft.com/office/drawing/2014/main" id="{7B099674-E68F-4E0A-949C-14B35903FCFE}"/>
              </a:ext>
            </a:extLst>
          </p:cNvPr>
          <p:cNvGrpSpPr>
            <a:grpSpLocks/>
          </p:cNvGrpSpPr>
          <p:nvPr/>
        </p:nvGrpSpPr>
        <p:grpSpPr bwMode="auto">
          <a:xfrm>
            <a:off x="5239216" y="5246345"/>
            <a:ext cx="1091309" cy="1073161"/>
            <a:chOff x="111440391" y="109780186"/>
            <a:chExt cx="396000" cy="414742"/>
          </a:xfrm>
        </p:grpSpPr>
        <p:sp>
          <p:nvSpPr>
            <p:cNvPr id="39" name="Rectangle 32">
              <a:extLst>
                <a:ext uri="{FF2B5EF4-FFF2-40B4-BE49-F238E27FC236}">
                  <a16:creationId xmlns:a16="http://schemas.microsoft.com/office/drawing/2014/main" id="{1A7AF6D0-953F-4C3D-A2BB-41BA56FED7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Oval 33">
              <a:extLst>
                <a:ext uri="{FF2B5EF4-FFF2-40B4-BE49-F238E27FC236}">
                  <a16:creationId xmlns:a16="http://schemas.microsoft.com/office/drawing/2014/main" id="{88B11CBC-E71A-4685-862A-189418905C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Oval 34">
              <a:extLst>
                <a:ext uri="{FF2B5EF4-FFF2-40B4-BE49-F238E27FC236}">
                  <a16:creationId xmlns:a16="http://schemas.microsoft.com/office/drawing/2014/main" id="{CBCA10D9-6870-4791-A017-A4946F8617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Oval 35">
              <a:extLst>
                <a:ext uri="{FF2B5EF4-FFF2-40B4-BE49-F238E27FC236}">
                  <a16:creationId xmlns:a16="http://schemas.microsoft.com/office/drawing/2014/main" id="{CA912622-8692-44A2-B3A6-3F6DC6AEBE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Oval 36">
              <a:extLst>
                <a:ext uri="{FF2B5EF4-FFF2-40B4-BE49-F238E27FC236}">
                  <a16:creationId xmlns:a16="http://schemas.microsoft.com/office/drawing/2014/main" id="{2A35B357-086F-48C4-B803-2A9461FB61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Oval 37">
              <a:extLst>
                <a:ext uri="{FF2B5EF4-FFF2-40B4-BE49-F238E27FC236}">
                  <a16:creationId xmlns:a16="http://schemas.microsoft.com/office/drawing/2014/main" id="{46DEE1AC-627F-4DB7-9BE1-F813ED1C43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5" name="Group 31">
            <a:extLst>
              <a:ext uri="{FF2B5EF4-FFF2-40B4-BE49-F238E27FC236}">
                <a16:creationId xmlns:a16="http://schemas.microsoft.com/office/drawing/2014/main" id="{9C6DBF65-EF4F-44CF-9CCF-1377326B225D}"/>
              </a:ext>
            </a:extLst>
          </p:cNvPr>
          <p:cNvGrpSpPr>
            <a:grpSpLocks/>
          </p:cNvGrpSpPr>
          <p:nvPr/>
        </p:nvGrpSpPr>
        <p:grpSpPr bwMode="auto">
          <a:xfrm>
            <a:off x="3056599" y="5246345"/>
            <a:ext cx="1091309" cy="1073161"/>
            <a:chOff x="111440391" y="109780186"/>
            <a:chExt cx="396000" cy="414742"/>
          </a:xfrm>
        </p:grpSpPr>
        <p:sp>
          <p:nvSpPr>
            <p:cNvPr id="46" name="Rectangle 32">
              <a:extLst>
                <a:ext uri="{FF2B5EF4-FFF2-40B4-BE49-F238E27FC236}">
                  <a16:creationId xmlns:a16="http://schemas.microsoft.com/office/drawing/2014/main" id="{F2D4B83E-372B-434D-A774-5A1DC63528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7" name="Oval 33">
              <a:extLst>
                <a:ext uri="{FF2B5EF4-FFF2-40B4-BE49-F238E27FC236}">
                  <a16:creationId xmlns:a16="http://schemas.microsoft.com/office/drawing/2014/main" id="{E34348FB-250C-4EAE-9980-FFA8AE7A7A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Oval 34">
              <a:extLst>
                <a:ext uri="{FF2B5EF4-FFF2-40B4-BE49-F238E27FC236}">
                  <a16:creationId xmlns:a16="http://schemas.microsoft.com/office/drawing/2014/main" id="{02F38B99-A650-46E1-A7F8-4EA55F9BD0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Oval 35">
              <a:extLst>
                <a:ext uri="{FF2B5EF4-FFF2-40B4-BE49-F238E27FC236}">
                  <a16:creationId xmlns:a16="http://schemas.microsoft.com/office/drawing/2014/main" id="{9A2CA816-22AE-4B1E-9CA3-49AD32D91C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Oval 36">
              <a:extLst>
                <a:ext uri="{FF2B5EF4-FFF2-40B4-BE49-F238E27FC236}">
                  <a16:creationId xmlns:a16="http://schemas.microsoft.com/office/drawing/2014/main" id="{B46919F3-55BA-4A36-9168-3F86C6DCE5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Oval 37">
              <a:extLst>
                <a:ext uri="{FF2B5EF4-FFF2-40B4-BE49-F238E27FC236}">
                  <a16:creationId xmlns:a16="http://schemas.microsoft.com/office/drawing/2014/main" id="{A0D7979D-96D8-47E5-934E-958BEC885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2" name="Group 31">
            <a:extLst>
              <a:ext uri="{FF2B5EF4-FFF2-40B4-BE49-F238E27FC236}">
                <a16:creationId xmlns:a16="http://schemas.microsoft.com/office/drawing/2014/main" id="{3AFA474C-8684-4EFA-A5AF-96D6A613734D}"/>
              </a:ext>
            </a:extLst>
          </p:cNvPr>
          <p:cNvGrpSpPr>
            <a:grpSpLocks/>
          </p:cNvGrpSpPr>
          <p:nvPr/>
        </p:nvGrpSpPr>
        <p:grpSpPr bwMode="auto">
          <a:xfrm>
            <a:off x="3056599" y="7345457"/>
            <a:ext cx="1091309" cy="1073161"/>
            <a:chOff x="111440391" y="109780186"/>
            <a:chExt cx="396000" cy="414742"/>
          </a:xfrm>
        </p:grpSpPr>
        <p:sp>
          <p:nvSpPr>
            <p:cNvPr id="53" name="Rectangle 32">
              <a:extLst>
                <a:ext uri="{FF2B5EF4-FFF2-40B4-BE49-F238E27FC236}">
                  <a16:creationId xmlns:a16="http://schemas.microsoft.com/office/drawing/2014/main" id="{178E4789-3DE4-40EA-987E-110041067D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4" name="Oval 33">
              <a:extLst>
                <a:ext uri="{FF2B5EF4-FFF2-40B4-BE49-F238E27FC236}">
                  <a16:creationId xmlns:a16="http://schemas.microsoft.com/office/drawing/2014/main" id="{74BEF374-3146-4B1D-8039-5875D596E0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" name="Oval 34">
              <a:extLst>
                <a:ext uri="{FF2B5EF4-FFF2-40B4-BE49-F238E27FC236}">
                  <a16:creationId xmlns:a16="http://schemas.microsoft.com/office/drawing/2014/main" id="{D09DECF1-2EA7-4D1A-8B59-720A297B89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" name="Oval 35">
              <a:extLst>
                <a:ext uri="{FF2B5EF4-FFF2-40B4-BE49-F238E27FC236}">
                  <a16:creationId xmlns:a16="http://schemas.microsoft.com/office/drawing/2014/main" id="{8BA4D6E5-188F-44A5-A4EE-D8F51B5AE7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" name="Oval 36">
              <a:extLst>
                <a:ext uri="{FF2B5EF4-FFF2-40B4-BE49-F238E27FC236}">
                  <a16:creationId xmlns:a16="http://schemas.microsoft.com/office/drawing/2014/main" id="{92535C15-0688-4153-B1F5-D09FB03C86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" name="Oval 37">
              <a:extLst>
                <a:ext uri="{FF2B5EF4-FFF2-40B4-BE49-F238E27FC236}">
                  <a16:creationId xmlns:a16="http://schemas.microsoft.com/office/drawing/2014/main" id="{F3B345A6-9259-45FE-B317-33D635CF19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09269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5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9" name="Group 31">
            <a:extLst>
              <a:ext uri="{FF2B5EF4-FFF2-40B4-BE49-F238E27FC236}">
                <a16:creationId xmlns:a16="http://schemas.microsoft.com/office/drawing/2014/main" id="{9DF6D0C6-89F5-4288-BE0D-A0908BDD1F51}"/>
              </a:ext>
            </a:extLst>
          </p:cNvPr>
          <p:cNvGrpSpPr>
            <a:grpSpLocks/>
          </p:cNvGrpSpPr>
          <p:nvPr/>
        </p:nvGrpSpPr>
        <p:grpSpPr bwMode="auto">
          <a:xfrm>
            <a:off x="5239216" y="971921"/>
            <a:ext cx="1091309" cy="1073161"/>
            <a:chOff x="111440391" y="109780186"/>
            <a:chExt cx="396000" cy="414742"/>
          </a:xfrm>
        </p:grpSpPr>
        <p:sp>
          <p:nvSpPr>
            <p:cNvPr id="188" name="Rectangle 32">
              <a:extLst>
                <a:ext uri="{FF2B5EF4-FFF2-40B4-BE49-F238E27FC236}">
                  <a16:creationId xmlns:a16="http://schemas.microsoft.com/office/drawing/2014/main" id="{6971E41A-5294-4AEB-814B-687953AEC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9" name="Oval 33">
              <a:extLst>
                <a:ext uri="{FF2B5EF4-FFF2-40B4-BE49-F238E27FC236}">
                  <a16:creationId xmlns:a16="http://schemas.microsoft.com/office/drawing/2014/main" id="{A0D045FE-E7CA-4EC2-8E73-5276A849A7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0" name="Oval 34">
              <a:extLst>
                <a:ext uri="{FF2B5EF4-FFF2-40B4-BE49-F238E27FC236}">
                  <a16:creationId xmlns:a16="http://schemas.microsoft.com/office/drawing/2014/main" id="{9BE415A3-05E1-4741-BDBA-92D47C2DE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1" name="Oval 35">
              <a:extLst>
                <a:ext uri="{FF2B5EF4-FFF2-40B4-BE49-F238E27FC236}">
                  <a16:creationId xmlns:a16="http://schemas.microsoft.com/office/drawing/2014/main" id="{F4CD8909-3BC9-400B-923B-ABDEBC2D3E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2" name="Oval 36">
              <a:extLst>
                <a:ext uri="{FF2B5EF4-FFF2-40B4-BE49-F238E27FC236}">
                  <a16:creationId xmlns:a16="http://schemas.microsoft.com/office/drawing/2014/main" id="{C8C92C20-85F6-4825-B720-0A968AAE4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3" name="Oval 37">
              <a:extLst>
                <a:ext uri="{FF2B5EF4-FFF2-40B4-BE49-F238E27FC236}">
                  <a16:creationId xmlns:a16="http://schemas.microsoft.com/office/drawing/2014/main" id="{8D0407D2-A4D1-4087-BDAE-7C7EEF3FF1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1" name="Group 31">
            <a:extLst>
              <a:ext uri="{FF2B5EF4-FFF2-40B4-BE49-F238E27FC236}">
                <a16:creationId xmlns:a16="http://schemas.microsoft.com/office/drawing/2014/main" id="{24D404B1-C5BE-4A01-9641-88C23E21E4D8}"/>
              </a:ext>
            </a:extLst>
          </p:cNvPr>
          <p:cNvGrpSpPr>
            <a:grpSpLocks/>
          </p:cNvGrpSpPr>
          <p:nvPr/>
        </p:nvGrpSpPr>
        <p:grpSpPr bwMode="auto">
          <a:xfrm>
            <a:off x="3056599" y="971921"/>
            <a:ext cx="1091309" cy="1073161"/>
            <a:chOff x="111440391" y="109780186"/>
            <a:chExt cx="396000" cy="414742"/>
          </a:xfrm>
        </p:grpSpPr>
        <p:sp>
          <p:nvSpPr>
            <p:cNvPr id="176" name="Rectangle 32">
              <a:extLst>
                <a:ext uri="{FF2B5EF4-FFF2-40B4-BE49-F238E27FC236}">
                  <a16:creationId xmlns:a16="http://schemas.microsoft.com/office/drawing/2014/main" id="{3B7FF5E8-7210-45CB-BBBD-69441E4EB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7" name="Oval 33">
              <a:extLst>
                <a:ext uri="{FF2B5EF4-FFF2-40B4-BE49-F238E27FC236}">
                  <a16:creationId xmlns:a16="http://schemas.microsoft.com/office/drawing/2014/main" id="{178A61CC-82D5-4C0C-9616-5520C2A23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" name="Oval 34">
              <a:extLst>
                <a:ext uri="{FF2B5EF4-FFF2-40B4-BE49-F238E27FC236}">
                  <a16:creationId xmlns:a16="http://schemas.microsoft.com/office/drawing/2014/main" id="{691635C3-1468-41FD-92E6-20CC7C23A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" name="Oval 35">
              <a:extLst>
                <a:ext uri="{FF2B5EF4-FFF2-40B4-BE49-F238E27FC236}">
                  <a16:creationId xmlns:a16="http://schemas.microsoft.com/office/drawing/2014/main" id="{B9FB374D-D66F-4EFD-9C7F-0C5E581B96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0" name="Oval 36">
              <a:extLst>
                <a:ext uri="{FF2B5EF4-FFF2-40B4-BE49-F238E27FC236}">
                  <a16:creationId xmlns:a16="http://schemas.microsoft.com/office/drawing/2014/main" id="{3A9CB68E-8468-4CB5-8DFE-FA0D998568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1" name="Oval 37">
              <a:extLst>
                <a:ext uri="{FF2B5EF4-FFF2-40B4-BE49-F238E27FC236}">
                  <a16:creationId xmlns:a16="http://schemas.microsoft.com/office/drawing/2014/main" id="{B80403DE-AB32-467E-984D-D3BF1AC53D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2" name="Group 31">
            <a:extLst>
              <a:ext uri="{FF2B5EF4-FFF2-40B4-BE49-F238E27FC236}">
                <a16:creationId xmlns:a16="http://schemas.microsoft.com/office/drawing/2014/main" id="{FF08801C-9F7D-4531-BFF0-9EC86064FF97}"/>
              </a:ext>
            </a:extLst>
          </p:cNvPr>
          <p:cNvGrpSpPr>
            <a:grpSpLocks/>
          </p:cNvGrpSpPr>
          <p:nvPr/>
        </p:nvGrpSpPr>
        <p:grpSpPr bwMode="auto">
          <a:xfrm>
            <a:off x="5239216" y="3109133"/>
            <a:ext cx="1091309" cy="1073161"/>
            <a:chOff x="111440391" y="109780186"/>
            <a:chExt cx="396000" cy="414742"/>
          </a:xfrm>
        </p:grpSpPr>
        <p:sp>
          <p:nvSpPr>
            <p:cNvPr id="170" name="Rectangle 32">
              <a:extLst>
                <a:ext uri="{FF2B5EF4-FFF2-40B4-BE49-F238E27FC236}">
                  <a16:creationId xmlns:a16="http://schemas.microsoft.com/office/drawing/2014/main" id="{27ABADAA-BE9C-4402-B2EF-C4654AEA01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1" name="Oval 33">
              <a:extLst>
                <a:ext uri="{FF2B5EF4-FFF2-40B4-BE49-F238E27FC236}">
                  <a16:creationId xmlns:a16="http://schemas.microsoft.com/office/drawing/2014/main" id="{DA931A08-2A91-46AF-85FA-E71EF67460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2" name="Oval 34">
              <a:extLst>
                <a:ext uri="{FF2B5EF4-FFF2-40B4-BE49-F238E27FC236}">
                  <a16:creationId xmlns:a16="http://schemas.microsoft.com/office/drawing/2014/main" id="{85DC8CE1-9C29-4EB2-91F1-2F140E25E7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" name="Oval 35">
              <a:extLst>
                <a:ext uri="{FF2B5EF4-FFF2-40B4-BE49-F238E27FC236}">
                  <a16:creationId xmlns:a16="http://schemas.microsoft.com/office/drawing/2014/main" id="{06E2188D-3F00-4D42-B73B-D741209913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" name="Oval 36">
              <a:extLst>
                <a:ext uri="{FF2B5EF4-FFF2-40B4-BE49-F238E27FC236}">
                  <a16:creationId xmlns:a16="http://schemas.microsoft.com/office/drawing/2014/main" id="{CD0C0001-7EF0-4FEF-8037-09CE36853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" name="Oval 37">
              <a:extLst>
                <a:ext uri="{FF2B5EF4-FFF2-40B4-BE49-F238E27FC236}">
                  <a16:creationId xmlns:a16="http://schemas.microsoft.com/office/drawing/2014/main" id="{BCECD36F-8C91-4954-9EC7-9EA758E36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3" name="Group 31">
            <a:extLst>
              <a:ext uri="{FF2B5EF4-FFF2-40B4-BE49-F238E27FC236}">
                <a16:creationId xmlns:a16="http://schemas.microsoft.com/office/drawing/2014/main" id="{9DE143BA-446B-4CB5-8E42-A1AB0242C4AD}"/>
              </a:ext>
            </a:extLst>
          </p:cNvPr>
          <p:cNvGrpSpPr>
            <a:grpSpLocks/>
          </p:cNvGrpSpPr>
          <p:nvPr/>
        </p:nvGrpSpPr>
        <p:grpSpPr bwMode="auto">
          <a:xfrm>
            <a:off x="3056599" y="3109133"/>
            <a:ext cx="1091309" cy="1073161"/>
            <a:chOff x="111440391" y="109780186"/>
            <a:chExt cx="396000" cy="414742"/>
          </a:xfrm>
        </p:grpSpPr>
        <p:sp>
          <p:nvSpPr>
            <p:cNvPr id="164" name="Rectangle 32">
              <a:extLst>
                <a:ext uri="{FF2B5EF4-FFF2-40B4-BE49-F238E27FC236}">
                  <a16:creationId xmlns:a16="http://schemas.microsoft.com/office/drawing/2014/main" id="{D0FF003E-AB89-489E-92C4-B42BFD7E0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5" name="Oval 33">
              <a:extLst>
                <a:ext uri="{FF2B5EF4-FFF2-40B4-BE49-F238E27FC236}">
                  <a16:creationId xmlns:a16="http://schemas.microsoft.com/office/drawing/2014/main" id="{FE5CB772-038D-4788-AC3B-95A07292B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Oval 34">
              <a:extLst>
                <a:ext uri="{FF2B5EF4-FFF2-40B4-BE49-F238E27FC236}">
                  <a16:creationId xmlns:a16="http://schemas.microsoft.com/office/drawing/2014/main" id="{87CB096D-EC6E-4DE2-85D4-FCB6BE92F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" name="Oval 35">
              <a:extLst>
                <a:ext uri="{FF2B5EF4-FFF2-40B4-BE49-F238E27FC236}">
                  <a16:creationId xmlns:a16="http://schemas.microsoft.com/office/drawing/2014/main" id="{57DE24DD-AFFA-40D9-835A-A09397606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Oval 36">
              <a:extLst>
                <a:ext uri="{FF2B5EF4-FFF2-40B4-BE49-F238E27FC236}">
                  <a16:creationId xmlns:a16="http://schemas.microsoft.com/office/drawing/2014/main" id="{9518E69B-F307-46DA-8850-85C9136923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" name="Oval 37">
              <a:extLst>
                <a:ext uri="{FF2B5EF4-FFF2-40B4-BE49-F238E27FC236}">
                  <a16:creationId xmlns:a16="http://schemas.microsoft.com/office/drawing/2014/main" id="{1DFEB204-B77B-44FD-978A-105B0BC17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1D418BB5-5F40-4E18-AF21-8AF7DC0F325B}"/>
              </a:ext>
            </a:extLst>
          </p:cNvPr>
          <p:cNvSpPr/>
          <p:nvPr/>
        </p:nvSpPr>
        <p:spPr>
          <a:xfrm>
            <a:off x="8366152" y="948443"/>
            <a:ext cx="11336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35</a:t>
            </a:r>
            <a:endParaRPr lang="en-GB" dirty="0">
              <a:solidFill>
                <a:srgbClr val="2F528F"/>
              </a:solidFill>
            </a:endParaRPr>
          </a:p>
        </p:txBody>
      </p:sp>
      <p:grpSp>
        <p:nvGrpSpPr>
          <p:cNvPr id="38" name="Group 31">
            <a:extLst>
              <a:ext uri="{FF2B5EF4-FFF2-40B4-BE49-F238E27FC236}">
                <a16:creationId xmlns:a16="http://schemas.microsoft.com/office/drawing/2014/main" id="{7B099674-E68F-4E0A-949C-14B35903FCFE}"/>
              </a:ext>
            </a:extLst>
          </p:cNvPr>
          <p:cNvGrpSpPr>
            <a:grpSpLocks/>
          </p:cNvGrpSpPr>
          <p:nvPr/>
        </p:nvGrpSpPr>
        <p:grpSpPr bwMode="auto">
          <a:xfrm>
            <a:off x="5239216" y="5246345"/>
            <a:ext cx="1091309" cy="1073161"/>
            <a:chOff x="111440391" y="109780186"/>
            <a:chExt cx="396000" cy="414742"/>
          </a:xfrm>
        </p:grpSpPr>
        <p:sp>
          <p:nvSpPr>
            <p:cNvPr id="39" name="Rectangle 32">
              <a:extLst>
                <a:ext uri="{FF2B5EF4-FFF2-40B4-BE49-F238E27FC236}">
                  <a16:creationId xmlns:a16="http://schemas.microsoft.com/office/drawing/2014/main" id="{1A7AF6D0-953F-4C3D-A2BB-41BA56FED7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Oval 33">
              <a:extLst>
                <a:ext uri="{FF2B5EF4-FFF2-40B4-BE49-F238E27FC236}">
                  <a16:creationId xmlns:a16="http://schemas.microsoft.com/office/drawing/2014/main" id="{88B11CBC-E71A-4685-862A-189418905C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Oval 34">
              <a:extLst>
                <a:ext uri="{FF2B5EF4-FFF2-40B4-BE49-F238E27FC236}">
                  <a16:creationId xmlns:a16="http://schemas.microsoft.com/office/drawing/2014/main" id="{CBCA10D9-6870-4791-A017-A4946F8617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Oval 35">
              <a:extLst>
                <a:ext uri="{FF2B5EF4-FFF2-40B4-BE49-F238E27FC236}">
                  <a16:creationId xmlns:a16="http://schemas.microsoft.com/office/drawing/2014/main" id="{CA912622-8692-44A2-B3A6-3F6DC6AEBE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Oval 36">
              <a:extLst>
                <a:ext uri="{FF2B5EF4-FFF2-40B4-BE49-F238E27FC236}">
                  <a16:creationId xmlns:a16="http://schemas.microsoft.com/office/drawing/2014/main" id="{2A35B357-086F-48C4-B803-2A9461FB61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Oval 37">
              <a:extLst>
                <a:ext uri="{FF2B5EF4-FFF2-40B4-BE49-F238E27FC236}">
                  <a16:creationId xmlns:a16="http://schemas.microsoft.com/office/drawing/2014/main" id="{46DEE1AC-627F-4DB7-9BE1-F813ED1C43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5" name="Group 31">
            <a:extLst>
              <a:ext uri="{FF2B5EF4-FFF2-40B4-BE49-F238E27FC236}">
                <a16:creationId xmlns:a16="http://schemas.microsoft.com/office/drawing/2014/main" id="{9C6DBF65-EF4F-44CF-9CCF-1377326B225D}"/>
              </a:ext>
            </a:extLst>
          </p:cNvPr>
          <p:cNvGrpSpPr>
            <a:grpSpLocks/>
          </p:cNvGrpSpPr>
          <p:nvPr/>
        </p:nvGrpSpPr>
        <p:grpSpPr bwMode="auto">
          <a:xfrm>
            <a:off x="3056599" y="5246345"/>
            <a:ext cx="1091309" cy="1073161"/>
            <a:chOff x="111440391" y="109780186"/>
            <a:chExt cx="396000" cy="414742"/>
          </a:xfrm>
        </p:grpSpPr>
        <p:sp>
          <p:nvSpPr>
            <p:cNvPr id="46" name="Rectangle 32">
              <a:extLst>
                <a:ext uri="{FF2B5EF4-FFF2-40B4-BE49-F238E27FC236}">
                  <a16:creationId xmlns:a16="http://schemas.microsoft.com/office/drawing/2014/main" id="{F2D4B83E-372B-434D-A774-5A1DC63528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7" name="Oval 33">
              <a:extLst>
                <a:ext uri="{FF2B5EF4-FFF2-40B4-BE49-F238E27FC236}">
                  <a16:creationId xmlns:a16="http://schemas.microsoft.com/office/drawing/2014/main" id="{E34348FB-250C-4EAE-9980-FFA8AE7A7A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Oval 34">
              <a:extLst>
                <a:ext uri="{FF2B5EF4-FFF2-40B4-BE49-F238E27FC236}">
                  <a16:creationId xmlns:a16="http://schemas.microsoft.com/office/drawing/2014/main" id="{02F38B99-A650-46E1-A7F8-4EA55F9BD0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Oval 35">
              <a:extLst>
                <a:ext uri="{FF2B5EF4-FFF2-40B4-BE49-F238E27FC236}">
                  <a16:creationId xmlns:a16="http://schemas.microsoft.com/office/drawing/2014/main" id="{9A2CA816-22AE-4B1E-9CA3-49AD32D91C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Oval 36">
              <a:extLst>
                <a:ext uri="{FF2B5EF4-FFF2-40B4-BE49-F238E27FC236}">
                  <a16:creationId xmlns:a16="http://schemas.microsoft.com/office/drawing/2014/main" id="{B46919F3-55BA-4A36-9168-3F86C6DCE5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Oval 37">
              <a:extLst>
                <a:ext uri="{FF2B5EF4-FFF2-40B4-BE49-F238E27FC236}">
                  <a16:creationId xmlns:a16="http://schemas.microsoft.com/office/drawing/2014/main" id="{A0D7979D-96D8-47E5-934E-958BEC885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2" name="Group 31">
            <a:extLst>
              <a:ext uri="{FF2B5EF4-FFF2-40B4-BE49-F238E27FC236}">
                <a16:creationId xmlns:a16="http://schemas.microsoft.com/office/drawing/2014/main" id="{3AFA474C-8684-4EFA-A5AF-96D6A613734D}"/>
              </a:ext>
            </a:extLst>
          </p:cNvPr>
          <p:cNvGrpSpPr>
            <a:grpSpLocks/>
          </p:cNvGrpSpPr>
          <p:nvPr/>
        </p:nvGrpSpPr>
        <p:grpSpPr bwMode="auto">
          <a:xfrm>
            <a:off x="3056599" y="7345457"/>
            <a:ext cx="1091309" cy="1073161"/>
            <a:chOff x="111440391" y="109780186"/>
            <a:chExt cx="396000" cy="414742"/>
          </a:xfrm>
        </p:grpSpPr>
        <p:sp>
          <p:nvSpPr>
            <p:cNvPr id="53" name="Rectangle 32">
              <a:extLst>
                <a:ext uri="{FF2B5EF4-FFF2-40B4-BE49-F238E27FC236}">
                  <a16:creationId xmlns:a16="http://schemas.microsoft.com/office/drawing/2014/main" id="{178E4789-3DE4-40EA-987E-110041067D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4" name="Oval 33">
              <a:extLst>
                <a:ext uri="{FF2B5EF4-FFF2-40B4-BE49-F238E27FC236}">
                  <a16:creationId xmlns:a16="http://schemas.microsoft.com/office/drawing/2014/main" id="{74BEF374-3146-4B1D-8039-5875D596E0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" name="Oval 34">
              <a:extLst>
                <a:ext uri="{FF2B5EF4-FFF2-40B4-BE49-F238E27FC236}">
                  <a16:creationId xmlns:a16="http://schemas.microsoft.com/office/drawing/2014/main" id="{D09DECF1-2EA7-4D1A-8B59-720A297B89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" name="Oval 35">
              <a:extLst>
                <a:ext uri="{FF2B5EF4-FFF2-40B4-BE49-F238E27FC236}">
                  <a16:creationId xmlns:a16="http://schemas.microsoft.com/office/drawing/2014/main" id="{8BA4D6E5-188F-44A5-A4EE-D8F51B5AE7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" name="Oval 36">
              <a:extLst>
                <a:ext uri="{FF2B5EF4-FFF2-40B4-BE49-F238E27FC236}">
                  <a16:creationId xmlns:a16="http://schemas.microsoft.com/office/drawing/2014/main" id="{92535C15-0688-4153-B1F5-D09FB03C86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" name="Oval 37">
              <a:extLst>
                <a:ext uri="{FF2B5EF4-FFF2-40B4-BE49-F238E27FC236}">
                  <a16:creationId xmlns:a16="http://schemas.microsoft.com/office/drawing/2014/main" id="{F3B345A6-9259-45FE-B317-33D635CF19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273274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5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044D0BD1-A83D-4D40-B4E6-17B39E429003}"/>
              </a:ext>
            </a:extLst>
          </p:cNvPr>
          <p:cNvGrpSpPr/>
          <p:nvPr/>
        </p:nvGrpSpPr>
        <p:grpSpPr>
          <a:xfrm>
            <a:off x="3056599" y="971921"/>
            <a:ext cx="3273926" cy="3210373"/>
            <a:chOff x="4990833" y="6666499"/>
            <a:chExt cx="1076592" cy="1076944"/>
          </a:xfrm>
        </p:grpSpPr>
        <p:grpSp>
          <p:nvGrpSpPr>
            <p:cNvPr id="159" name="Group 31">
              <a:extLst>
                <a:ext uri="{FF2B5EF4-FFF2-40B4-BE49-F238E27FC236}">
                  <a16:creationId xmlns:a16="http://schemas.microsoft.com/office/drawing/2014/main" id="{9DF6D0C6-89F5-4288-BE0D-A0908BDD1F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08561" y="6666499"/>
              <a:ext cx="358864" cy="360000"/>
              <a:chOff x="111440391" y="109780186"/>
              <a:chExt cx="396000" cy="414742"/>
            </a:xfrm>
          </p:grpSpPr>
          <p:sp>
            <p:nvSpPr>
              <p:cNvPr id="188" name="Rectangle 32">
                <a:extLst>
                  <a:ext uri="{FF2B5EF4-FFF2-40B4-BE49-F238E27FC236}">
                    <a16:creationId xmlns:a16="http://schemas.microsoft.com/office/drawing/2014/main" id="{6971E41A-5294-4AEB-814B-687953AECC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40391" y="109780186"/>
                <a:ext cx="396000" cy="414742"/>
              </a:xfrm>
              <a:prstGeom prst="rect">
                <a:avLst/>
              </a:prstGeom>
              <a:solidFill>
                <a:srgbClr val="FFFFFF"/>
              </a:solidFill>
              <a:ln w="76200" algn="ctr">
                <a:solidFill>
                  <a:srgbClr val="3F3F3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89" name="Oval 33">
                <a:extLst>
                  <a:ext uri="{FF2B5EF4-FFF2-40B4-BE49-F238E27FC236}">
                    <a16:creationId xmlns:a16="http://schemas.microsoft.com/office/drawing/2014/main" id="{A0D045FE-E7CA-4EC2-8E73-5276A849A7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100629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0" name="Oval 34">
                <a:extLst>
                  <a:ext uri="{FF2B5EF4-FFF2-40B4-BE49-F238E27FC236}">
                    <a16:creationId xmlns:a16="http://schemas.microsoft.com/office/drawing/2014/main" id="{9BE415A3-05E1-4741-BDBA-92D47C2DE6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1" name="Oval 35">
                <a:extLst>
                  <a:ext uri="{FF2B5EF4-FFF2-40B4-BE49-F238E27FC236}">
                    <a16:creationId xmlns:a16="http://schemas.microsoft.com/office/drawing/2014/main" id="{F4CD8909-3BC9-400B-923B-ABDEBC2D3E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609794" y="1099571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2" name="Oval 36">
                <a:extLst>
                  <a:ext uri="{FF2B5EF4-FFF2-40B4-BE49-F238E27FC236}">
                    <a16:creationId xmlns:a16="http://schemas.microsoft.com/office/drawing/2014/main" id="{C8C92C20-85F6-4825-B720-0A968AAE46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1006214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3" name="Oval 37">
                <a:extLst>
                  <a:ext uri="{FF2B5EF4-FFF2-40B4-BE49-F238E27FC236}">
                    <a16:creationId xmlns:a16="http://schemas.microsoft.com/office/drawing/2014/main" id="{8D0407D2-A4D1-4087-BDAE-7C7EEF3FF1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60" name="Group 31">
              <a:extLst>
                <a:ext uri="{FF2B5EF4-FFF2-40B4-BE49-F238E27FC236}">
                  <a16:creationId xmlns:a16="http://schemas.microsoft.com/office/drawing/2014/main" id="{6A26D80C-CB87-4ECB-81B4-8A2B41F234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49697" y="7026499"/>
              <a:ext cx="358864" cy="360000"/>
              <a:chOff x="111440391" y="109780186"/>
              <a:chExt cx="396000" cy="414742"/>
            </a:xfrm>
          </p:grpSpPr>
          <p:sp>
            <p:nvSpPr>
              <p:cNvPr id="182" name="Rectangle 32">
                <a:extLst>
                  <a:ext uri="{FF2B5EF4-FFF2-40B4-BE49-F238E27FC236}">
                    <a16:creationId xmlns:a16="http://schemas.microsoft.com/office/drawing/2014/main" id="{64AB4881-296C-4451-BD50-AA3D503A2C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40391" y="109780186"/>
                <a:ext cx="396000" cy="414742"/>
              </a:xfrm>
              <a:prstGeom prst="rect">
                <a:avLst/>
              </a:prstGeom>
              <a:solidFill>
                <a:srgbClr val="FFFFFF"/>
              </a:solidFill>
              <a:ln w="76200" algn="ctr">
                <a:solidFill>
                  <a:srgbClr val="3F3F3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83" name="Oval 33">
                <a:extLst>
                  <a:ext uri="{FF2B5EF4-FFF2-40B4-BE49-F238E27FC236}">
                    <a16:creationId xmlns:a16="http://schemas.microsoft.com/office/drawing/2014/main" id="{C402FABB-5195-4F5C-B2E8-717B32ACD5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100629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4" name="Oval 34">
                <a:extLst>
                  <a:ext uri="{FF2B5EF4-FFF2-40B4-BE49-F238E27FC236}">
                    <a16:creationId xmlns:a16="http://schemas.microsoft.com/office/drawing/2014/main" id="{810F20C8-04AF-4F67-AF69-252054882D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5" name="Oval 35">
                <a:extLst>
                  <a:ext uri="{FF2B5EF4-FFF2-40B4-BE49-F238E27FC236}">
                    <a16:creationId xmlns:a16="http://schemas.microsoft.com/office/drawing/2014/main" id="{EDFACD65-51FE-4C45-B324-555F75DBBB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609794" y="1099571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6" name="Oval 36">
                <a:extLst>
                  <a:ext uri="{FF2B5EF4-FFF2-40B4-BE49-F238E27FC236}">
                    <a16:creationId xmlns:a16="http://schemas.microsoft.com/office/drawing/2014/main" id="{BCFB22CA-6179-4D1E-B290-3CA19B0A03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1006214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7" name="Oval 37">
                <a:extLst>
                  <a:ext uri="{FF2B5EF4-FFF2-40B4-BE49-F238E27FC236}">
                    <a16:creationId xmlns:a16="http://schemas.microsoft.com/office/drawing/2014/main" id="{E64BAB27-06E4-4C94-BEFA-091043C120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61" name="Group 31">
              <a:extLst>
                <a:ext uri="{FF2B5EF4-FFF2-40B4-BE49-F238E27FC236}">
                  <a16:creationId xmlns:a16="http://schemas.microsoft.com/office/drawing/2014/main" id="{24D404B1-C5BE-4A01-9641-88C23E21E4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90833" y="6666499"/>
              <a:ext cx="358864" cy="360000"/>
              <a:chOff x="111440391" y="109780186"/>
              <a:chExt cx="396000" cy="414742"/>
            </a:xfrm>
          </p:grpSpPr>
          <p:sp>
            <p:nvSpPr>
              <p:cNvPr id="176" name="Rectangle 32">
                <a:extLst>
                  <a:ext uri="{FF2B5EF4-FFF2-40B4-BE49-F238E27FC236}">
                    <a16:creationId xmlns:a16="http://schemas.microsoft.com/office/drawing/2014/main" id="{3B7FF5E8-7210-45CB-BBBD-69441E4EB0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40391" y="109780186"/>
                <a:ext cx="396000" cy="414742"/>
              </a:xfrm>
              <a:prstGeom prst="rect">
                <a:avLst/>
              </a:prstGeom>
              <a:solidFill>
                <a:srgbClr val="FFFFFF"/>
              </a:solidFill>
              <a:ln w="76200" algn="ctr">
                <a:solidFill>
                  <a:srgbClr val="3F3F3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77" name="Oval 33">
                <a:extLst>
                  <a:ext uri="{FF2B5EF4-FFF2-40B4-BE49-F238E27FC236}">
                    <a16:creationId xmlns:a16="http://schemas.microsoft.com/office/drawing/2014/main" id="{178A61CC-82D5-4C0C-9616-5520C2A234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100629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8" name="Oval 34">
                <a:extLst>
                  <a:ext uri="{FF2B5EF4-FFF2-40B4-BE49-F238E27FC236}">
                    <a16:creationId xmlns:a16="http://schemas.microsoft.com/office/drawing/2014/main" id="{691635C3-1468-41FD-92E6-20CC7C23AA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9" name="Oval 35">
                <a:extLst>
                  <a:ext uri="{FF2B5EF4-FFF2-40B4-BE49-F238E27FC236}">
                    <a16:creationId xmlns:a16="http://schemas.microsoft.com/office/drawing/2014/main" id="{B9FB374D-D66F-4EFD-9C7F-0C5E581B96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609794" y="1099571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0" name="Oval 36">
                <a:extLst>
                  <a:ext uri="{FF2B5EF4-FFF2-40B4-BE49-F238E27FC236}">
                    <a16:creationId xmlns:a16="http://schemas.microsoft.com/office/drawing/2014/main" id="{3A9CB68E-8468-4CB5-8DFE-FA0D998568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1006214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1" name="Oval 37">
                <a:extLst>
                  <a:ext uri="{FF2B5EF4-FFF2-40B4-BE49-F238E27FC236}">
                    <a16:creationId xmlns:a16="http://schemas.microsoft.com/office/drawing/2014/main" id="{B80403DE-AB32-467E-984D-D3BF1AC53D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62" name="Group 31">
              <a:extLst>
                <a:ext uri="{FF2B5EF4-FFF2-40B4-BE49-F238E27FC236}">
                  <a16:creationId xmlns:a16="http://schemas.microsoft.com/office/drawing/2014/main" id="{FF08801C-9F7D-4531-BFF0-9EC86064FF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08561" y="7383443"/>
              <a:ext cx="358864" cy="360000"/>
              <a:chOff x="111440391" y="109780186"/>
              <a:chExt cx="396000" cy="414742"/>
            </a:xfrm>
          </p:grpSpPr>
          <p:sp>
            <p:nvSpPr>
              <p:cNvPr id="170" name="Rectangle 32">
                <a:extLst>
                  <a:ext uri="{FF2B5EF4-FFF2-40B4-BE49-F238E27FC236}">
                    <a16:creationId xmlns:a16="http://schemas.microsoft.com/office/drawing/2014/main" id="{27ABADAA-BE9C-4402-B2EF-C4654AEA01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40391" y="109780186"/>
                <a:ext cx="396000" cy="414742"/>
              </a:xfrm>
              <a:prstGeom prst="rect">
                <a:avLst/>
              </a:prstGeom>
              <a:solidFill>
                <a:srgbClr val="FFFFFF"/>
              </a:solidFill>
              <a:ln w="76200" algn="ctr">
                <a:solidFill>
                  <a:srgbClr val="3F3F3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71" name="Oval 33">
                <a:extLst>
                  <a:ext uri="{FF2B5EF4-FFF2-40B4-BE49-F238E27FC236}">
                    <a16:creationId xmlns:a16="http://schemas.microsoft.com/office/drawing/2014/main" id="{DA931A08-2A91-46AF-85FA-E71EF67460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100629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2" name="Oval 34">
                <a:extLst>
                  <a:ext uri="{FF2B5EF4-FFF2-40B4-BE49-F238E27FC236}">
                    <a16:creationId xmlns:a16="http://schemas.microsoft.com/office/drawing/2014/main" id="{85DC8CE1-9C29-4EB2-91F1-2F140E25E7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3" name="Oval 35">
                <a:extLst>
                  <a:ext uri="{FF2B5EF4-FFF2-40B4-BE49-F238E27FC236}">
                    <a16:creationId xmlns:a16="http://schemas.microsoft.com/office/drawing/2014/main" id="{06E2188D-3F00-4D42-B73B-D741209913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609794" y="1099571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4" name="Oval 36">
                <a:extLst>
                  <a:ext uri="{FF2B5EF4-FFF2-40B4-BE49-F238E27FC236}">
                    <a16:creationId xmlns:a16="http://schemas.microsoft.com/office/drawing/2014/main" id="{CD0C0001-7EF0-4FEF-8037-09CE368537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1006214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5" name="Oval 37">
                <a:extLst>
                  <a:ext uri="{FF2B5EF4-FFF2-40B4-BE49-F238E27FC236}">
                    <a16:creationId xmlns:a16="http://schemas.microsoft.com/office/drawing/2014/main" id="{BCECD36F-8C91-4954-9EC7-9EA758E36B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63" name="Group 31">
              <a:extLst>
                <a:ext uri="{FF2B5EF4-FFF2-40B4-BE49-F238E27FC236}">
                  <a16:creationId xmlns:a16="http://schemas.microsoft.com/office/drawing/2014/main" id="{9DE143BA-446B-4CB5-8E42-A1AB0242C4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90833" y="7383443"/>
              <a:ext cx="358864" cy="360000"/>
              <a:chOff x="111440391" y="109780186"/>
              <a:chExt cx="396000" cy="414742"/>
            </a:xfrm>
          </p:grpSpPr>
          <p:sp>
            <p:nvSpPr>
              <p:cNvPr id="164" name="Rectangle 32">
                <a:extLst>
                  <a:ext uri="{FF2B5EF4-FFF2-40B4-BE49-F238E27FC236}">
                    <a16:creationId xmlns:a16="http://schemas.microsoft.com/office/drawing/2014/main" id="{D0FF003E-AB89-489E-92C4-B42BFD7E0A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40391" y="109780186"/>
                <a:ext cx="396000" cy="414742"/>
              </a:xfrm>
              <a:prstGeom prst="rect">
                <a:avLst/>
              </a:prstGeom>
              <a:solidFill>
                <a:srgbClr val="FFFFFF"/>
              </a:solidFill>
              <a:ln w="76200" algn="ctr">
                <a:solidFill>
                  <a:srgbClr val="3F3F3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65" name="Oval 33">
                <a:extLst>
                  <a:ext uri="{FF2B5EF4-FFF2-40B4-BE49-F238E27FC236}">
                    <a16:creationId xmlns:a16="http://schemas.microsoft.com/office/drawing/2014/main" id="{FE5CB772-038D-4788-AC3B-95A07292B7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100629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6" name="Oval 34">
                <a:extLst>
                  <a:ext uri="{FF2B5EF4-FFF2-40B4-BE49-F238E27FC236}">
                    <a16:creationId xmlns:a16="http://schemas.microsoft.com/office/drawing/2014/main" id="{87CB096D-EC6E-4DE2-85D4-FCB6BE92F6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7" name="Oval 35">
                <a:extLst>
                  <a:ext uri="{FF2B5EF4-FFF2-40B4-BE49-F238E27FC236}">
                    <a16:creationId xmlns:a16="http://schemas.microsoft.com/office/drawing/2014/main" id="{57DE24DD-AFFA-40D9-835A-A09397606E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609794" y="1099571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8" name="Oval 36">
                <a:extLst>
                  <a:ext uri="{FF2B5EF4-FFF2-40B4-BE49-F238E27FC236}">
                    <a16:creationId xmlns:a16="http://schemas.microsoft.com/office/drawing/2014/main" id="{9518E69B-F307-46DA-8850-85C9136923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1006214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9" name="Oval 37">
                <a:extLst>
                  <a:ext uri="{FF2B5EF4-FFF2-40B4-BE49-F238E27FC236}">
                    <a16:creationId xmlns:a16="http://schemas.microsoft.com/office/drawing/2014/main" id="{1DFEB204-B77B-44FD-978A-105B0BC177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07447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5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044D0BD1-A83D-4D40-B4E6-17B39E429003}"/>
              </a:ext>
            </a:extLst>
          </p:cNvPr>
          <p:cNvGrpSpPr/>
          <p:nvPr/>
        </p:nvGrpSpPr>
        <p:grpSpPr>
          <a:xfrm>
            <a:off x="3056599" y="971921"/>
            <a:ext cx="3273926" cy="3210373"/>
            <a:chOff x="4990833" y="6666499"/>
            <a:chExt cx="1076592" cy="1076944"/>
          </a:xfrm>
        </p:grpSpPr>
        <p:grpSp>
          <p:nvGrpSpPr>
            <p:cNvPr id="159" name="Group 31">
              <a:extLst>
                <a:ext uri="{FF2B5EF4-FFF2-40B4-BE49-F238E27FC236}">
                  <a16:creationId xmlns:a16="http://schemas.microsoft.com/office/drawing/2014/main" id="{9DF6D0C6-89F5-4288-BE0D-A0908BDD1F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08561" y="6666499"/>
              <a:ext cx="358864" cy="360000"/>
              <a:chOff x="111440391" y="109780186"/>
              <a:chExt cx="396000" cy="414742"/>
            </a:xfrm>
          </p:grpSpPr>
          <p:sp>
            <p:nvSpPr>
              <p:cNvPr id="188" name="Rectangle 32">
                <a:extLst>
                  <a:ext uri="{FF2B5EF4-FFF2-40B4-BE49-F238E27FC236}">
                    <a16:creationId xmlns:a16="http://schemas.microsoft.com/office/drawing/2014/main" id="{6971E41A-5294-4AEB-814B-687953AECC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40391" y="109780186"/>
                <a:ext cx="396000" cy="414742"/>
              </a:xfrm>
              <a:prstGeom prst="rect">
                <a:avLst/>
              </a:prstGeom>
              <a:solidFill>
                <a:srgbClr val="FFFFFF"/>
              </a:solidFill>
              <a:ln w="76200" algn="ctr">
                <a:solidFill>
                  <a:srgbClr val="3F3F3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89" name="Oval 33">
                <a:extLst>
                  <a:ext uri="{FF2B5EF4-FFF2-40B4-BE49-F238E27FC236}">
                    <a16:creationId xmlns:a16="http://schemas.microsoft.com/office/drawing/2014/main" id="{A0D045FE-E7CA-4EC2-8E73-5276A849A7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100629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0" name="Oval 34">
                <a:extLst>
                  <a:ext uri="{FF2B5EF4-FFF2-40B4-BE49-F238E27FC236}">
                    <a16:creationId xmlns:a16="http://schemas.microsoft.com/office/drawing/2014/main" id="{9BE415A3-05E1-4741-BDBA-92D47C2DE6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1" name="Oval 35">
                <a:extLst>
                  <a:ext uri="{FF2B5EF4-FFF2-40B4-BE49-F238E27FC236}">
                    <a16:creationId xmlns:a16="http://schemas.microsoft.com/office/drawing/2014/main" id="{F4CD8909-3BC9-400B-923B-ABDEBC2D3E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609794" y="1099571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2" name="Oval 36">
                <a:extLst>
                  <a:ext uri="{FF2B5EF4-FFF2-40B4-BE49-F238E27FC236}">
                    <a16:creationId xmlns:a16="http://schemas.microsoft.com/office/drawing/2014/main" id="{C8C92C20-85F6-4825-B720-0A968AAE46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1006214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3" name="Oval 37">
                <a:extLst>
                  <a:ext uri="{FF2B5EF4-FFF2-40B4-BE49-F238E27FC236}">
                    <a16:creationId xmlns:a16="http://schemas.microsoft.com/office/drawing/2014/main" id="{8D0407D2-A4D1-4087-BDAE-7C7EEF3FF1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60" name="Group 31">
              <a:extLst>
                <a:ext uri="{FF2B5EF4-FFF2-40B4-BE49-F238E27FC236}">
                  <a16:creationId xmlns:a16="http://schemas.microsoft.com/office/drawing/2014/main" id="{6A26D80C-CB87-4ECB-81B4-8A2B41F234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49697" y="7026499"/>
              <a:ext cx="358864" cy="360000"/>
              <a:chOff x="111440391" y="109780186"/>
              <a:chExt cx="396000" cy="414742"/>
            </a:xfrm>
          </p:grpSpPr>
          <p:sp>
            <p:nvSpPr>
              <p:cNvPr id="182" name="Rectangle 32">
                <a:extLst>
                  <a:ext uri="{FF2B5EF4-FFF2-40B4-BE49-F238E27FC236}">
                    <a16:creationId xmlns:a16="http://schemas.microsoft.com/office/drawing/2014/main" id="{64AB4881-296C-4451-BD50-AA3D503A2C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40391" y="109780186"/>
                <a:ext cx="396000" cy="414742"/>
              </a:xfrm>
              <a:prstGeom prst="rect">
                <a:avLst/>
              </a:prstGeom>
              <a:solidFill>
                <a:srgbClr val="FFFFFF"/>
              </a:solidFill>
              <a:ln w="76200" algn="ctr">
                <a:solidFill>
                  <a:srgbClr val="3F3F3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83" name="Oval 33">
                <a:extLst>
                  <a:ext uri="{FF2B5EF4-FFF2-40B4-BE49-F238E27FC236}">
                    <a16:creationId xmlns:a16="http://schemas.microsoft.com/office/drawing/2014/main" id="{C402FABB-5195-4F5C-B2E8-717B32ACD5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100629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4" name="Oval 34">
                <a:extLst>
                  <a:ext uri="{FF2B5EF4-FFF2-40B4-BE49-F238E27FC236}">
                    <a16:creationId xmlns:a16="http://schemas.microsoft.com/office/drawing/2014/main" id="{810F20C8-04AF-4F67-AF69-252054882D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5" name="Oval 35">
                <a:extLst>
                  <a:ext uri="{FF2B5EF4-FFF2-40B4-BE49-F238E27FC236}">
                    <a16:creationId xmlns:a16="http://schemas.microsoft.com/office/drawing/2014/main" id="{EDFACD65-51FE-4C45-B324-555F75DBBB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609794" y="1099571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6" name="Oval 36">
                <a:extLst>
                  <a:ext uri="{FF2B5EF4-FFF2-40B4-BE49-F238E27FC236}">
                    <a16:creationId xmlns:a16="http://schemas.microsoft.com/office/drawing/2014/main" id="{BCFB22CA-6179-4D1E-B290-3CA19B0A03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1006214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7" name="Oval 37">
                <a:extLst>
                  <a:ext uri="{FF2B5EF4-FFF2-40B4-BE49-F238E27FC236}">
                    <a16:creationId xmlns:a16="http://schemas.microsoft.com/office/drawing/2014/main" id="{E64BAB27-06E4-4C94-BEFA-091043C120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61" name="Group 31">
              <a:extLst>
                <a:ext uri="{FF2B5EF4-FFF2-40B4-BE49-F238E27FC236}">
                  <a16:creationId xmlns:a16="http://schemas.microsoft.com/office/drawing/2014/main" id="{24D404B1-C5BE-4A01-9641-88C23E21E4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90833" y="6666499"/>
              <a:ext cx="358864" cy="360000"/>
              <a:chOff x="111440391" y="109780186"/>
              <a:chExt cx="396000" cy="414742"/>
            </a:xfrm>
          </p:grpSpPr>
          <p:sp>
            <p:nvSpPr>
              <p:cNvPr id="176" name="Rectangle 32">
                <a:extLst>
                  <a:ext uri="{FF2B5EF4-FFF2-40B4-BE49-F238E27FC236}">
                    <a16:creationId xmlns:a16="http://schemas.microsoft.com/office/drawing/2014/main" id="{3B7FF5E8-7210-45CB-BBBD-69441E4EB0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40391" y="109780186"/>
                <a:ext cx="396000" cy="414742"/>
              </a:xfrm>
              <a:prstGeom prst="rect">
                <a:avLst/>
              </a:prstGeom>
              <a:solidFill>
                <a:srgbClr val="FFFFFF"/>
              </a:solidFill>
              <a:ln w="76200" algn="ctr">
                <a:solidFill>
                  <a:srgbClr val="3F3F3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77" name="Oval 33">
                <a:extLst>
                  <a:ext uri="{FF2B5EF4-FFF2-40B4-BE49-F238E27FC236}">
                    <a16:creationId xmlns:a16="http://schemas.microsoft.com/office/drawing/2014/main" id="{178A61CC-82D5-4C0C-9616-5520C2A234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100629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8" name="Oval 34">
                <a:extLst>
                  <a:ext uri="{FF2B5EF4-FFF2-40B4-BE49-F238E27FC236}">
                    <a16:creationId xmlns:a16="http://schemas.microsoft.com/office/drawing/2014/main" id="{691635C3-1468-41FD-92E6-20CC7C23AA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9" name="Oval 35">
                <a:extLst>
                  <a:ext uri="{FF2B5EF4-FFF2-40B4-BE49-F238E27FC236}">
                    <a16:creationId xmlns:a16="http://schemas.microsoft.com/office/drawing/2014/main" id="{B9FB374D-D66F-4EFD-9C7F-0C5E581B96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609794" y="1099571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0" name="Oval 36">
                <a:extLst>
                  <a:ext uri="{FF2B5EF4-FFF2-40B4-BE49-F238E27FC236}">
                    <a16:creationId xmlns:a16="http://schemas.microsoft.com/office/drawing/2014/main" id="{3A9CB68E-8468-4CB5-8DFE-FA0D998568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1006214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1" name="Oval 37">
                <a:extLst>
                  <a:ext uri="{FF2B5EF4-FFF2-40B4-BE49-F238E27FC236}">
                    <a16:creationId xmlns:a16="http://schemas.microsoft.com/office/drawing/2014/main" id="{B80403DE-AB32-467E-984D-D3BF1AC53D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62" name="Group 31">
              <a:extLst>
                <a:ext uri="{FF2B5EF4-FFF2-40B4-BE49-F238E27FC236}">
                  <a16:creationId xmlns:a16="http://schemas.microsoft.com/office/drawing/2014/main" id="{FF08801C-9F7D-4531-BFF0-9EC86064FF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08561" y="7383443"/>
              <a:ext cx="358864" cy="360000"/>
              <a:chOff x="111440391" y="109780186"/>
              <a:chExt cx="396000" cy="414742"/>
            </a:xfrm>
          </p:grpSpPr>
          <p:sp>
            <p:nvSpPr>
              <p:cNvPr id="170" name="Rectangle 32">
                <a:extLst>
                  <a:ext uri="{FF2B5EF4-FFF2-40B4-BE49-F238E27FC236}">
                    <a16:creationId xmlns:a16="http://schemas.microsoft.com/office/drawing/2014/main" id="{27ABADAA-BE9C-4402-B2EF-C4654AEA01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40391" y="109780186"/>
                <a:ext cx="396000" cy="414742"/>
              </a:xfrm>
              <a:prstGeom prst="rect">
                <a:avLst/>
              </a:prstGeom>
              <a:solidFill>
                <a:srgbClr val="FFFFFF"/>
              </a:solidFill>
              <a:ln w="76200" algn="ctr">
                <a:solidFill>
                  <a:srgbClr val="3F3F3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71" name="Oval 33">
                <a:extLst>
                  <a:ext uri="{FF2B5EF4-FFF2-40B4-BE49-F238E27FC236}">
                    <a16:creationId xmlns:a16="http://schemas.microsoft.com/office/drawing/2014/main" id="{DA931A08-2A91-46AF-85FA-E71EF67460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100629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2" name="Oval 34">
                <a:extLst>
                  <a:ext uri="{FF2B5EF4-FFF2-40B4-BE49-F238E27FC236}">
                    <a16:creationId xmlns:a16="http://schemas.microsoft.com/office/drawing/2014/main" id="{85DC8CE1-9C29-4EB2-91F1-2F140E25E7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3" name="Oval 35">
                <a:extLst>
                  <a:ext uri="{FF2B5EF4-FFF2-40B4-BE49-F238E27FC236}">
                    <a16:creationId xmlns:a16="http://schemas.microsoft.com/office/drawing/2014/main" id="{06E2188D-3F00-4D42-B73B-D741209913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609794" y="1099571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4" name="Oval 36">
                <a:extLst>
                  <a:ext uri="{FF2B5EF4-FFF2-40B4-BE49-F238E27FC236}">
                    <a16:creationId xmlns:a16="http://schemas.microsoft.com/office/drawing/2014/main" id="{CD0C0001-7EF0-4FEF-8037-09CE368537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1006214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5" name="Oval 37">
                <a:extLst>
                  <a:ext uri="{FF2B5EF4-FFF2-40B4-BE49-F238E27FC236}">
                    <a16:creationId xmlns:a16="http://schemas.microsoft.com/office/drawing/2014/main" id="{BCECD36F-8C91-4954-9EC7-9EA758E36B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63" name="Group 31">
              <a:extLst>
                <a:ext uri="{FF2B5EF4-FFF2-40B4-BE49-F238E27FC236}">
                  <a16:creationId xmlns:a16="http://schemas.microsoft.com/office/drawing/2014/main" id="{9DE143BA-446B-4CB5-8E42-A1AB0242C4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90833" y="7383443"/>
              <a:ext cx="358864" cy="360000"/>
              <a:chOff x="111440391" y="109780186"/>
              <a:chExt cx="396000" cy="414742"/>
            </a:xfrm>
          </p:grpSpPr>
          <p:sp>
            <p:nvSpPr>
              <p:cNvPr id="164" name="Rectangle 32">
                <a:extLst>
                  <a:ext uri="{FF2B5EF4-FFF2-40B4-BE49-F238E27FC236}">
                    <a16:creationId xmlns:a16="http://schemas.microsoft.com/office/drawing/2014/main" id="{D0FF003E-AB89-489E-92C4-B42BFD7E0A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40391" y="109780186"/>
                <a:ext cx="396000" cy="414742"/>
              </a:xfrm>
              <a:prstGeom prst="rect">
                <a:avLst/>
              </a:prstGeom>
              <a:solidFill>
                <a:srgbClr val="FFFFFF"/>
              </a:solidFill>
              <a:ln w="76200" algn="ctr">
                <a:solidFill>
                  <a:srgbClr val="3F3F3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65" name="Oval 33">
                <a:extLst>
                  <a:ext uri="{FF2B5EF4-FFF2-40B4-BE49-F238E27FC236}">
                    <a16:creationId xmlns:a16="http://schemas.microsoft.com/office/drawing/2014/main" id="{FE5CB772-038D-4788-AC3B-95A07292B7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100629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6" name="Oval 34">
                <a:extLst>
                  <a:ext uri="{FF2B5EF4-FFF2-40B4-BE49-F238E27FC236}">
                    <a16:creationId xmlns:a16="http://schemas.microsoft.com/office/drawing/2014/main" id="{87CB096D-EC6E-4DE2-85D4-FCB6BE92F6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7" name="Oval 35">
                <a:extLst>
                  <a:ext uri="{FF2B5EF4-FFF2-40B4-BE49-F238E27FC236}">
                    <a16:creationId xmlns:a16="http://schemas.microsoft.com/office/drawing/2014/main" id="{57DE24DD-AFFA-40D9-835A-A09397606E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609794" y="1099571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8" name="Oval 36">
                <a:extLst>
                  <a:ext uri="{FF2B5EF4-FFF2-40B4-BE49-F238E27FC236}">
                    <a16:creationId xmlns:a16="http://schemas.microsoft.com/office/drawing/2014/main" id="{9518E69B-F307-46DA-8850-85C9136923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1006214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9" name="Oval 37">
                <a:extLst>
                  <a:ext uri="{FF2B5EF4-FFF2-40B4-BE49-F238E27FC236}">
                    <a16:creationId xmlns:a16="http://schemas.microsoft.com/office/drawing/2014/main" id="{1DFEB204-B77B-44FD-978A-105B0BC177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1D418BB5-5F40-4E18-AF21-8AF7DC0F325B}"/>
              </a:ext>
            </a:extLst>
          </p:cNvPr>
          <p:cNvSpPr/>
          <p:nvPr/>
        </p:nvSpPr>
        <p:spPr>
          <a:xfrm>
            <a:off x="8366152" y="948443"/>
            <a:ext cx="11336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25</a:t>
            </a:r>
            <a:endParaRPr lang="en-GB" dirty="0">
              <a:solidFill>
                <a:srgbClr val="2F52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024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5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044D0BD1-A83D-4D40-B4E6-17B39E429003}"/>
              </a:ext>
            </a:extLst>
          </p:cNvPr>
          <p:cNvGrpSpPr/>
          <p:nvPr/>
        </p:nvGrpSpPr>
        <p:grpSpPr>
          <a:xfrm>
            <a:off x="3056599" y="971921"/>
            <a:ext cx="3273926" cy="3210373"/>
            <a:chOff x="4990833" y="6666499"/>
            <a:chExt cx="1076592" cy="1076944"/>
          </a:xfrm>
        </p:grpSpPr>
        <p:grpSp>
          <p:nvGrpSpPr>
            <p:cNvPr id="159" name="Group 31">
              <a:extLst>
                <a:ext uri="{FF2B5EF4-FFF2-40B4-BE49-F238E27FC236}">
                  <a16:creationId xmlns:a16="http://schemas.microsoft.com/office/drawing/2014/main" id="{9DF6D0C6-89F5-4288-BE0D-A0908BDD1F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08561" y="6666499"/>
              <a:ext cx="358864" cy="360000"/>
              <a:chOff x="111440391" y="109780186"/>
              <a:chExt cx="396000" cy="414742"/>
            </a:xfrm>
          </p:grpSpPr>
          <p:sp>
            <p:nvSpPr>
              <p:cNvPr id="188" name="Rectangle 32">
                <a:extLst>
                  <a:ext uri="{FF2B5EF4-FFF2-40B4-BE49-F238E27FC236}">
                    <a16:creationId xmlns:a16="http://schemas.microsoft.com/office/drawing/2014/main" id="{6971E41A-5294-4AEB-814B-687953AECC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40391" y="109780186"/>
                <a:ext cx="396000" cy="414742"/>
              </a:xfrm>
              <a:prstGeom prst="rect">
                <a:avLst/>
              </a:prstGeom>
              <a:solidFill>
                <a:srgbClr val="FFFFFF"/>
              </a:solidFill>
              <a:ln w="76200" algn="ctr">
                <a:solidFill>
                  <a:srgbClr val="3F3F3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89" name="Oval 33">
                <a:extLst>
                  <a:ext uri="{FF2B5EF4-FFF2-40B4-BE49-F238E27FC236}">
                    <a16:creationId xmlns:a16="http://schemas.microsoft.com/office/drawing/2014/main" id="{A0D045FE-E7CA-4EC2-8E73-5276A849A7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100629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0" name="Oval 34">
                <a:extLst>
                  <a:ext uri="{FF2B5EF4-FFF2-40B4-BE49-F238E27FC236}">
                    <a16:creationId xmlns:a16="http://schemas.microsoft.com/office/drawing/2014/main" id="{9BE415A3-05E1-4741-BDBA-92D47C2DE6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1" name="Oval 35">
                <a:extLst>
                  <a:ext uri="{FF2B5EF4-FFF2-40B4-BE49-F238E27FC236}">
                    <a16:creationId xmlns:a16="http://schemas.microsoft.com/office/drawing/2014/main" id="{F4CD8909-3BC9-400B-923B-ABDEBC2D3E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609794" y="1099571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2" name="Oval 36">
                <a:extLst>
                  <a:ext uri="{FF2B5EF4-FFF2-40B4-BE49-F238E27FC236}">
                    <a16:creationId xmlns:a16="http://schemas.microsoft.com/office/drawing/2014/main" id="{C8C92C20-85F6-4825-B720-0A968AAE46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1006214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3" name="Oval 37">
                <a:extLst>
                  <a:ext uri="{FF2B5EF4-FFF2-40B4-BE49-F238E27FC236}">
                    <a16:creationId xmlns:a16="http://schemas.microsoft.com/office/drawing/2014/main" id="{8D0407D2-A4D1-4087-BDAE-7C7EEF3FF1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60" name="Group 31">
              <a:extLst>
                <a:ext uri="{FF2B5EF4-FFF2-40B4-BE49-F238E27FC236}">
                  <a16:creationId xmlns:a16="http://schemas.microsoft.com/office/drawing/2014/main" id="{6A26D80C-CB87-4ECB-81B4-8A2B41F234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49697" y="7026499"/>
              <a:ext cx="358864" cy="360000"/>
              <a:chOff x="111440391" y="109780186"/>
              <a:chExt cx="396000" cy="414742"/>
            </a:xfrm>
          </p:grpSpPr>
          <p:sp>
            <p:nvSpPr>
              <p:cNvPr id="182" name="Rectangle 32">
                <a:extLst>
                  <a:ext uri="{FF2B5EF4-FFF2-40B4-BE49-F238E27FC236}">
                    <a16:creationId xmlns:a16="http://schemas.microsoft.com/office/drawing/2014/main" id="{64AB4881-296C-4451-BD50-AA3D503A2C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40391" y="109780186"/>
                <a:ext cx="396000" cy="414742"/>
              </a:xfrm>
              <a:prstGeom prst="rect">
                <a:avLst/>
              </a:prstGeom>
              <a:solidFill>
                <a:srgbClr val="FFFFFF"/>
              </a:solidFill>
              <a:ln w="76200" algn="ctr">
                <a:solidFill>
                  <a:srgbClr val="3F3F3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83" name="Oval 33">
                <a:extLst>
                  <a:ext uri="{FF2B5EF4-FFF2-40B4-BE49-F238E27FC236}">
                    <a16:creationId xmlns:a16="http://schemas.microsoft.com/office/drawing/2014/main" id="{C402FABB-5195-4F5C-B2E8-717B32ACD5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100629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4" name="Oval 34">
                <a:extLst>
                  <a:ext uri="{FF2B5EF4-FFF2-40B4-BE49-F238E27FC236}">
                    <a16:creationId xmlns:a16="http://schemas.microsoft.com/office/drawing/2014/main" id="{810F20C8-04AF-4F67-AF69-252054882D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5" name="Oval 35">
                <a:extLst>
                  <a:ext uri="{FF2B5EF4-FFF2-40B4-BE49-F238E27FC236}">
                    <a16:creationId xmlns:a16="http://schemas.microsoft.com/office/drawing/2014/main" id="{EDFACD65-51FE-4C45-B324-555F75DBBB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609794" y="1099571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6" name="Oval 36">
                <a:extLst>
                  <a:ext uri="{FF2B5EF4-FFF2-40B4-BE49-F238E27FC236}">
                    <a16:creationId xmlns:a16="http://schemas.microsoft.com/office/drawing/2014/main" id="{BCFB22CA-6179-4D1E-B290-3CA19B0A03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1006214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7" name="Oval 37">
                <a:extLst>
                  <a:ext uri="{FF2B5EF4-FFF2-40B4-BE49-F238E27FC236}">
                    <a16:creationId xmlns:a16="http://schemas.microsoft.com/office/drawing/2014/main" id="{E64BAB27-06E4-4C94-BEFA-091043C120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61" name="Group 31">
              <a:extLst>
                <a:ext uri="{FF2B5EF4-FFF2-40B4-BE49-F238E27FC236}">
                  <a16:creationId xmlns:a16="http://schemas.microsoft.com/office/drawing/2014/main" id="{24D404B1-C5BE-4A01-9641-88C23E21E4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90833" y="6666499"/>
              <a:ext cx="358864" cy="360000"/>
              <a:chOff x="111440391" y="109780186"/>
              <a:chExt cx="396000" cy="414742"/>
            </a:xfrm>
          </p:grpSpPr>
          <p:sp>
            <p:nvSpPr>
              <p:cNvPr id="176" name="Rectangle 32">
                <a:extLst>
                  <a:ext uri="{FF2B5EF4-FFF2-40B4-BE49-F238E27FC236}">
                    <a16:creationId xmlns:a16="http://schemas.microsoft.com/office/drawing/2014/main" id="{3B7FF5E8-7210-45CB-BBBD-69441E4EB0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40391" y="109780186"/>
                <a:ext cx="396000" cy="414742"/>
              </a:xfrm>
              <a:prstGeom prst="rect">
                <a:avLst/>
              </a:prstGeom>
              <a:solidFill>
                <a:srgbClr val="FFFFFF"/>
              </a:solidFill>
              <a:ln w="76200" algn="ctr">
                <a:solidFill>
                  <a:srgbClr val="3F3F3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77" name="Oval 33">
                <a:extLst>
                  <a:ext uri="{FF2B5EF4-FFF2-40B4-BE49-F238E27FC236}">
                    <a16:creationId xmlns:a16="http://schemas.microsoft.com/office/drawing/2014/main" id="{178A61CC-82D5-4C0C-9616-5520C2A234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100629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8" name="Oval 34">
                <a:extLst>
                  <a:ext uri="{FF2B5EF4-FFF2-40B4-BE49-F238E27FC236}">
                    <a16:creationId xmlns:a16="http://schemas.microsoft.com/office/drawing/2014/main" id="{691635C3-1468-41FD-92E6-20CC7C23AA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9" name="Oval 35">
                <a:extLst>
                  <a:ext uri="{FF2B5EF4-FFF2-40B4-BE49-F238E27FC236}">
                    <a16:creationId xmlns:a16="http://schemas.microsoft.com/office/drawing/2014/main" id="{B9FB374D-D66F-4EFD-9C7F-0C5E581B96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609794" y="1099571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0" name="Oval 36">
                <a:extLst>
                  <a:ext uri="{FF2B5EF4-FFF2-40B4-BE49-F238E27FC236}">
                    <a16:creationId xmlns:a16="http://schemas.microsoft.com/office/drawing/2014/main" id="{3A9CB68E-8468-4CB5-8DFE-FA0D998568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1006214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1" name="Oval 37">
                <a:extLst>
                  <a:ext uri="{FF2B5EF4-FFF2-40B4-BE49-F238E27FC236}">
                    <a16:creationId xmlns:a16="http://schemas.microsoft.com/office/drawing/2014/main" id="{B80403DE-AB32-467E-984D-D3BF1AC53D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62" name="Group 31">
              <a:extLst>
                <a:ext uri="{FF2B5EF4-FFF2-40B4-BE49-F238E27FC236}">
                  <a16:creationId xmlns:a16="http://schemas.microsoft.com/office/drawing/2014/main" id="{FF08801C-9F7D-4531-BFF0-9EC86064FF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08561" y="7383443"/>
              <a:ext cx="358864" cy="360000"/>
              <a:chOff x="111440391" y="109780186"/>
              <a:chExt cx="396000" cy="414742"/>
            </a:xfrm>
          </p:grpSpPr>
          <p:sp>
            <p:nvSpPr>
              <p:cNvPr id="170" name="Rectangle 32">
                <a:extLst>
                  <a:ext uri="{FF2B5EF4-FFF2-40B4-BE49-F238E27FC236}">
                    <a16:creationId xmlns:a16="http://schemas.microsoft.com/office/drawing/2014/main" id="{27ABADAA-BE9C-4402-B2EF-C4654AEA01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40391" y="109780186"/>
                <a:ext cx="396000" cy="414742"/>
              </a:xfrm>
              <a:prstGeom prst="rect">
                <a:avLst/>
              </a:prstGeom>
              <a:solidFill>
                <a:srgbClr val="FFFFFF"/>
              </a:solidFill>
              <a:ln w="76200" algn="ctr">
                <a:solidFill>
                  <a:srgbClr val="3F3F3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71" name="Oval 33">
                <a:extLst>
                  <a:ext uri="{FF2B5EF4-FFF2-40B4-BE49-F238E27FC236}">
                    <a16:creationId xmlns:a16="http://schemas.microsoft.com/office/drawing/2014/main" id="{DA931A08-2A91-46AF-85FA-E71EF67460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100629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2" name="Oval 34">
                <a:extLst>
                  <a:ext uri="{FF2B5EF4-FFF2-40B4-BE49-F238E27FC236}">
                    <a16:creationId xmlns:a16="http://schemas.microsoft.com/office/drawing/2014/main" id="{85DC8CE1-9C29-4EB2-91F1-2F140E25E7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3" name="Oval 35">
                <a:extLst>
                  <a:ext uri="{FF2B5EF4-FFF2-40B4-BE49-F238E27FC236}">
                    <a16:creationId xmlns:a16="http://schemas.microsoft.com/office/drawing/2014/main" id="{06E2188D-3F00-4D42-B73B-D741209913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609794" y="1099571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4" name="Oval 36">
                <a:extLst>
                  <a:ext uri="{FF2B5EF4-FFF2-40B4-BE49-F238E27FC236}">
                    <a16:creationId xmlns:a16="http://schemas.microsoft.com/office/drawing/2014/main" id="{CD0C0001-7EF0-4FEF-8037-09CE368537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1006214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5" name="Oval 37">
                <a:extLst>
                  <a:ext uri="{FF2B5EF4-FFF2-40B4-BE49-F238E27FC236}">
                    <a16:creationId xmlns:a16="http://schemas.microsoft.com/office/drawing/2014/main" id="{BCECD36F-8C91-4954-9EC7-9EA758E36B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63" name="Group 31">
              <a:extLst>
                <a:ext uri="{FF2B5EF4-FFF2-40B4-BE49-F238E27FC236}">
                  <a16:creationId xmlns:a16="http://schemas.microsoft.com/office/drawing/2014/main" id="{9DE143BA-446B-4CB5-8E42-A1AB0242C4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90833" y="7383443"/>
              <a:ext cx="358864" cy="360000"/>
              <a:chOff x="111440391" y="109780186"/>
              <a:chExt cx="396000" cy="414742"/>
            </a:xfrm>
          </p:grpSpPr>
          <p:sp>
            <p:nvSpPr>
              <p:cNvPr id="164" name="Rectangle 32">
                <a:extLst>
                  <a:ext uri="{FF2B5EF4-FFF2-40B4-BE49-F238E27FC236}">
                    <a16:creationId xmlns:a16="http://schemas.microsoft.com/office/drawing/2014/main" id="{D0FF003E-AB89-489E-92C4-B42BFD7E0A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40391" y="109780186"/>
                <a:ext cx="396000" cy="414742"/>
              </a:xfrm>
              <a:prstGeom prst="rect">
                <a:avLst/>
              </a:prstGeom>
              <a:solidFill>
                <a:srgbClr val="FFFFFF"/>
              </a:solidFill>
              <a:ln w="76200" algn="ctr">
                <a:solidFill>
                  <a:srgbClr val="3F3F3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65" name="Oval 33">
                <a:extLst>
                  <a:ext uri="{FF2B5EF4-FFF2-40B4-BE49-F238E27FC236}">
                    <a16:creationId xmlns:a16="http://schemas.microsoft.com/office/drawing/2014/main" id="{FE5CB772-038D-4788-AC3B-95A07292B7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100629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6" name="Oval 34">
                <a:extLst>
                  <a:ext uri="{FF2B5EF4-FFF2-40B4-BE49-F238E27FC236}">
                    <a16:creationId xmlns:a16="http://schemas.microsoft.com/office/drawing/2014/main" id="{87CB096D-EC6E-4DE2-85D4-FCB6BE92F6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7" name="Oval 35">
                <a:extLst>
                  <a:ext uri="{FF2B5EF4-FFF2-40B4-BE49-F238E27FC236}">
                    <a16:creationId xmlns:a16="http://schemas.microsoft.com/office/drawing/2014/main" id="{57DE24DD-AFFA-40D9-835A-A09397606E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609794" y="1099571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8" name="Oval 36">
                <a:extLst>
                  <a:ext uri="{FF2B5EF4-FFF2-40B4-BE49-F238E27FC236}">
                    <a16:creationId xmlns:a16="http://schemas.microsoft.com/office/drawing/2014/main" id="{9518E69B-F307-46DA-8850-85C9136923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1006214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9" name="Oval 37">
                <a:extLst>
                  <a:ext uri="{FF2B5EF4-FFF2-40B4-BE49-F238E27FC236}">
                    <a16:creationId xmlns:a16="http://schemas.microsoft.com/office/drawing/2014/main" id="{1DFEB204-B77B-44FD-978A-105B0BC177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2637062A-0581-4EB5-B7EC-FB206BE22C43}"/>
              </a:ext>
            </a:extLst>
          </p:cNvPr>
          <p:cNvGrpSpPr/>
          <p:nvPr/>
        </p:nvGrpSpPr>
        <p:grpSpPr>
          <a:xfrm>
            <a:off x="3886673" y="4856282"/>
            <a:ext cx="3273926" cy="3210373"/>
            <a:chOff x="4990833" y="6666499"/>
            <a:chExt cx="1076592" cy="1076944"/>
          </a:xfrm>
        </p:grpSpPr>
        <p:grpSp>
          <p:nvGrpSpPr>
            <p:cNvPr id="195" name="Group 31">
              <a:extLst>
                <a:ext uri="{FF2B5EF4-FFF2-40B4-BE49-F238E27FC236}">
                  <a16:creationId xmlns:a16="http://schemas.microsoft.com/office/drawing/2014/main" id="{4A482E59-42EE-4E2D-A6E6-81FBFD6597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08561" y="6666499"/>
              <a:ext cx="358864" cy="360000"/>
              <a:chOff x="111440391" y="109780186"/>
              <a:chExt cx="396000" cy="414742"/>
            </a:xfrm>
          </p:grpSpPr>
          <p:sp>
            <p:nvSpPr>
              <p:cNvPr id="224" name="Rectangle 32">
                <a:extLst>
                  <a:ext uri="{FF2B5EF4-FFF2-40B4-BE49-F238E27FC236}">
                    <a16:creationId xmlns:a16="http://schemas.microsoft.com/office/drawing/2014/main" id="{36425317-7ADD-43B2-A2C7-058DD4B506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40391" y="109780186"/>
                <a:ext cx="396000" cy="414742"/>
              </a:xfrm>
              <a:prstGeom prst="rect">
                <a:avLst/>
              </a:prstGeom>
              <a:solidFill>
                <a:srgbClr val="FFFFFF"/>
              </a:solidFill>
              <a:ln w="76200" algn="ctr">
                <a:solidFill>
                  <a:srgbClr val="3F3F3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25" name="Oval 33">
                <a:extLst>
                  <a:ext uri="{FF2B5EF4-FFF2-40B4-BE49-F238E27FC236}">
                    <a16:creationId xmlns:a16="http://schemas.microsoft.com/office/drawing/2014/main" id="{AC0C1C65-3E2D-4688-9EB3-24F5B96CA2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100629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6" name="Oval 34">
                <a:extLst>
                  <a:ext uri="{FF2B5EF4-FFF2-40B4-BE49-F238E27FC236}">
                    <a16:creationId xmlns:a16="http://schemas.microsoft.com/office/drawing/2014/main" id="{65641EA1-2BA3-4334-ABC4-4A84890BD9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7" name="Oval 35">
                <a:extLst>
                  <a:ext uri="{FF2B5EF4-FFF2-40B4-BE49-F238E27FC236}">
                    <a16:creationId xmlns:a16="http://schemas.microsoft.com/office/drawing/2014/main" id="{23FB93A2-A04C-4874-AE46-47AF9D46E5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609794" y="1099571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8" name="Oval 36">
                <a:extLst>
                  <a:ext uri="{FF2B5EF4-FFF2-40B4-BE49-F238E27FC236}">
                    <a16:creationId xmlns:a16="http://schemas.microsoft.com/office/drawing/2014/main" id="{E19C8258-00B5-46F5-9C74-7BFD8C1721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1006214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9" name="Oval 37">
                <a:extLst>
                  <a:ext uri="{FF2B5EF4-FFF2-40B4-BE49-F238E27FC236}">
                    <a16:creationId xmlns:a16="http://schemas.microsoft.com/office/drawing/2014/main" id="{8E6D78A2-E4B5-4852-955F-858CD4EED5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96" name="Group 31">
              <a:extLst>
                <a:ext uri="{FF2B5EF4-FFF2-40B4-BE49-F238E27FC236}">
                  <a16:creationId xmlns:a16="http://schemas.microsoft.com/office/drawing/2014/main" id="{4F8ADDD1-D8BA-4FAF-84B6-713A2AF19B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49697" y="7026499"/>
              <a:ext cx="358864" cy="360000"/>
              <a:chOff x="111440391" y="109780186"/>
              <a:chExt cx="396000" cy="414742"/>
            </a:xfrm>
          </p:grpSpPr>
          <p:sp>
            <p:nvSpPr>
              <p:cNvPr id="218" name="Rectangle 32">
                <a:extLst>
                  <a:ext uri="{FF2B5EF4-FFF2-40B4-BE49-F238E27FC236}">
                    <a16:creationId xmlns:a16="http://schemas.microsoft.com/office/drawing/2014/main" id="{81B9E34F-707C-45F2-9FF8-1EFB3FB8C8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40391" y="109780186"/>
                <a:ext cx="396000" cy="414742"/>
              </a:xfrm>
              <a:prstGeom prst="rect">
                <a:avLst/>
              </a:prstGeom>
              <a:solidFill>
                <a:srgbClr val="FFFFFF"/>
              </a:solidFill>
              <a:ln w="76200" algn="ctr">
                <a:solidFill>
                  <a:srgbClr val="3F3F3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9" name="Oval 33">
                <a:extLst>
                  <a:ext uri="{FF2B5EF4-FFF2-40B4-BE49-F238E27FC236}">
                    <a16:creationId xmlns:a16="http://schemas.microsoft.com/office/drawing/2014/main" id="{04832462-0716-44D3-8623-652827515C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100629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0" name="Oval 34">
                <a:extLst>
                  <a:ext uri="{FF2B5EF4-FFF2-40B4-BE49-F238E27FC236}">
                    <a16:creationId xmlns:a16="http://schemas.microsoft.com/office/drawing/2014/main" id="{5295F7C8-1AF8-467F-A2C5-BA17752701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1" name="Oval 35">
                <a:extLst>
                  <a:ext uri="{FF2B5EF4-FFF2-40B4-BE49-F238E27FC236}">
                    <a16:creationId xmlns:a16="http://schemas.microsoft.com/office/drawing/2014/main" id="{583652D3-B4B8-4F2C-A9FD-CF579EC9BD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609794" y="1099571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2" name="Oval 36">
                <a:extLst>
                  <a:ext uri="{FF2B5EF4-FFF2-40B4-BE49-F238E27FC236}">
                    <a16:creationId xmlns:a16="http://schemas.microsoft.com/office/drawing/2014/main" id="{9A598F10-4E05-4CF0-BFD3-935576E4DF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1006214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3" name="Oval 37">
                <a:extLst>
                  <a:ext uri="{FF2B5EF4-FFF2-40B4-BE49-F238E27FC236}">
                    <a16:creationId xmlns:a16="http://schemas.microsoft.com/office/drawing/2014/main" id="{AC190724-C58B-4F41-8F4B-139DCC35BE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97" name="Group 31">
              <a:extLst>
                <a:ext uri="{FF2B5EF4-FFF2-40B4-BE49-F238E27FC236}">
                  <a16:creationId xmlns:a16="http://schemas.microsoft.com/office/drawing/2014/main" id="{DF479D69-2B31-46E6-B229-D8268AE409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90833" y="6666499"/>
              <a:ext cx="358864" cy="360000"/>
              <a:chOff x="111440391" y="109780186"/>
              <a:chExt cx="396000" cy="414742"/>
            </a:xfrm>
          </p:grpSpPr>
          <p:sp>
            <p:nvSpPr>
              <p:cNvPr id="212" name="Rectangle 32">
                <a:extLst>
                  <a:ext uri="{FF2B5EF4-FFF2-40B4-BE49-F238E27FC236}">
                    <a16:creationId xmlns:a16="http://schemas.microsoft.com/office/drawing/2014/main" id="{6717F066-D49B-4D1F-A062-CBECEEE2B8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40391" y="109780186"/>
                <a:ext cx="396000" cy="414742"/>
              </a:xfrm>
              <a:prstGeom prst="rect">
                <a:avLst/>
              </a:prstGeom>
              <a:solidFill>
                <a:srgbClr val="FFFFFF"/>
              </a:solidFill>
              <a:ln w="76200" algn="ctr">
                <a:solidFill>
                  <a:srgbClr val="3F3F3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" name="Oval 33">
                <a:extLst>
                  <a:ext uri="{FF2B5EF4-FFF2-40B4-BE49-F238E27FC236}">
                    <a16:creationId xmlns:a16="http://schemas.microsoft.com/office/drawing/2014/main" id="{399D1FC7-8E48-4B8D-8080-37F129ABFC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100629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4" name="Oval 34">
                <a:extLst>
                  <a:ext uri="{FF2B5EF4-FFF2-40B4-BE49-F238E27FC236}">
                    <a16:creationId xmlns:a16="http://schemas.microsoft.com/office/drawing/2014/main" id="{B324516A-DA7A-42A6-8CEB-1892FB3AC5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5" name="Oval 35">
                <a:extLst>
                  <a:ext uri="{FF2B5EF4-FFF2-40B4-BE49-F238E27FC236}">
                    <a16:creationId xmlns:a16="http://schemas.microsoft.com/office/drawing/2014/main" id="{3E2C39CA-8FA1-424C-AD9E-E38DB1E543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609794" y="1099571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6" name="Oval 36">
                <a:extLst>
                  <a:ext uri="{FF2B5EF4-FFF2-40B4-BE49-F238E27FC236}">
                    <a16:creationId xmlns:a16="http://schemas.microsoft.com/office/drawing/2014/main" id="{EDD39DF4-D224-461B-906A-D1685FED01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1006214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7" name="Oval 37">
                <a:extLst>
                  <a:ext uri="{FF2B5EF4-FFF2-40B4-BE49-F238E27FC236}">
                    <a16:creationId xmlns:a16="http://schemas.microsoft.com/office/drawing/2014/main" id="{789C2339-8F23-41CC-8641-1B0201EFC9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98" name="Group 31">
              <a:extLst>
                <a:ext uri="{FF2B5EF4-FFF2-40B4-BE49-F238E27FC236}">
                  <a16:creationId xmlns:a16="http://schemas.microsoft.com/office/drawing/2014/main" id="{94C6DF5F-A3B4-408F-88E2-B0F5D3BC11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08561" y="7383443"/>
              <a:ext cx="358864" cy="360000"/>
              <a:chOff x="111440391" y="109780186"/>
              <a:chExt cx="396000" cy="414742"/>
            </a:xfrm>
          </p:grpSpPr>
          <p:sp>
            <p:nvSpPr>
              <p:cNvPr id="206" name="Rectangle 32">
                <a:extLst>
                  <a:ext uri="{FF2B5EF4-FFF2-40B4-BE49-F238E27FC236}">
                    <a16:creationId xmlns:a16="http://schemas.microsoft.com/office/drawing/2014/main" id="{0C54F6CB-0804-4009-97BA-5FF8532F5A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40391" y="109780186"/>
                <a:ext cx="396000" cy="414742"/>
              </a:xfrm>
              <a:prstGeom prst="rect">
                <a:avLst/>
              </a:prstGeom>
              <a:solidFill>
                <a:srgbClr val="FFFFFF"/>
              </a:solidFill>
              <a:ln w="76200" algn="ctr">
                <a:solidFill>
                  <a:srgbClr val="3F3F3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7" name="Oval 33">
                <a:extLst>
                  <a:ext uri="{FF2B5EF4-FFF2-40B4-BE49-F238E27FC236}">
                    <a16:creationId xmlns:a16="http://schemas.microsoft.com/office/drawing/2014/main" id="{249C5B18-0B3A-4331-8143-4CCC6CF5A0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100629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8" name="Oval 34">
                <a:extLst>
                  <a:ext uri="{FF2B5EF4-FFF2-40B4-BE49-F238E27FC236}">
                    <a16:creationId xmlns:a16="http://schemas.microsoft.com/office/drawing/2014/main" id="{7EF7D6F3-E408-410B-B03F-CE063ED141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9" name="Oval 35">
                <a:extLst>
                  <a:ext uri="{FF2B5EF4-FFF2-40B4-BE49-F238E27FC236}">
                    <a16:creationId xmlns:a16="http://schemas.microsoft.com/office/drawing/2014/main" id="{7F9041E7-FEBE-4F36-A595-6F5E3BF333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609794" y="1099571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0" name="Oval 36">
                <a:extLst>
                  <a:ext uri="{FF2B5EF4-FFF2-40B4-BE49-F238E27FC236}">
                    <a16:creationId xmlns:a16="http://schemas.microsoft.com/office/drawing/2014/main" id="{FA697165-FA90-44F4-8149-0821DE9722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1006214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1" name="Oval 37">
                <a:extLst>
                  <a:ext uri="{FF2B5EF4-FFF2-40B4-BE49-F238E27FC236}">
                    <a16:creationId xmlns:a16="http://schemas.microsoft.com/office/drawing/2014/main" id="{C52C29A6-79AF-48EE-86DA-D8B95DC529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99" name="Group 31">
              <a:extLst>
                <a:ext uri="{FF2B5EF4-FFF2-40B4-BE49-F238E27FC236}">
                  <a16:creationId xmlns:a16="http://schemas.microsoft.com/office/drawing/2014/main" id="{88EA2DB3-2977-4019-AAF5-C75E22FA1D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90833" y="7383443"/>
              <a:ext cx="358864" cy="360000"/>
              <a:chOff x="111440391" y="109780186"/>
              <a:chExt cx="396000" cy="414742"/>
            </a:xfrm>
          </p:grpSpPr>
          <p:sp>
            <p:nvSpPr>
              <p:cNvPr id="200" name="Rectangle 32">
                <a:extLst>
                  <a:ext uri="{FF2B5EF4-FFF2-40B4-BE49-F238E27FC236}">
                    <a16:creationId xmlns:a16="http://schemas.microsoft.com/office/drawing/2014/main" id="{446FD44C-9416-4D7D-AE39-9C239A8F8C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40391" y="109780186"/>
                <a:ext cx="396000" cy="414742"/>
              </a:xfrm>
              <a:prstGeom prst="rect">
                <a:avLst/>
              </a:prstGeom>
              <a:solidFill>
                <a:srgbClr val="FFFFFF"/>
              </a:solidFill>
              <a:ln w="76200" algn="ctr">
                <a:solidFill>
                  <a:srgbClr val="3F3F3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1" name="Oval 33">
                <a:extLst>
                  <a:ext uri="{FF2B5EF4-FFF2-40B4-BE49-F238E27FC236}">
                    <a16:creationId xmlns:a16="http://schemas.microsoft.com/office/drawing/2014/main" id="{04108442-C802-4A31-BA84-2EC5408A4F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100629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2" name="Oval 34">
                <a:extLst>
                  <a:ext uri="{FF2B5EF4-FFF2-40B4-BE49-F238E27FC236}">
                    <a16:creationId xmlns:a16="http://schemas.microsoft.com/office/drawing/2014/main" id="{533C3CD0-69AC-45F7-A2D5-CECCD277A8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3" name="Oval 35">
                <a:extLst>
                  <a:ext uri="{FF2B5EF4-FFF2-40B4-BE49-F238E27FC236}">
                    <a16:creationId xmlns:a16="http://schemas.microsoft.com/office/drawing/2014/main" id="{7AC430B9-100D-4F1D-A0F1-945CC0CA15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609794" y="1099571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4" name="Oval 36">
                <a:extLst>
                  <a:ext uri="{FF2B5EF4-FFF2-40B4-BE49-F238E27FC236}">
                    <a16:creationId xmlns:a16="http://schemas.microsoft.com/office/drawing/2014/main" id="{C1264839-7718-493D-8550-0517A955BB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1006214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5" name="Oval 37">
                <a:extLst>
                  <a:ext uri="{FF2B5EF4-FFF2-40B4-BE49-F238E27FC236}">
                    <a16:creationId xmlns:a16="http://schemas.microsoft.com/office/drawing/2014/main" id="{929E2E9F-8C02-4793-B100-65C2551B69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046260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5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044D0BD1-A83D-4D40-B4E6-17B39E429003}"/>
              </a:ext>
            </a:extLst>
          </p:cNvPr>
          <p:cNvGrpSpPr/>
          <p:nvPr/>
        </p:nvGrpSpPr>
        <p:grpSpPr>
          <a:xfrm>
            <a:off x="3056599" y="971921"/>
            <a:ext cx="3273926" cy="3210373"/>
            <a:chOff x="4990833" y="6666499"/>
            <a:chExt cx="1076592" cy="1076944"/>
          </a:xfrm>
        </p:grpSpPr>
        <p:grpSp>
          <p:nvGrpSpPr>
            <p:cNvPr id="159" name="Group 31">
              <a:extLst>
                <a:ext uri="{FF2B5EF4-FFF2-40B4-BE49-F238E27FC236}">
                  <a16:creationId xmlns:a16="http://schemas.microsoft.com/office/drawing/2014/main" id="{9DF6D0C6-89F5-4288-BE0D-A0908BDD1F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08561" y="6666499"/>
              <a:ext cx="358864" cy="360000"/>
              <a:chOff x="111440391" y="109780186"/>
              <a:chExt cx="396000" cy="414742"/>
            </a:xfrm>
          </p:grpSpPr>
          <p:sp>
            <p:nvSpPr>
              <p:cNvPr id="188" name="Rectangle 32">
                <a:extLst>
                  <a:ext uri="{FF2B5EF4-FFF2-40B4-BE49-F238E27FC236}">
                    <a16:creationId xmlns:a16="http://schemas.microsoft.com/office/drawing/2014/main" id="{6971E41A-5294-4AEB-814B-687953AECC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40391" y="109780186"/>
                <a:ext cx="396000" cy="414742"/>
              </a:xfrm>
              <a:prstGeom prst="rect">
                <a:avLst/>
              </a:prstGeom>
              <a:solidFill>
                <a:srgbClr val="FFFFFF"/>
              </a:solidFill>
              <a:ln w="76200" algn="ctr">
                <a:solidFill>
                  <a:srgbClr val="3F3F3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89" name="Oval 33">
                <a:extLst>
                  <a:ext uri="{FF2B5EF4-FFF2-40B4-BE49-F238E27FC236}">
                    <a16:creationId xmlns:a16="http://schemas.microsoft.com/office/drawing/2014/main" id="{A0D045FE-E7CA-4EC2-8E73-5276A849A7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100629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0" name="Oval 34">
                <a:extLst>
                  <a:ext uri="{FF2B5EF4-FFF2-40B4-BE49-F238E27FC236}">
                    <a16:creationId xmlns:a16="http://schemas.microsoft.com/office/drawing/2014/main" id="{9BE415A3-05E1-4741-BDBA-92D47C2DE6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1" name="Oval 35">
                <a:extLst>
                  <a:ext uri="{FF2B5EF4-FFF2-40B4-BE49-F238E27FC236}">
                    <a16:creationId xmlns:a16="http://schemas.microsoft.com/office/drawing/2014/main" id="{F4CD8909-3BC9-400B-923B-ABDEBC2D3E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609794" y="1099571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2" name="Oval 36">
                <a:extLst>
                  <a:ext uri="{FF2B5EF4-FFF2-40B4-BE49-F238E27FC236}">
                    <a16:creationId xmlns:a16="http://schemas.microsoft.com/office/drawing/2014/main" id="{C8C92C20-85F6-4825-B720-0A968AAE46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1006214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3" name="Oval 37">
                <a:extLst>
                  <a:ext uri="{FF2B5EF4-FFF2-40B4-BE49-F238E27FC236}">
                    <a16:creationId xmlns:a16="http://schemas.microsoft.com/office/drawing/2014/main" id="{8D0407D2-A4D1-4087-BDAE-7C7EEF3FF1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60" name="Group 31">
              <a:extLst>
                <a:ext uri="{FF2B5EF4-FFF2-40B4-BE49-F238E27FC236}">
                  <a16:creationId xmlns:a16="http://schemas.microsoft.com/office/drawing/2014/main" id="{6A26D80C-CB87-4ECB-81B4-8A2B41F234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49697" y="7026499"/>
              <a:ext cx="358864" cy="360000"/>
              <a:chOff x="111440391" y="109780186"/>
              <a:chExt cx="396000" cy="414742"/>
            </a:xfrm>
          </p:grpSpPr>
          <p:sp>
            <p:nvSpPr>
              <p:cNvPr id="182" name="Rectangle 32">
                <a:extLst>
                  <a:ext uri="{FF2B5EF4-FFF2-40B4-BE49-F238E27FC236}">
                    <a16:creationId xmlns:a16="http://schemas.microsoft.com/office/drawing/2014/main" id="{64AB4881-296C-4451-BD50-AA3D503A2C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40391" y="109780186"/>
                <a:ext cx="396000" cy="414742"/>
              </a:xfrm>
              <a:prstGeom prst="rect">
                <a:avLst/>
              </a:prstGeom>
              <a:solidFill>
                <a:srgbClr val="FFFFFF"/>
              </a:solidFill>
              <a:ln w="76200" algn="ctr">
                <a:solidFill>
                  <a:srgbClr val="3F3F3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83" name="Oval 33">
                <a:extLst>
                  <a:ext uri="{FF2B5EF4-FFF2-40B4-BE49-F238E27FC236}">
                    <a16:creationId xmlns:a16="http://schemas.microsoft.com/office/drawing/2014/main" id="{C402FABB-5195-4F5C-B2E8-717B32ACD5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100629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4" name="Oval 34">
                <a:extLst>
                  <a:ext uri="{FF2B5EF4-FFF2-40B4-BE49-F238E27FC236}">
                    <a16:creationId xmlns:a16="http://schemas.microsoft.com/office/drawing/2014/main" id="{810F20C8-04AF-4F67-AF69-252054882D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5" name="Oval 35">
                <a:extLst>
                  <a:ext uri="{FF2B5EF4-FFF2-40B4-BE49-F238E27FC236}">
                    <a16:creationId xmlns:a16="http://schemas.microsoft.com/office/drawing/2014/main" id="{EDFACD65-51FE-4C45-B324-555F75DBBB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609794" y="1099571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6" name="Oval 36">
                <a:extLst>
                  <a:ext uri="{FF2B5EF4-FFF2-40B4-BE49-F238E27FC236}">
                    <a16:creationId xmlns:a16="http://schemas.microsoft.com/office/drawing/2014/main" id="{BCFB22CA-6179-4D1E-B290-3CA19B0A03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1006214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7" name="Oval 37">
                <a:extLst>
                  <a:ext uri="{FF2B5EF4-FFF2-40B4-BE49-F238E27FC236}">
                    <a16:creationId xmlns:a16="http://schemas.microsoft.com/office/drawing/2014/main" id="{E64BAB27-06E4-4C94-BEFA-091043C120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61" name="Group 31">
              <a:extLst>
                <a:ext uri="{FF2B5EF4-FFF2-40B4-BE49-F238E27FC236}">
                  <a16:creationId xmlns:a16="http://schemas.microsoft.com/office/drawing/2014/main" id="{24D404B1-C5BE-4A01-9641-88C23E21E4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90833" y="6666499"/>
              <a:ext cx="358864" cy="360000"/>
              <a:chOff x="111440391" y="109780186"/>
              <a:chExt cx="396000" cy="414742"/>
            </a:xfrm>
          </p:grpSpPr>
          <p:sp>
            <p:nvSpPr>
              <p:cNvPr id="176" name="Rectangle 32">
                <a:extLst>
                  <a:ext uri="{FF2B5EF4-FFF2-40B4-BE49-F238E27FC236}">
                    <a16:creationId xmlns:a16="http://schemas.microsoft.com/office/drawing/2014/main" id="{3B7FF5E8-7210-45CB-BBBD-69441E4EB0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40391" y="109780186"/>
                <a:ext cx="396000" cy="414742"/>
              </a:xfrm>
              <a:prstGeom prst="rect">
                <a:avLst/>
              </a:prstGeom>
              <a:solidFill>
                <a:srgbClr val="FFFFFF"/>
              </a:solidFill>
              <a:ln w="76200" algn="ctr">
                <a:solidFill>
                  <a:srgbClr val="3F3F3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77" name="Oval 33">
                <a:extLst>
                  <a:ext uri="{FF2B5EF4-FFF2-40B4-BE49-F238E27FC236}">
                    <a16:creationId xmlns:a16="http://schemas.microsoft.com/office/drawing/2014/main" id="{178A61CC-82D5-4C0C-9616-5520C2A234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100629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8" name="Oval 34">
                <a:extLst>
                  <a:ext uri="{FF2B5EF4-FFF2-40B4-BE49-F238E27FC236}">
                    <a16:creationId xmlns:a16="http://schemas.microsoft.com/office/drawing/2014/main" id="{691635C3-1468-41FD-92E6-20CC7C23AA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9" name="Oval 35">
                <a:extLst>
                  <a:ext uri="{FF2B5EF4-FFF2-40B4-BE49-F238E27FC236}">
                    <a16:creationId xmlns:a16="http://schemas.microsoft.com/office/drawing/2014/main" id="{B9FB374D-D66F-4EFD-9C7F-0C5E581B96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609794" y="1099571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0" name="Oval 36">
                <a:extLst>
                  <a:ext uri="{FF2B5EF4-FFF2-40B4-BE49-F238E27FC236}">
                    <a16:creationId xmlns:a16="http://schemas.microsoft.com/office/drawing/2014/main" id="{3A9CB68E-8468-4CB5-8DFE-FA0D998568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1006214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1" name="Oval 37">
                <a:extLst>
                  <a:ext uri="{FF2B5EF4-FFF2-40B4-BE49-F238E27FC236}">
                    <a16:creationId xmlns:a16="http://schemas.microsoft.com/office/drawing/2014/main" id="{B80403DE-AB32-467E-984D-D3BF1AC53D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62" name="Group 31">
              <a:extLst>
                <a:ext uri="{FF2B5EF4-FFF2-40B4-BE49-F238E27FC236}">
                  <a16:creationId xmlns:a16="http://schemas.microsoft.com/office/drawing/2014/main" id="{FF08801C-9F7D-4531-BFF0-9EC86064FF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08561" y="7383443"/>
              <a:ext cx="358864" cy="360000"/>
              <a:chOff x="111440391" y="109780186"/>
              <a:chExt cx="396000" cy="414742"/>
            </a:xfrm>
          </p:grpSpPr>
          <p:sp>
            <p:nvSpPr>
              <p:cNvPr id="170" name="Rectangle 32">
                <a:extLst>
                  <a:ext uri="{FF2B5EF4-FFF2-40B4-BE49-F238E27FC236}">
                    <a16:creationId xmlns:a16="http://schemas.microsoft.com/office/drawing/2014/main" id="{27ABADAA-BE9C-4402-B2EF-C4654AEA01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40391" y="109780186"/>
                <a:ext cx="396000" cy="414742"/>
              </a:xfrm>
              <a:prstGeom prst="rect">
                <a:avLst/>
              </a:prstGeom>
              <a:solidFill>
                <a:srgbClr val="FFFFFF"/>
              </a:solidFill>
              <a:ln w="76200" algn="ctr">
                <a:solidFill>
                  <a:srgbClr val="3F3F3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71" name="Oval 33">
                <a:extLst>
                  <a:ext uri="{FF2B5EF4-FFF2-40B4-BE49-F238E27FC236}">
                    <a16:creationId xmlns:a16="http://schemas.microsoft.com/office/drawing/2014/main" id="{DA931A08-2A91-46AF-85FA-E71EF67460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100629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2" name="Oval 34">
                <a:extLst>
                  <a:ext uri="{FF2B5EF4-FFF2-40B4-BE49-F238E27FC236}">
                    <a16:creationId xmlns:a16="http://schemas.microsoft.com/office/drawing/2014/main" id="{85DC8CE1-9C29-4EB2-91F1-2F140E25E7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3" name="Oval 35">
                <a:extLst>
                  <a:ext uri="{FF2B5EF4-FFF2-40B4-BE49-F238E27FC236}">
                    <a16:creationId xmlns:a16="http://schemas.microsoft.com/office/drawing/2014/main" id="{06E2188D-3F00-4D42-B73B-D741209913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609794" y="1099571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4" name="Oval 36">
                <a:extLst>
                  <a:ext uri="{FF2B5EF4-FFF2-40B4-BE49-F238E27FC236}">
                    <a16:creationId xmlns:a16="http://schemas.microsoft.com/office/drawing/2014/main" id="{CD0C0001-7EF0-4FEF-8037-09CE368537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1006214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5" name="Oval 37">
                <a:extLst>
                  <a:ext uri="{FF2B5EF4-FFF2-40B4-BE49-F238E27FC236}">
                    <a16:creationId xmlns:a16="http://schemas.microsoft.com/office/drawing/2014/main" id="{BCECD36F-8C91-4954-9EC7-9EA758E36B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63" name="Group 31">
              <a:extLst>
                <a:ext uri="{FF2B5EF4-FFF2-40B4-BE49-F238E27FC236}">
                  <a16:creationId xmlns:a16="http://schemas.microsoft.com/office/drawing/2014/main" id="{9DE143BA-446B-4CB5-8E42-A1AB0242C4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90833" y="7383443"/>
              <a:ext cx="358864" cy="360000"/>
              <a:chOff x="111440391" y="109780186"/>
              <a:chExt cx="396000" cy="414742"/>
            </a:xfrm>
          </p:grpSpPr>
          <p:sp>
            <p:nvSpPr>
              <p:cNvPr id="164" name="Rectangle 32">
                <a:extLst>
                  <a:ext uri="{FF2B5EF4-FFF2-40B4-BE49-F238E27FC236}">
                    <a16:creationId xmlns:a16="http://schemas.microsoft.com/office/drawing/2014/main" id="{D0FF003E-AB89-489E-92C4-B42BFD7E0A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40391" y="109780186"/>
                <a:ext cx="396000" cy="414742"/>
              </a:xfrm>
              <a:prstGeom prst="rect">
                <a:avLst/>
              </a:prstGeom>
              <a:solidFill>
                <a:srgbClr val="FFFFFF"/>
              </a:solidFill>
              <a:ln w="76200" algn="ctr">
                <a:solidFill>
                  <a:srgbClr val="3F3F3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65" name="Oval 33">
                <a:extLst>
                  <a:ext uri="{FF2B5EF4-FFF2-40B4-BE49-F238E27FC236}">
                    <a16:creationId xmlns:a16="http://schemas.microsoft.com/office/drawing/2014/main" id="{FE5CB772-038D-4788-AC3B-95A07292B7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100629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6" name="Oval 34">
                <a:extLst>
                  <a:ext uri="{FF2B5EF4-FFF2-40B4-BE49-F238E27FC236}">
                    <a16:creationId xmlns:a16="http://schemas.microsoft.com/office/drawing/2014/main" id="{87CB096D-EC6E-4DE2-85D4-FCB6BE92F6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7" name="Oval 35">
                <a:extLst>
                  <a:ext uri="{FF2B5EF4-FFF2-40B4-BE49-F238E27FC236}">
                    <a16:creationId xmlns:a16="http://schemas.microsoft.com/office/drawing/2014/main" id="{57DE24DD-AFFA-40D9-835A-A09397606E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609794" y="1099571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8" name="Oval 36">
                <a:extLst>
                  <a:ext uri="{FF2B5EF4-FFF2-40B4-BE49-F238E27FC236}">
                    <a16:creationId xmlns:a16="http://schemas.microsoft.com/office/drawing/2014/main" id="{9518E69B-F307-46DA-8850-85C9136923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1006214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9" name="Oval 37">
                <a:extLst>
                  <a:ext uri="{FF2B5EF4-FFF2-40B4-BE49-F238E27FC236}">
                    <a16:creationId xmlns:a16="http://schemas.microsoft.com/office/drawing/2014/main" id="{1DFEB204-B77B-44FD-978A-105B0BC177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2637062A-0581-4EB5-B7EC-FB206BE22C43}"/>
              </a:ext>
            </a:extLst>
          </p:cNvPr>
          <p:cNvGrpSpPr/>
          <p:nvPr/>
        </p:nvGrpSpPr>
        <p:grpSpPr>
          <a:xfrm>
            <a:off x="3886673" y="4856282"/>
            <a:ext cx="3273926" cy="3210373"/>
            <a:chOff x="4990833" y="6666499"/>
            <a:chExt cx="1076592" cy="1076944"/>
          </a:xfrm>
        </p:grpSpPr>
        <p:grpSp>
          <p:nvGrpSpPr>
            <p:cNvPr id="195" name="Group 31">
              <a:extLst>
                <a:ext uri="{FF2B5EF4-FFF2-40B4-BE49-F238E27FC236}">
                  <a16:creationId xmlns:a16="http://schemas.microsoft.com/office/drawing/2014/main" id="{4A482E59-42EE-4E2D-A6E6-81FBFD6597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08561" y="6666499"/>
              <a:ext cx="358864" cy="360000"/>
              <a:chOff x="111440391" y="109780186"/>
              <a:chExt cx="396000" cy="414742"/>
            </a:xfrm>
          </p:grpSpPr>
          <p:sp>
            <p:nvSpPr>
              <p:cNvPr id="224" name="Rectangle 32">
                <a:extLst>
                  <a:ext uri="{FF2B5EF4-FFF2-40B4-BE49-F238E27FC236}">
                    <a16:creationId xmlns:a16="http://schemas.microsoft.com/office/drawing/2014/main" id="{36425317-7ADD-43B2-A2C7-058DD4B506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40391" y="109780186"/>
                <a:ext cx="396000" cy="414742"/>
              </a:xfrm>
              <a:prstGeom prst="rect">
                <a:avLst/>
              </a:prstGeom>
              <a:solidFill>
                <a:srgbClr val="FFFFFF"/>
              </a:solidFill>
              <a:ln w="76200" algn="ctr">
                <a:solidFill>
                  <a:srgbClr val="3F3F3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25" name="Oval 33">
                <a:extLst>
                  <a:ext uri="{FF2B5EF4-FFF2-40B4-BE49-F238E27FC236}">
                    <a16:creationId xmlns:a16="http://schemas.microsoft.com/office/drawing/2014/main" id="{AC0C1C65-3E2D-4688-9EB3-24F5B96CA2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100629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6" name="Oval 34">
                <a:extLst>
                  <a:ext uri="{FF2B5EF4-FFF2-40B4-BE49-F238E27FC236}">
                    <a16:creationId xmlns:a16="http://schemas.microsoft.com/office/drawing/2014/main" id="{65641EA1-2BA3-4334-ABC4-4A84890BD9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7" name="Oval 35">
                <a:extLst>
                  <a:ext uri="{FF2B5EF4-FFF2-40B4-BE49-F238E27FC236}">
                    <a16:creationId xmlns:a16="http://schemas.microsoft.com/office/drawing/2014/main" id="{23FB93A2-A04C-4874-AE46-47AF9D46E5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609794" y="1099571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8" name="Oval 36">
                <a:extLst>
                  <a:ext uri="{FF2B5EF4-FFF2-40B4-BE49-F238E27FC236}">
                    <a16:creationId xmlns:a16="http://schemas.microsoft.com/office/drawing/2014/main" id="{E19C8258-00B5-46F5-9C74-7BFD8C1721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1006214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9" name="Oval 37">
                <a:extLst>
                  <a:ext uri="{FF2B5EF4-FFF2-40B4-BE49-F238E27FC236}">
                    <a16:creationId xmlns:a16="http://schemas.microsoft.com/office/drawing/2014/main" id="{8E6D78A2-E4B5-4852-955F-858CD4EED5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96" name="Group 31">
              <a:extLst>
                <a:ext uri="{FF2B5EF4-FFF2-40B4-BE49-F238E27FC236}">
                  <a16:creationId xmlns:a16="http://schemas.microsoft.com/office/drawing/2014/main" id="{4F8ADDD1-D8BA-4FAF-84B6-713A2AF19B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49697" y="7026499"/>
              <a:ext cx="358864" cy="360000"/>
              <a:chOff x="111440391" y="109780186"/>
              <a:chExt cx="396000" cy="414742"/>
            </a:xfrm>
          </p:grpSpPr>
          <p:sp>
            <p:nvSpPr>
              <p:cNvPr id="218" name="Rectangle 32">
                <a:extLst>
                  <a:ext uri="{FF2B5EF4-FFF2-40B4-BE49-F238E27FC236}">
                    <a16:creationId xmlns:a16="http://schemas.microsoft.com/office/drawing/2014/main" id="{81B9E34F-707C-45F2-9FF8-1EFB3FB8C8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40391" y="109780186"/>
                <a:ext cx="396000" cy="414742"/>
              </a:xfrm>
              <a:prstGeom prst="rect">
                <a:avLst/>
              </a:prstGeom>
              <a:solidFill>
                <a:srgbClr val="FFFFFF"/>
              </a:solidFill>
              <a:ln w="76200" algn="ctr">
                <a:solidFill>
                  <a:srgbClr val="3F3F3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9" name="Oval 33">
                <a:extLst>
                  <a:ext uri="{FF2B5EF4-FFF2-40B4-BE49-F238E27FC236}">
                    <a16:creationId xmlns:a16="http://schemas.microsoft.com/office/drawing/2014/main" id="{04832462-0716-44D3-8623-652827515C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100629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0" name="Oval 34">
                <a:extLst>
                  <a:ext uri="{FF2B5EF4-FFF2-40B4-BE49-F238E27FC236}">
                    <a16:creationId xmlns:a16="http://schemas.microsoft.com/office/drawing/2014/main" id="{5295F7C8-1AF8-467F-A2C5-BA17752701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1" name="Oval 35">
                <a:extLst>
                  <a:ext uri="{FF2B5EF4-FFF2-40B4-BE49-F238E27FC236}">
                    <a16:creationId xmlns:a16="http://schemas.microsoft.com/office/drawing/2014/main" id="{583652D3-B4B8-4F2C-A9FD-CF579EC9BD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609794" y="1099571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2" name="Oval 36">
                <a:extLst>
                  <a:ext uri="{FF2B5EF4-FFF2-40B4-BE49-F238E27FC236}">
                    <a16:creationId xmlns:a16="http://schemas.microsoft.com/office/drawing/2014/main" id="{9A598F10-4E05-4CF0-BFD3-935576E4DF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1006214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3" name="Oval 37">
                <a:extLst>
                  <a:ext uri="{FF2B5EF4-FFF2-40B4-BE49-F238E27FC236}">
                    <a16:creationId xmlns:a16="http://schemas.microsoft.com/office/drawing/2014/main" id="{AC190724-C58B-4F41-8F4B-139DCC35BE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97" name="Group 31">
              <a:extLst>
                <a:ext uri="{FF2B5EF4-FFF2-40B4-BE49-F238E27FC236}">
                  <a16:creationId xmlns:a16="http://schemas.microsoft.com/office/drawing/2014/main" id="{DF479D69-2B31-46E6-B229-D8268AE409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90833" y="6666499"/>
              <a:ext cx="358864" cy="360000"/>
              <a:chOff x="111440391" y="109780186"/>
              <a:chExt cx="396000" cy="414742"/>
            </a:xfrm>
          </p:grpSpPr>
          <p:sp>
            <p:nvSpPr>
              <p:cNvPr id="212" name="Rectangle 32">
                <a:extLst>
                  <a:ext uri="{FF2B5EF4-FFF2-40B4-BE49-F238E27FC236}">
                    <a16:creationId xmlns:a16="http://schemas.microsoft.com/office/drawing/2014/main" id="{6717F066-D49B-4D1F-A062-CBECEEE2B8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40391" y="109780186"/>
                <a:ext cx="396000" cy="414742"/>
              </a:xfrm>
              <a:prstGeom prst="rect">
                <a:avLst/>
              </a:prstGeom>
              <a:solidFill>
                <a:srgbClr val="FFFFFF"/>
              </a:solidFill>
              <a:ln w="76200" algn="ctr">
                <a:solidFill>
                  <a:srgbClr val="3F3F3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13" name="Oval 33">
                <a:extLst>
                  <a:ext uri="{FF2B5EF4-FFF2-40B4-BE49-F238E27FC236}">
                    <a16:creationId xmlns:a16="http://schemas.microsoft.com/office/drawing/2014/main" id="{399D1FC7-8E48-4B8D-8080-37F129ABFC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100629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4" name="Oval 34">
                <a:extLst>
                  <a:ext uri="{FF2B5EF4-FFF2-40B4-BE49-F238E27FC236}">
                    <a16:creationId xmlns:a16="http://schemas.microsoft.com/office/drawing/2014/main" id="{B324516A-DA7A-42A6-8CEB-1892FB3AC5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5" name="Oval 35">
                <a:extLst>
                  <a:ext uri="{FF2B5EF4-FFF2-40B4-BE49-F238E27FC236}">
                    <a16:creationId xmlns:a16="http://schemas.microsoft.com/office/drawing/2014/main" id="{3E2C39CA-8FA1-424C-AD9E-E38DB1E543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609794" y="1099571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6" name="Oval 36">
                <a:extLst>
                  <a:ext uri="{FF2B5EF4-FFF2-40B4-BE49-F238E27FC236}">
                    <a16:creationId xmlns:a16="http://schemas.microsoft.com/office/drawing/2014/main" id="{EDD39DF4-D224-461B-906A-D1685FED01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1006214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7" name="Oval 37">
                <a:extLst>
                  <a:ext uri="{FF2B5EF4-FFF2-40B4-BE49-F238E27FC236}">
                    <a16:creationId xmlns:a16="http://schemas.microsoft.com/office/drawing/2014/main" id="{789C2339-8F23-41CC-8641-1B0201EFC9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98" name="Group 31">
              <a:extLst>
                <a:ext uri="{FF2B5EF4-FFF2-40B4-BE49-F238E27FC236}">
                  <a16:creationId xmlns:a16="http://schemas.microsoft.com/office/drawing/2014/main" id="{94C6DF5F-A3B4-408F-88E2-B0F5D3BC11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08561" y="7383443"/>
              <a:ext cx="358864" cy="360000"/>
              <a:chOff x="111440391" y="109780186"/>
              <a:chExt cx="396000" cy="414742"/>
            </a:xfrm>
          </p:grpSpPr>
          <p:sp>
            <p:nvSpPr>
              <p:cNvPr id="206" name="Rectangle 32">
                <a:extLst>
                  <a:ext uri="{FF2B5EF4-FFF2-40B4-BE49-F238E27FC236}">
                    <a16:creationId xmlns:a16="http://schemas.microsoft.com/office/drawing/2014/main" id="{0C54F6CB-0804-4009-97BA-5FF8532F5A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40391" y="109780186"/>
                <a:ext cx="396000" cy="414742"/>
              </a:xfrm>
              <a:prstGeom prst="rect">
                <a:avLst/>
              </a:prstGeom>
              <a:solidFill>
                <a:srgbClr val="FFFFFF"/>
              </a:solidFill>
              <a:ln w="76200" algn="ctr">
                <a:solidFill>
                  <a:srgbClr val="3F3F3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7" name="Oval 33">
                <a:extLst>
                  <a:ext uri="{FF2B5EF4-FFF2-40B4-BE49-F238E27FC236}">
                    <a16:creationId xmlns:a16="http://schemas.microsoft.com/office/drawing/2014/main" id="{249C5B18-0B3A-4331-8143-4CCC6CF5A0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100629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8" name="Oval 34">
                <a:extLst>
                  <a:ext uri="{FF2B5EF4-FFF2-40B4-BE49-F238E27FC236}">
                    <a16:creationId xmlns:a16="http://schemas.microsoft.com/office/drawing/2014/main" id="{7EF7D6F3-E408-410B-B03F-CE063ED141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9" name="Oval 35">
                <a:extLst>
                  <a:ext uri="{FF2B5EF4-FFF2-40B4-BE49-F238E27FC236}">
                    <a16:creationId xmlns:a16="http://schemas.microsoft.com/office/drawing/2014/main" id="{7F9041E7-FEBE-4F36-A595-6F5E3BF333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609794" y="1099571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0" name="Oval 36">
                <a:extLst>
                  <a:ext uri="{FF2B5EF4-FFF2-40B4-BE49-F238E27FC236}">
                    <a16:creationId xmlns:a16="http://schemas.microsoft.com/office/drawing/2014/main" id="{FA697165-FA90-44F4-8149-0821DE9722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1006214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1" name="Oval 37">
                <a:extLst>
                  <a:ext uri="{FF2B5EF4-FFF2-40B4-BE49-F238E27FC236}">
                    <a16:creationId xmlns:a16="http://schemas.microsoft.com/office/drawing/2014/main" id="{C52C29A6-79AF-48EE-86DA-D8B95DC529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99" name="Group 31">
              <a:extLst>
                <a:ext uri="{FF2B5EF4-FFF2-40B4-BE49-F238E27FC236}">
                  <a16:creationId xmlns:a16="http://schemas.microsoft.com/office/drawing/2014/main" id="{88EA2DB3-2977-4019-AAF5-C75E22FA1D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90833" y="7383443"/>
              <a:ext cx="358864" cy="360000"/>
              <a:chOff x="111440391" y="109780186"/>
              <a:chExt cx="396000" cy="414742"/>
            </a:xfrm>
          </p:grpSpPr>
          <p:sp>
            <p:nvSpPr>
              <p:cNvPr id="200" name="Rectangle 32">
                <a:extLst>
                  <a:ext uri="{FF2B5EF4-FFF2-40B4-BE49-F238E27FC236}">
                    <a16:creationId xmlns:a16="http://schemas.microsoft.com/office/drawing/2014/main" id="{446FD44C-9416-4D7D-AE39-9C239A8F8C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40391" y="109780186"/>
                <a:ext cx="396000" cy="414742"/>
              </a:xfrm>
              <a:prstGeom prst="rect">
                <a:avLst/>
              </a:prstGeom>
              <a:solidFill>
                <a:srgbClr val="FFFFFF"/>
              </a:solidFill>
              <a:ln w="76200" algn="ctr">
                <a:solidFill>
                  <a:srgbClr val="3F3F3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01" name="Oval 33">
                <a:extLst>
                  <a:ext uri="{FF2B5EF4-FFF2-40B4-BE49-F238E27FC236}">
                    <a16:creationId xmlns:a16="http://schemas.microsoft.com/office/drawing/2014/main" id="{04108442-C802-4A31-BA84-2EC5408A4F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100629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2" name="Oval 34">
                <a:extLst>
                  <a:ext uri="{FF2B5EF4-FFF2-40B4-BE49-F238E27FC236}">
                    <a16:creationId xmlns:a16="http://schemas.microsoft.com/office/drawing/2014/main" id="{533C3CD0-69AC-45F7-A2D5-CECCD277A8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3" name="Oval 35">
                <a:extLst>
                  <a:ext uri="{FF2B5EF4-FFF2-40B4-BE49-F238E27FC236}">
                    <a16:creationId xmlns:a16="http://schemas.microsoft.com/office/drawing/2014/main" id="{7AC430B9-100D-4F1D-A0F1-945CC0CA15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609794" y="1099571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4" name="Oval 36">
                <a:extLst>
                  <a:ext uri="{FF2B5EF4-FFF2-40B4-BE49-F238E27FC236}">
                    <a16:creationId xmlns:a16="http://schemas.microsoft.com/office/drawing/2014/main" id="{C1264839-7718-493D-8550-0517A955BB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1006214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5" name="Oval 37">
                <a:extLst>
                  <a:ext uri="{FF2B5EF4-FFF2-40B4-BE49-F238E27FC236}">
                    <a16:creationId xmlns:a16="http://schemas.microsoft.com/office/drawing/2014/main" id="{929E2E9F-8C02-4793-B100-65C2551B69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1D418BB5-5F40-4E18-AF21-8AF7DC0F325B}"/>
              </a:ext>
            </a:extLst>
          </p:cNvPr>
          <p:cNvSpPr/>
          <p:nvPr/>
        </p:nvSpPr>
        <p:spPr>
          <a:xfrm>
            <a:off x="8366152" y="948443"/>
            <a:ext cx="11336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50</a:t>
            </a:r>
            <a:endParaRPr lang="en-GB" dirty="0">
              <a:solidFill>
                <a:srgbClr val="2F52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9115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5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044D0BD1-A83D-4D40-B4E6-17B39E429003}"/>
              </a:ext>
            </a:extLst>
          </p:cNvPr>
          <p:cNvGrpSpPr/>
          <p:nvPr/>
        </p:nvGrpSpPr>
        <p:grpSpPr>
          <a:xfrm>
            <a:off x="3056599" y="971921"/>
            <a:ext cx="3273926" cy="3210373"/>
            <a:chOff x="4990833" y="6666499"/>
            <a:chExt cx="1076592" cy="1076944"/>
          </a:xfrm>
        </p:grpSpPr>
        <p:grpSp>
          <p:nvGrpSpPr>
            <p:cNvPr id="159" name="Group 31">
              <a:extLst>
                <a:ext uri="{FF2B5EF4-FFF2-40B4-BE49-F238E27FC236}">
                  <a16:creationId xmlns:a16="http://schemas.microsoft.com/office/drawing/2014/main" id="{9DF6D0C6-89F5-4288-BE0D-A0908BDD1F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08561" y="6666499"/>
              <a:ext cx="358864" cy="360000"/>
              <a:chOff x="111440391" y="109780186"/>
              <a:chExt cx="396000" cy="414742"/>
            </a:xfrm>
          </p:grpSpPr>
          <p:sp>
            <p:nvSpPr>
              <p:cNvPr id="188" name="Rectangle 32">
                <a:extLst>
                  <a:ext uri="{FF2B5EF4-FFF2-40B4-BE49-F238E27FC236}">
                    <a16:creationId xmlns:a16="http://schemas.microsoft.com/office/drawing/2014/main" id="{6971E41A-5294-4AEB-814B-687953AECC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40391" y="109780186"/>
                <a:ext cx="396000" cy="414742"/>
              </a:xfrm>
              <a:prstGeom prst="rect">
                <a:avLst/>
              </a:prstGeom>
              <a:solidFill>
                <a:srgbClr val="FFFFFF"/>
              </a:solidFill>
              <a:ln w="76200" algn="ctr">
                <a:solidFill>
                  <a:srgbClr val="3F3F3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89" name="Oval 33">
                <a:extLst>
                  <a:ext uri="{FF2B5EF4-FFF2-40B4-BE49-F238E27FC236}">
                    <a16:creationId xmlns:a16="http://schemas.microsoft.com/office/drawing/2014/main" id="{A0D045FE-E7CA-4EC2-8E73-5276A849A7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100629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0" name="Oval 34">
                <a:extLst>
                  <a:ext uri="{FF2B5EF4-FFF2-40B4-BE49-F238E27FC236}">
                    <a16:creationId xmlns:a16="http://schemas.microsoft.com/office/drawing/2014/main" id="{9BE415A3-05E1-4741-BDBA-92D47C2DE6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1" name="Oval 35">
                <a:extLst>
                  <a:ext uri="{FF2B5EF4-FFF2-40B4-BE49-F238E27FC236}">
                    <a16:creationId xmlns:a16="http://schemas.microsoft.com/office/drawing/2014/main" id="{F4CD8909-3BC9-400B-923B-ABDEBC2D3E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609794" y="1099571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2" name="Oval 36">
                <a:extLst>
                  <a:ext uri="{FF2B5EF4-FFF2-40B4-BE49-F238E27FC236}">
                    <a16:creationId xmlns:a16="http://schemas.microsoft.com/office/drawing/2014/main" id="{C8C92C20-85F6-4825-B720-0A968AAE46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1006214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3" name="Oval 37">
                <a:extLst>
                  <a:ext uri="{FF2B5EF4-FFF2-40B4-BE49-F238E27FC236}">
                    <a16:creationId xmlns:a16="http://schemas.microsoft.com/office/drawing/2014/main" id="{8D0407D2-A4D1-4087-BDAE-7C7EEF3FF1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60" name="Group 31">
              <a:extLst>
                <a:ext uri="{FF2B5EF4-FFF2-40B4-BE49-F238E27FC236}">
                  <a16:creationId xmlns:a16="http://schemas.microsoft.com/office/drawing/2014/main" id="{6A26D80C-CB87-4ECB-81B4-8A2B41F234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49697" y="7026499"/>
              <a:ext cx="358864" cy="360000"/>
              <a:chOff x="111440391" y="109780186"/>
              <a:chExt cx="396000" cy="414742"/>
            </a:xfrm>
          </p:grpSpPr>
          <p:sp>
            <p:nvSpPr>
              <p:cNvPr id="182" name="Rectangle 32">
                <a:extLst>
                  <a:ext uri="{FF2B5EF4-FFF2-40B4-BE49-F238E27FC236}">
                    <a16:creationId xmlns:a16="http://schemas.microsoft.com/office/drawing/2014/main" id="{64AB4881-296C-4451-BD50-AA3D503A2C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40391" y="109780186"/>
                <a:ext cx="396000" cy="414742"/>
              </a:xfrm>
              <a:prstGeom prst="rect">
                <a:avLst/>
              </a:prstGeom>
              <a:solidFill>
                <a:srgbClr val="FFFFFF"/>
              </a:solidFill>
              <a:ln w="76200" algn="ctr">
                <a:solidFill>
                  <a:srgbClr val="3F3F3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83" name="Oval 33">
                <a:extLst>
                  <a:ext uri="{FF2B5EF4-FFF2-40B4-BE49-F238E27FC236}">
                    <a16:creationId xmlns:a16="http://schemas.microsoft.com/office/drawing/2014/main" id="{C402FABB-5195-4F5C-B2E8-717B32ACD5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100629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4" name="Oval 34">
                <a:extLst>
                  <a:ext uri="{FF2B5EF4-FFF2-40B4-BE49-F238E27FC236}">
                    <a16:creationId xmlns:a16="http://schemas.microsoft.com/office/drawing/2014/main" id="{810F20C8-04AF-4F67-AF69-252054882D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5" name="Oval 35">
                <a:extLst>
                  <a:ext uri="{FF2B5EF4-FFF2-40B4-BE49-F238E27FC236}">
                    <a16:creationId xmlns:a16="http://schemas.microsoft.com/office/drawing/2014/main" id="{EDFACD65-51FE-4C45-B324-555F75DBBB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609794" y="1099571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6" name="Oval 36">
                <a:extLst>
                  <a:ext uri="{FF2B5EF4-FFF2-40B4-BE49-F238E27FC236}">
                    <a16:creationId xmlns:a16="http://schemas.microsoft.com/office/drawing/2014/main" id="{BCFB22CA-6179-4D1E-B290-3CA19B0A03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1006214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7" name="Oval 37">
                <a:extLst>
                  <a:ext uri="{FF2B5EF4-FFF2-40B4-BE49-F238E27FC236}">
                    <a16:creationId xmlns:a16="http://schemas.microsoft.com/office/drawing/2014/main" id="{E64BAB27-06E4-4C94-BEFA-091043C120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61" name="Group 31">
              <a:extLst>
                <a:ext uri="{FF2B5EF4-FFF2-40B4-BE49-F238E27FC236}">
                  <a16:creationId xmlns:a16="http://schemas.microsoft.com/office/drawing/2014/main" id="{24D404B1-C5BE-4A01-9641-88C23E21E4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90833" y="6666499"/>
              <a:ext cx="358864" cy="360000"/>
              <a:chOff x="111440391" y="109780186"/>
              <a:chExt cx="396000" cy="414742"/>
            </a:xfrm>
          </p:grpSpPr>
          <p:sp>
            <p:nvSpPr>
              <p:cNvPr id="176" name="Rectangle 32">
                <a:extLst>
                  <a:ext uri="{FF2B5EF4-FFF2-40B4-BE49-F238E27FC236}">
                    <a16:creationId xmlns:a16="http://schemas.microsoft.com/office/drawing/2014/main" id="{3B7FF5E8-7210-45CB-BBBD-69441E4EB0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40391" y="109780186"/>
                <a:ext cx="396000" cy="414742"/>
              </a:xfrm>
              <a:prstGeom prst="rect">
                <a:avLst/>
              </a:prstGeom>
              <a:solidFill>
                <a:srgbClr val="FFFFFF"/>
              </a:solidFill>
              <a:ln w="76200" algn="ctr">
                <a:solidFill>
                  <a:srgbClr val="3F3F3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77" name="Oval 33">
                <a:extLst>
                  <a:ext uri="{FF2B5EF4-FFF2-40B4-BE49-F238E27FC236}">
                    <a16:creationId xmlns:a16="http://schemas.microsoft.com/office/drawing/2014/main" id="{178A61CC-82D5-4C0C-9616-5520C2A234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100629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8" name="Oval 34">
                <a:extLst>
                  <a:ext uri="{FF2B5EF4-FFF2-40B4-BE49-F238E27FC236}">
                    <a16:creationId xmlns:a16="http://schemas.microsoft.com/office/drawing/2014/main" id="{691635C3-1468-41FD-92E6-20CC7C23AA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9" name="Oval 35">
                <a:extLst>
                  <a:ext uri="{FF2B5EF4-FFF2-40B4-BE49-F238E27FC236}">
                    <a16:creationId xmlns:a16="http://schemas.microsoft.com/office/drawing/2014/main" id="{B9FB374D-D66F-4EFD-9C7F-0C5E581B96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609794" y="1099571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0" name="Oval 36">
                <a:extLst>
                  <a:ext uri="{FF2B5EF4-FFF2-40B4-BE49-F238E27FC236}">
                    <a16:creationId xmlns:a16="http://schemas.microsoft.com/office/drawing/2014/main" id="{3A9CB68E-8468-4CB5-8DFE-FA0D998568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1006214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1" name="Oval 37">
                <a:extLst>
                  <a:ext uri="{FF2B5EF4-FFF2-40B4-BE49-F238E27FC236}">
                    <a16:creationId xmlns:a16="http://schemas.microsoft.com/office/drawing/2014/main" id="{B80403DE-AB32-467E-984D-D3BF1AC53D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62" name="Group 31">
              <a:extLst>
                <a:ext uri="{FF2B5EF4-FFF2-40B4-BE49-F238E27FC236}">
                  <a16:creationId xmlns:a16="http://schemas.microsoft.com/office/drawing/2014/main" id="{FF08801C-9F7D-4531-BFF0-9EC86064FF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08561" y="7383443"/>
              <a:ext cx="358864" cy="360000"/>
              <a:chOff x="111440391" y="109780186"/>
              <a:chExt cx="396000" cy="414742"/>
            </a:xfrm>
          </p:grpSpPr>
          <p:sp>
            <p:nvSpPr>
              <p:cNvPr id="170" name="Rectangle 32">
                <a:extLst>
                  <a:ext uri="{FF2B5EF4-FFF2-40B4-BE49-F238E27FC236}">
                    <a16:creationId xmlns:a16="http://schemas.microsoft.com/office/drawing/2014/main" id="{27ABADAA-BE9C-4402-B2EF-C4654AEA01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40391" y="109780186"/>
                <a:ext cx="396000" cy="414742"/>
              </a:xfrm>
              <a:prstGeom prst="rect">
                <a:avLst/>
              </a:prstGeom>
              <a:solidFill>
                <a:srgbClr val="FFFFFF"/>
              </a:solidFill>
              <a:ln w="76200" algn="ctr">
                <a:solidFill>
                  <a:srgbClr val="3F3F3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71" name="Oval 33">
                <a:extLst>
                  <a:ext uri="{FF2B5EF4-FFF2-40B4-BE49-F238E27FC236}">
                    <a16:creationId xmlns:a16="http://schemas.microsoft.com/office/drawing/2014/main" id="{DA931A08-2A91-46AF-85FA-E71EF67460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100629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2" name="Oval 34">
                <a:extLst>
                  <a:ext uri="{FF2B5EF4-FFF2-40B4-BE49-F238E27FC236}">
                    <a16:creationId xmlns:a16="http://schemas.microsoft.com/office/drawing/2014/main" id="{85DC8CE1-9C29-4EB2-91F1-2F140E25E7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3" name="Oval 35">
                <a:extLst>
                  <a:ext uri="{FF2B5EF4-FFF2-40B4-BE49-F238E27FC236}">
                    <a16:creationId xmlns:a16="http://schemas.microsoft.com/office/drawing/2014/main" id="{06E2188D-3F00-4D42-B73B-D741209913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609794" y="1099571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4" name="Oval 36">
                <a:extLst>
                  <a:ext uri="{FF2B5EF4-FFF2-40B4-BE49-F238E27FC236}">
                    <a16:creationId xmlns:a16="http://schemas.microsoft.com/office/drawing/2014/main" id="{CD0C0001-7EF0-4FEF-8037-09CE368537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1006214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5" name="Oval 37">
                <a:extLst>
                  <a:ext uri="{FF2B5EF4-FFF2-40B4-BE49-F238E27FC236}">
                    <a16:creationId xmlns:a16="http://schemas.microsoft.com/office/drawing/2014/main" id="{BCECD36F-8C91-4954-9EC7-9EA758E36B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63" name="Group 31">
              <a:extLst>
                <a:ext uri="{FF2B5EF4-FFF2-40B4-BE49-F238E27FC236}">
                  <a16:creationId xmlns:a16="http://schemas.microsoft.com/office/drawing/2014/main" id="{9DE143BA-446B-4CB5-8E42-A1AB0242C4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90833" y="7383443"/>
              <a:ext cx="358864" cy="360000"/>
              <a:chOff x="111440391" y="109780186"/>
              <a:chExt cx="396000" cy="414742"/>
            </a:xfrm>
          </p:grpSpPr>
          <p:sp>
            <p:nvSpPr>
              <p:cNvPr id="164" name="Rectangle 32">
                <a:extLst>
                  <a:ext uri="{FF2B5EF4-FFF2-40B4-BE49-F238E27FC236}">
                    <a16:creationId xmlns:a16="http://schemas.microsoft.com/office/drawing/2014/main" id="{D0FF003E-AB89-489E-92C4-B42BFD7E0A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40391" y="109780186"/>
                <a:ext cx="396000" cy="414742"/>
              </a:xfrm>
              <a:prstGeom prst="rect">
                <a:avLst/>
              </a:prstGeom>
              <a:solidFill>
                <a:srgbClr val="FFFFFF"/>
              </a:solidFill>
              <a:ln w="76200" algn="ctr">
                <a:solidFill>
                  <a:srgbClr val="3F3F3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65" name="Oval 33">
                <a:extLst>
                  <a:ext uri="{FF2B5EF4-FFF2-40B4-BE49-F238E27FC236}">
                    <a16:creationId xmlns:a16="http://schemas.microsoft.com/office/drawing/2014/main" id="{FE5CB772-038D-4788-AC3B-95A07292B7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100629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6" name="Oval 34">
                <a:extLst>
                  <a:ext uri="{FF2B5EF4-FFF2-40B4-BE49-F238E27FC236}">
                    <a16:creationId xmlns:a16="http://schemas.microsoft.com/office/drawing/2014/main" id="{87CB096D-EC6E-4DE2-85D4-FCB6BE92F6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7" name="Oval 35">
                <a:extLst>
                  <a:ext uri="{FF2B5EF4-FFF2-40B4-BE49-F238E27FC236}">
                    <a16:creationId xmlns:a16="http://schemas.microsoft.com/office/drawing/2014/main" id="{57DE24DD-AFFA-40D9-835A-A09397606E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609794" y="1099571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8" name="Oval 36">
                <a:extLst>
                  <a:ext uri="{FF2B5EF4-FFF2-40B4-BE49-F238E27FC236}">
                    <a16:creationId xmlns:a16="http://schemas.microsoft.com/office/drawing/2014/main" id="{9518E69B-F307-46DA-8850-85C9136923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1006214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9" name="Oval 37">
                <a:extLst>
                  <a:ext uri="{FF2B5EF4-FFF2-40B4-BE49-F238E27FC236}">
                    <a16:creationId xmlns:a16="http://schemas.microsoft.com/office/drawing/2014/main" id="{1DFEB204-B77B-44FD-978A-105B0BC177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grpSp>
        <p:nvGrpSpPr>
          <p:cNvPr id="195" name="Group 31">
            <a:extLst>
              <a:ext uri="{FF2B5EF4-FFF2-40B4-BE49-F238E27FC236}">
                <a16:creationId xmlns:a16="http://schemas.microsoft.com/office/drawing/2014/main" id="{4A482E59-42EE-4E2D-A6E6-81FBFD659743}"/>
              </a:ext>
            </a:extLst>
          </p:cNvPr>
          <p:cNvGrpSpPr>
            <a:grpSpLocks/>
          </p:cNvGrpSpPr>
          <p:nvPr/>
        </p:nvGrpSpPr>
        <p:grpSpPr bwMode="auto">
          <a:xfrm>
            <a:off x="6069290" y="4856282"/>
            <a:ext cx="1091309" cy="1073161"/>
            <a:chOff x="111440391" y="109780186"/>
            <a:chExt cx="396000" cy="414742"/>
          </a:xfrm>
        </p:grpSpPr>
        <p:sp>
          <p:nvSpPr>
            <p:cNvPr id="224" name="Rectangle 32">
              <a:extLst>
                <a:ext uri="{FF2B5EF4-FFF2-40B4-BE49-F238E27FC236}">
                  <a16:creationId xmlns:a16="http://schemas.microsoft.com/office/drawing/2014/main" id="{36425317-7ADD-43B2-A2C7-058DD4B506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25" name="Oval 33">
              <a:extLst>
                <a:ext uri="{FF2B5EF4-FFF2-40B4-BE49-F238E27FC236}">
                  <a16:creationId xmlns:a16="http://schemas.microsoft.com/office/drawing/2014/main" id="{AC0C1C65-3E2D-4688-9EB3-24F5B96CA2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6" name="Oval 34">
              <a:extLst>
                <a:ext uri="{FF2B5EF4-FFF2-40B4-BE49-F238E27FC236}">
                  <a16:creationId xmlns:a16="http://schemas.microsoft.com/office/drawing/2014/main" id="{65641EA1-2BA3-4334-ABC4-4A84890BD9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7" name="Oval 35">
              <a:extLst>
                <a:ext uri="{FF2B5EF4-FFF2-40B4-BE49-F238E27FC236}">
                  <a16:creationId xmlns:a16="http://schemas.microsoft.com/office/drawing/2014/main" id="{23FB93A2-A04C-4874-AE46-47AF9D46E5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8" name="Oval 36">
              <a:extLst>
                <a:ext uri="{FF2B5EF4-FFF2-40B4-BE49-F238E27FC236}">
                  <a16:creationId xmlns:a16="http://schemas.microsoft.com/office/drawing/2014/main" id="{E19C8258-00B5-46F5-9C74-7BFD8C1721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9" name="Oval 37">
              <a:extLst>
                <a:ext uri="{FF2B5EF4-FFF2-40B4-BE49-F238E27FC236}">
                  <a16:creationId xmlns:a16="http://schemas.microsoft.com/office/drawing/2014/main" id="{8E6D78A2-E4B5-4852-955F-858CD4EED5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97" name="Group 31">
            <a:extLst>
              <a:ext uri="{FF2B5EF4-FFF2-40B4-BE49-F238E27FC236}">
                <a16:creationId xmlns:a16="http://schemas.microsoft.com/office/drawing/2014/main" id="{DF479D69-2B31-46E6-B229-D8268AE40957}"/>
              </a:ext>
            </a:extLst>
          </p:cNvPr>
          <p:cNvGrpSpPr>
            <a:grpSpLocks/>
          </p:cNvGrpSpPr>
          <p:nvPr/>
        </p:nvGrpSpPr>
        <p:grpSpPr bwMode="auto">
          <a:xfrm>
            <a:off x="3886673" y="4856282"/>
            <a:ext cx="1091309" cy="1073161"/>
            <a:chOff x="111440391" y="109780186"/>
            <a:chExt cx="396000" cy="414742"/>
          </a:xfrm>
        </p:grpSpPr>
        <p:sp>
          <p:nvSpPr>
            <p:cNvPr id="212" name="Rectangle 32">
              <a:extLst>
                <a:ext uri="{FF2B5EF4-FFF2-40B4-BE49-F238E27FC236}">
                  <a16:creationId xmlns:a16="http://schemas.microsoft.com/office/drawing/2014/main" id="{6717F066-D49B-4D1F-A062-CBECEEE2B8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13" name="Oval 33">
              <a:extLst>
                <a:ext uri="{FF2B5EF4-FFF2-40B4-BE49-F238E27FC236}">
                  <a16:creationId xmlns:a16="http://schemas.microsoft.com/office/drawing/2014/main" id="{399D1FC7-8E48-4B8D-8080-37F129ABFC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4" name="Oval 34">
              <a:extLst>
                <a:ext uri="{FF2B5EF4-FFF2-40B4-BE49-F238E27FC236}">
                  <a16:creationId xmlns:a16="http://schemas.microsoft.com/office/drawing/2014/main" id="{B324516A-DA7A-42A6-8CEB-1892FB3AC5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5" name="Oval 35">
              <a:extLst>
                <a:ext uri="{FF2B5EF4-FFF2-40B4-BE49-F238E27FC236}">
                  <a16:creationId xmlns:a16="http://schemas.microsoft.com/office/drawing/2014/main" id="{3E2C39CA-8FA1-424C-AD9E-E38DB1E543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6" name="Oval 36">
              <a:extLst>
                <a:ext uri="{FF2B5EF4-FFF2-40B4-BE49-F238E27FC236}">
                  <a16:creationId xmlns:a16="http://schemas.microsoft.com/office/drawing/2014/main" id="{EDD39DF4-D224-461B-906A-D1685FED01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7" name="Oval 37">
              <a:extLst>
                <a:ext uri="{FF2B5EF4-FFF2-40B4-BE49-F238E27FC236}">
                  <a16:creationId xmlns:a16="http://schemas.microsoft.com/office/drawing/2014/main" id="{789C2339-8F23-41CC-8641-1B0201EFC9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98" name="Group 31">
            <a:extLst>
              <a:ext uri="{FF2B5EF4-FFF2-40B4-BE49-F238E27FC236}">
                <a16:creationId xmlns:a16="http://schemas.microsoft.com/office/drawing/2014/main" id="{94C6DF5F-A3B4-408F-88E2-B0F5D3BC11CD}"/>
              </a:ext>
            </a:extLst>
          </p:cNvPr>
          <p:cNvGrpSpPr>
            <a:grpSpLocks/>
          </p:cNvGrpSpPr>
          <p:nvPr/>
        </p:nvGrpSpPr>
        <p:grpSpPr bwMode="auto">
          <a:xfrm>
            <a:off x="6069290" y="6993494"/>
            <a:ext cx="1091309" cy="1073161"/>
            <a:chOff x="111440391" y="109780186"/>
            <a:chExt cx="396000" cy="414742"/>
          </a:xfrm>
        </p:grpSpPr>
        <p:sp>
          <p:nvSpPr>
            <p:cNvPr id="206" name="Rectangle 32">
              <a:extLst>
                <a:ext uri="{FF2B5EF4-FFF2-40B4-BE49-F238E27FC236}">
                  <a16:creationId xmlns:a16="http://schemas.microsoft.com/office/drawing/2014/main" id="{0C54F6CB-0804-4009-97BA-5FF8532F5A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7" name="Oval 33">
              <a:extLst>
                <a:ext uri="{FF2B5EF4-FFF2-40B4-BE49-F238E27FC236}">
                  <a16:creationId xmlns:a16="http://schemas.microsoft.com/office/drawing/2014/main" id="{249C5B18-0B3A-4331-8143-4CCC6CF5A0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8" name="Oval 34">
              <a:extLst>
                <a:ext uri="{FF2B5EF4-FFF2-40B4-BE49-F238E27FC236}">
                  <a16:creationId xmlns:a16="http://schemas.microsoft.com/office/drawing/2014/main" id="{7EF7D6F3-E408-410B-B03F-CE063ED141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9" name="Oval 35">
              <a:extLst>
                <a:ext uri="{FF2B5EF4-FFF2-40B4-BE49-F238E27FC236}">
                  <a16:creationId xmlns:a16="http://schemas.microsoft.com/office/drawing/2014/main" id="{7F9041E7-FEBE-4F36-A595-6F5E3BF33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0" name="Oval 36">
              <a:extLst>
                <a:ext uri="{FF2B5EF4-FFF2-40B4-BE49-F238E27FC236}">
                  <a16:creationId xmlns:a16="http://schemas.microsoft.com/office/drawing/2014/main" id="{FA697165-FA90-44F4-8149-0821DE9722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1" name="Oval 37">
              <a:extLst>
                <a:ext uri="{FF2B5EF4-FFF2-40B4-BE49-F238E27FC236}">
                  <a16:creationId xmlns:a16="http://schemas.microsoft.com/office/drawing/2014/main" id="{C52C29A6-79AF-48EE-86DA-D8B95DC529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99" name="Group 31">
            <a:extLst>
              <a:ext uri="{FF2B5EF4-FFF2-40B4-BE49-F238E27FC236}">
                <a16:creationId xmlns:a16="http://schemas.microsoft.com/office/drawing/2014/main" id="{88EA2DB3-2977-4019-AAF5-C75E22FA1D1F}"/>
              </a:ext>
            </a:extLst>
          </p:cNvPr>
          <p:cNvGrpSpPr>
            <a:grpSpLocks/>
          </p:cNvGrpSpPr>
          <p:nvPr/>
        </p:nvGrpSpPr>
        <p:grpSpPr bwMode="auto">
          <a:xfrm>
            <a:off x="3886673" y="6993494"/>
            <a:ext cx="1091309" cy="1073161"/>
            <a:chOff x="111440391" y="109780186"/>
            <a:chExt cx="396000" cy="414742"/>
          </a:xfrm>
        </p:grpSpPr>
        <p:sp>
          <p:nvSpPr>
            <p:cNvPr id="200" name="Rectangle 32">
              <a:extLst>
                <a:ext uri="{FF2B5EF4-FFF2-40B4-BE49-F238E27FC236}">
                  <a16:creationId xmlns:a16="http://schemas.microsoft.com/office/drawing/2014/main" id="{446FD44C-9416-4D7D-AE39-9C239A8F8C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1" name="Oval 33">
              <a:extLst>
                <a:ext uri="{FF2B5EF4-FFF2-40B4-BE49-F238E27FC236}">
                  <a16:creationId xmlns:a16="http://schemas.microsoft.com/office/drawing/2014/main" id="{04108442-C802-4A31-BA84-2EC5408A4F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2" name="Oval 34">
              <a:extLst>
                <a:ext uri="{FF2B5EF4-FFF2-40B4-BE49-F238E27FC236}">
                  <a16:creationId xmlns:a16="http://schemas.microsoft.com/office/drawing/2014/main" id="{533C3CD0-69AC-45F7-A2D5-CECCD277A8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3" name="Oval 35">
              <a:extLst>
                <a:ext uri="{FF2B5EF4-FFF2-40B4-BE49-F238E27FC236}">
                  <a16:creationId xmlns:a16="http://schemas.microsoft.com/office/drawing/2014/main" id="{7AC430B9-100D-4F1D-A0F1-945CC0CA15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4" name="Oval 36">
              <a:extLst>
                <a:ext uri="{FF2B5EF4-FFF2-40B4-BE49-F238E27FC236}">
                  <a16:creationId xmlns:a16="http://schemas.microsoft.com/office/drawing/2014/main" id="{C1264839-7718-493D-8550-0517A955BB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" name="Oval 37">
              <a:extLst>
                <a:ext uri="{FF2B5EF4-FFF2-40B4-BE49-F238E27FC236}">
                  <a16:creationId xmlns:a16="http://schemas.microsoft.com/office/drawing/2014/main" id="{929E2E9F-8C02-4793-B100-65C2551B69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1070182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5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044D0BD1-A83D-4D40-B4E6-17B39E429003}"/>
              </a:ext>
            </a:extLst>
          </p:cNvPr>
          <p:cNvGrpSpPr/>
          <p:nvPr/>
        </p:nvGrpSpPr>
        <p:grpSpPr>
          <a:xfrm>
            <a:off x="3056599" y="971921"/>
            <a:ext cx="3273926" cy="3210373"/>
            <a:chOff x="4990833" y="6666499"/>
            <a:chExt cx="1076592" cy="1076944"/>
          </a:xfrm>
        </p:grpSpPr>
        <p:grpSp>
          <p:nvGrpSpPr>
            <p:cNvPr id="159" name="Group 31">
              <a:extLst>
                <a:ext uri="{FF2B5EF4-FFF2-40B4-BE49-F238E27FC236}">
                  <a16:creationId xmlns:a16="http://schemas.microsoft.com/office/drawing/2014/main" id="{9DF6D0C6-89F5-4288-BE0D-A0908BDD1F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08561" y="6666499"/>
              <a:ext cx="358864" cy="360000"/>
              <a:chOff x="111440391" y="109780186"/>
              <a:chExt cx="396000" cy="414742"/>
            </a:xfrm>
          </p:grpSpPr>
          <p:sp>
            <p:nvSpPr>
              <p:cNvPr id="188" name="Rectangle 32">
                <a:extLst>
                  <a:ext uri="{FF2B5EF4-FFF2-40B4-BE49-F238E27FC236}">
                    <a16:creationId xmlns:a16="http://schemas.microsoft.com/office/drawing/2014/main" id="{6971E41A-5294-4AEB-814B-687953AECC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40391" y="109780186"/>
                <a:ext cx="396000" cy="414742"/>
              </a:xfrm>
              <a:prstGeom prst="rect">
                <a:avLst/>
              </a:prstGeom>
              <a:solidFill>
                <a:srgbClr val="FFFFFF"/>
              </a:solidFill>
              <a:ln w="76200" algn="ctr">
                <a:solidFill>
                  <a:srgbClr val="3F3F3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89" name="Oval 33">
                <a:extLst>
                  <a:ext uri="{FF2B5EF4-FFF2-40B4-BE49-F238E27FC236}">
                    <a16:creationId xmlns:a16="http://schemas.microsoft.com/office/drawing/2014/main" id="{A0D045FE-E7CA-4EC2-8E73-5276A849A7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100629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0" name="Oval 34">
                <a:extLst>
                  <a:ext uri="{FF2B5EF4-FFF2-40B4-BE49-F238E27FC236}">
                    <a16:creationId xmlns:a16="http://schemas.microsoft.com/office/drawing/2014/main" id="{9BE415A3-05E1-4741-BDBA-92D47C2DE6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1" name="Oval 35">
                <a:extLst>
                  <a:ext uri="{FF2B5EF4-FFF2-40B4-BE49-F238E27FC236}">
                    <a16:creationId xmlns:a16="http://schemas.microsoft.com/office/drawing/2014/main" id="{F4CD8909-3BC9-400B-923B-ABDEBC2D3E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609794" y="1099571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2" name="Oval 36">
                <a:extLst>
                  <a:ext uri="{FF2B5EF4-FFF2-40B4-BE49-F238E27FC236}">
                    <a16:creationId xmlns:a16="http://schemas.microsoft.com/office/drawing/2014/main" id="{C8C92C20-85F6-4825-B720-0A968AAE46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1006214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3" name="Oval 37">
                <a:extLst>
                  <a:ext uri="{FF2B5EF4-FFF2-40B4-BE49-F238E27FC236}">
                    <a16:creationId xmlns:a16="http://schemas.microsoft.com/office/drawing/2014/main" id="{8D0407D2-A4D1-4087-BDAE-7C7EEF3FF1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60" name="Group 31">
              <a:extLst>
                <a:ext uri="{FF2B5EF4-FFF2-40B4-BE49-F238E27FC236}">
                  <a16:creationId xmlns:a16="http://schemas.microsoft.com/office/drawing/2014/main" id="{6A26D80C-CB87-4ECB-81B4-8A2B41F234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49697" y="7026499"/>
              <a:ext cx="358864" cy="360000"/>
              <a:chOff x="111440391" y="109780186"/>
              <a:chExt cx="396000" cy="414742"/>
            </a:xfrm>
          </p:grpSpPr>
          <p:sp>
            <p:nvSpPr>
              <p:cNvPr id="182" name="Rectangle 32">
                <a:extLst>
                  <a:ext uri="{FF2B5EF4-FFF2-40B4-BE49-F238E27FC236}">
                    <a16:creationId xmlns:a16="http://schemas.microsoft.com/office/drawing/2014/main" id="{64AB4881-296C-4451-BD50-AA3D503A2C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40391" y="109780186"/>
                <a:ext cx="396000" cy="414742"/>
              </a:xfrm>
              <a:prstGeom prst="rect">
                <a:avLst/>
              </a:prstGeom>
              <a:solidFill>
                <a:srgbClr val="FFFFFF"/>
              </a:solidFill>
              <a:ln w="76200" algn="ctr">
                <a:solidFill>
                  <a:srgbClr val="3F3F3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83" name="Oval 33">
                <a:extLst>
                  <a:ext uri="{FF2B5EF4-FFF2-40B4-BE49-F238E27FC236}">
                    <a16:creationId xmlns:a16="http://schemas.microsoft.com/office/drawing/2014/main" id="{C402FABB-5195-4F5C-B2E8-717B32ACD5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100629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4" name="Oval 34">
                <a:extLst>
                  <a:ext uri="{FF2B5EF4-FFF2-40B4-BE49-F238E27FC236}">
                    <a16:creationId xmlns:a16="http://schemas.microsoft.com/office/drawing/2014/main" id="{810F20C8-04AF-4F67-AF69-252054882D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5" name="Oval 35">
                <a:extLst>
                  <a:ext uri="{FF2B5EF4-FFF2-40B4-BE49-F238E27FC236}">
                    <a16:creationId xmlns:a16="http://schemas.microsoft.com/office/drawing/2014/main" id="{EDFACD65-51FE-4C45-B324-555F75DBBB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609794" y="1099571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6" name="Oval 36">
                <a:extLst>
                  <a:ext uri="{FF2B5EF4-FFF2-40B4-BE49-F238E27FC236}">
                    <a16:creationId xmlns:a16="http://schemas.microsoft.com/office/drawing/2014/main" id="{BCFB22CA-6179-4D1E-B290-3CA19B0A03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1006214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7" name="Oval 37">
                <a:extLst>
                  <a:ext uri="{FF2B5EF4-FFF2-40B4-BE49-F238E27FC236}">
                    <a16:creationId xmlns:a16="http://schemas.microsoft.com/office/drawing/2014/main" id="{E64BAB27-06E4-4C94-BEFA-091043C120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61" name="Group 31">
              <a:extLst>
                <a:ext uri="{FF2B5EF4-FFF2-40B4-BE49-F238E27FC236}">
                  <a16:creationId xmlns:a16="http://schemas.microsoft.com/office/drawing/2014/main" id="{24D404B1-C5BE-4A01-9641-88C23E21E4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90833" y="6666499"/>
              <a:ext cx="358864" cy="360000"/>
              <a:chOff x="111440391" y="109780186"/>
              <a:chExt cx="396000" cy="414742"/>
            </a:xfrm>
          </p:grpSpPr>
          <p:sp>
            <p:nvSpPr>
              <p:cNvPr id="176" name="Rectangle 32">
                <a:extLst>
                  <a:ext uri="{FF2B5EF4-FFF2-40B4-BE49-F238E27FC236}">
                    <a16:creationId xmlns:a16="http://schemas.microsoft.com/office/drawing/2014/main" id="{3B7FF5E8-7210-45CB-BBBD-69441E4EB0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40391" y="109780186"/>
                <a:ext cx="396000" cy="414742"/>
              </a:xfrm>
              <a:prstGeom prst="rect">
                <a:avLst/>
              </a:prstGeom>
              <a:solidFill>
                <a:srgbClr val="FFFFFF"/>
              </a:solidFill>
              <a:ln w="76200" algn="ctr">
                <a:solidFill>
                  <a:srgbClr val="3F3F3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77" name="Oval 33">
                <a:extLst>
                  <a:ext uri="{FF2B5EF4-FFF2-40B4-BE49-F238E27FC236}">
                    <a16:creationId xmlns:a16="http://schemas.microsoft.com/office/drawing/2014/main" id="{178A61CC-82D5-4C0C-9616-5520C2A234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100629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8" name="Oval 34">
                <a:extLst>
                  <a:ext uri="{FF2B5EF4-FFF2-40B4-BE49-F238E27FC236}">
                    <a16:creationId xmlns:a16="http://schemas.microsoft.com/office/drawing/2014/main" id="{691635C3-1468-41FD-92E6-20CC7C23AA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9" name="Oval 35">
                <a:extLst>
                  <a:ext uri="{FF2B5EF4-FFF2-40B4-BE49-F238E27FC236}">
                    <a16:creationId xmlns:a16="http://schemas.microsoft.com/office/drawing/2014/main" id="{B9FB374D-D66F-4EFD-9C7F-0C5E581B96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609794" y="1099571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0" name="Oval 36">
                <a:extLst>
                  <a:ext uri="{FF2B5EF4-FFF2-40B4-BE49-F238E27FC236}">
                    <a16:creationId xmlns:a16="http://schemas.microsoft.com/office/drawing/2014/main" id="{3A9CB68E-8468-4CB5-8DFE-FA0D998568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1006214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1" name="Oval 37">
                <a:extLst>
                  <a:ext uri="{FF2B5EF4-FFF2-40B4-BE49-F238E27FC236}">
                    <a16:creationId xmlns:a16="http://schemas.microsoft.com/office/drawing/2014/main" id="{B80403DE-AB32-467E-984D-D3BF1AC53D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62" name="Group 31">
              <a:extLst>
                <a:ext uri="{FF2B5EF4-FFF2-40B4-BE49-F238E27FC236}">
                  <a16:creationId xmlns:a16="http://schemas.microsoft.com/office/drawing/2014/main" id="{FF08801C-9F7D-4531-BFF0-9EC86064FF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08561" y="7383443"/>
              <a:ext cx="358864" cy="360000"/>
              <a:chOff x="111440391" y="109780186"/>
              <a:chExt cx="396000" cy="414742"/>
            </a:xfrm>
          </p:grpSpPr>
          <p:sp>
            <p:nvSpPr>
              <p:cNvPr id="170" name="Rectangle 32">
                <a:extLst>
                  <a:ext uri="{FF2B5EF4-FFF2-40B4-BE49-F238E27FC236}">
                    <a16:creationId xmlns:a16="http://schemas.microsoft.com/office/drawing/2014/main" id="{27ABADAA-BE9C-4402-B2EF-C4654AEA01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40391" y="109780186"/>
                <a:ext cx="396000" cy="414742"/>
              </a:xfrm>
              <a:prstGeom prst="rect">
                <a:avLst/>
              </a:prstGeom>
              <a:solidFill>
                <a:srgbClr val="FFFFFF"/>
              </a:solidFill>
              <a:ln w="76200" algn="ctr">
                <a:solidFill>
                  <a:srgbClr val="3F3F3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71" name="Oval 33">
                <a:extLst>
                  <a:ext uri="{FF2B5EF4-FFF2-40B4-BE49-F238E27FC236}">
                    <a16:creationId xmlns:a16="http://schemas.microsoft.com/office/drawing/2014/main" id="{DA931A08-2A91-46AF-85FA-E71EF67460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100629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2" name="Oval 34">
                <a:extLst>
                  <a:ext uri="{FF2B5EF4-FFF2-40B4-BE49-F238E27FC236}">
                    <a16:creationId xmlns:a16="http://schemas.microsoft.com/office/drawing/2014/main" id="{85DC8CE1-9C29-4EB2-91F1-2F140E25E7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3" name="Oval 35">
                <a:extLst>
                  <a:ext uri="{FF2B5EF4-FFF2-40B4-BE49-F238E27FC236}">
                    <a16:creationId xmlns:a16="http://schemas.microsoft.com/office/drawing/2014/main" id="{06E2188D-3F00-4D42-B73B-D741209913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609794" y="1099571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4" name="Oval 36">
                <a:extLst>
                  <a:ext uri="{FF2B5EF4-FFF2-40B4-BE49-F238E27FC236}">
                    <a16:creationId xmlns:a16="http://schemas.microsoft.com/office/drawing/2014/main" id="{CD0C0001-7EF0-4FEF-8037-09CE368537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1006214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5" name="Oval 37">
                <a:extLst>
                  <a:ext uri="{FF2B5EF4-FFF2-40B4-BE49-F238E27FC236}">
                    <a16:creationId xmlns:a16="http://schemas.microsoft.com/office/drawing/2014/main" id="{BCECD36F-8C91-4954-9EC7-9EA758E36B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63" name="Group 31">
              <a:extLst>
                <a:ext uri="{FF2B5EF4-FFF2-40B4-BE49-F238E27FC236}">
                  <a16:creationId xmlns:a16="http://schemas.microsoft.com/office/drawing/2014/main" id="{9DE143BA-446B-4CB5-8E42-A1AB0242C4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90833" y="7383443"/>
              <a:ext cx="358864" cy="360000"/>
              <a:chOff x="111440391" y="109780186"/>
              <a:chExt cx="396000" cy="414742"/>
            </a:xfrm>
          </p:grpSpPr>
          <p:sp>
            <p:nvSpPr>
              <p:cNvPr id="164" name="Rectangle 32">
                <a:extLst>
                  <a:ext uri="{FF2B5EF4-FFF2-40B4-BE49-F238E27FC236}">
                    <a16:creationId xmlns:a16="http://schemas.microsoft.com/office/drawing/2014/main" id="{D0FF003E-AB89-489E-92C4-B42BFD7E0A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440391" y="109780186"/>
                <a:ext cx="396000" cy="414742"/>
              </a:xfrm>
              <a:prstGeom prst="rect">
                <a:avLst/>
              </a:prstGeom>
              <a:solidFill>
                <a:srgbClr val="FFFFFF"/>
              </a:solidFill>
              <a:ln w="76200" algn="ctr">
                <a:solidFill>
                  <a:srgbClr val="3F3F3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65" name="Oval 33">
                <a:extLst>
                  <a:ext uri="{FF2B5EF4-FFF2-40B4-BE49-F238E27FC236}">
                    <a16:creationId xmlns:a16="http://schemas.microsoft.com/office/drawing/2014/main" id="{FE5CB772-038D-4788-AC3B-95A07292B7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100629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6" name="Oval 34">
                <a:extLst>
                  <a:ext uri="{FF2B5EF4-FFF2-40B4-BE49-F238E27FC236}">
                    <a16:creationId xmlns:a16="http://schemas.microsoft.com/office/drawing/2014/main" id="{87CB096D-EC6E-4DE2-85D4-FCB6BE92F6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7" name="Oval 35">
                <a:extLst>
                  <a:ext uri="{FF2B5EF4-FFF2-40B4-BE49-F238E27FC236}">
                    <a16:creationId xmlns:a16="http://schemas.microsoft.com/office/drawing/2014/main" id="{57DE24DD-AFFA-40D9-835A-A09397606E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609794" y="109957105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8" name="Oval 36">
                <a:extLst>
                  <a:ext uri="{FF2B5EF4-FFF2-40B4-BE49-F238E27FC236}">
                    <a16:creationId xmlns:a16="http://schemas.microsoft.com/office/drawing/2014/main" id="{9518E69B-F307-46DA-8850-85C9136923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05639" y="11006214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9" name="Oval 37">
                <a:extLst>
                  <a:ext uri="{FF2B5EF4-FFF2-40B4-BE49-F238E27FC236}">
                    <a16:creationId xmlns:a16="http://schemas.microsoft.com/office/drawing/2014/main" id="{1DFEB204-B77B-44FD-978A-105B0BC177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04796" y="109854450"/>
                <a:ext cx="60923" cy="60923"/>
              </a:xfrm>
              <a:prstGeom prst="ellipse">
                <a:avLst/>
              </a:prstGeom>
              <a:solidFill>
                <a:srgbClr val="3F3F3F"/>
              </a:solidFill>
              <a:ln w="76200" algn="ctr">
                <a:solidFill>
                  <a:srgbClr val="3F3F3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grpSp>
        <p:nvGrpSpPr>
          <p:cNvPr id="195" name="Group 31">
            <a:extLst>
              <a:ext uri="{FF2B5EF4-FFF2-40B4-BE49-F238E27FC236}">
                <a16:creationId xmlns:a16="http://schemas.microsoft.com/office/drawing/2014/main" id="{4A482E59-42EE-4E2D-A6E6-81FBFD659743}"/>
              </a:ext>
            </a:extLst>
          </p:cNvPr>
          <p:cNvGrpSpPr>
            <a:grpSpLocks/>
          </p:cNvGrpSpPr>
          <p:nvPr/>
        </p:nvGrpSpPr>
        <p:grpSpPr bwMode="auto">
          <a:xfrm>
            <a:off x="6069290" y="4856282"/>
            <a:ext cx="1091309" cy="1073161"/>
            <a:chOff x="111440391" y="109780186"/>
            <a:chExt cx="396000" cy="414742"/>
          </a:xfrm>
        </p:grpSpPr>
        <p:sp>
          <p:nvSpPr>
            <p:cNvPr id="224" name="Rectangle 32">
              <a:extLst>
                <a:ext uri="{FF2B5EF4-FFF2-40B4-BE49-F238E27FC236}">
                  <a16:creationId xmlns:a16="http://schemas.microsoft.com/office/drawing/2014/main" id="{36425317-7ADD-43B2-A2C7-058DD4B506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25" name="Oval 33">
              <a:extLst>
                <a:ext uri="{FF2B5EF4-FFF2-40B4-BE49-F238E27FC236}">
                  <a16:creationId xmlns:a16="http://schemas.microsoft.com/office/drawing/2014/main" id="{AC0C1C65-3E2D-4688-9EB3-24F5B96CA2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6" name="Oval 34">
              <a:extLst>
                <a:ext uri="{FF2B5EF4-FFF2-40B4-BE49-F238E27FC236}">
                  <a16:creationId xmlns:a16="http://schemas.microsoft.com/office/drawing/2014/main" id="{65641EA1-2BA3-4334-ABC4-4A84890BD9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7" name="Oval 35">
              <a:extLst>
                <a:ext uri="{FF2B5EF4-FFF2-40B4-BE49-F238E27FC236}">
                  <a16:creationId xmlns:a16="http://schemas.microsoft.com/office/drawing/2014/main" id="{23FB93A2-A04C-4874-AE46-47AF9D46E5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8" name="Oval 36">
              <a:extLst>
                <a:ext uri="{FF2B5EF4-FFF2-40B4-BE49-F238E27FC236}">
                  <a16:creationId xmlns:a16="http://schemas.microsoft.com/office/drawing/2014/main" id="{E19C8258-00B5-46F5-9C74-7BFD8C1721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9" name="Oval 37">
              <a:extLst>
                <a:ext uri="{FF2B5EF4-FFF2-40B4-BE49-F238E27FC236}">
                  <a16:creationId xmlns:a16="http://schemas.microsoft.com/office/drawing/2014/main" id="{8E6D78A2-E4B5-4852-955F-858CD4EED5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97" name="Group 31">
            <a:extLst>
              <a:ext uri="{FF2B5EF4-FFF2-40B4-BE49-F238E27FC236}">
                <a16:creationId xmlns:a16="http://schemas.microsoft.com/office/drawing/2014/main" id="{DF479D69-2B31-46E6-B229-D8268AE40957}"/>
              </a:ext>
            </a:extLst>
          </p:cNvPr>
          <p:cNvGrpSpPr>
            <a:grpSpLocks/>
          </p:cNvGrpSpPr>
          <p:nvPr/>
        </p:nvGrpSpPr>
        <p:grpSpPr bwMode="auto">
          <a:xfrm>
            <a:off x="3886673" y="4856282"/>
            <a:ext cx="1091309" cy="1073161"/>
            <a:chOff x="111440391" y="109780186"/>
            <a:chExt cx="396000" cy="414742"/>
          </a:xfrm>
        </p:grpSpPr>
        <p:sp>
          <p:nvSpPr>
            <p:cNvPr id="212" name="Rectangle 32">
              <a:extLst>
                <a:ext uri="{FF2B5EF4-FFF2-40B4-BE49-F238E27FC236}">
                  <a16:creationId xmlns:a16="http://schemas.microsoft.com/office/drawing/2014/main" id="{6717F066-D49B-4D1F-A062-CBECEEE2B8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13" name="Oval 33">
              <a:extLst>
                <a:ext uri="{FF2B5EF4-FFF2-40B4-BE49-F238E27FC236}">
                  <a16:creationId xmlns:a16="http://schemas.microsoft.com/office/drawing/2014/main" id="{399D1FC7-8E48-4B8D-8080-37F129ABFC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4" name="Oval 34">
              <a:extLst>
                <a:ext uri="{FF2B5EF4-FFF2-40B4-BE49-F238E27FC236}">
                  <a16:creationId xmlns:a16="http://schemas.microsoft.com/office/drawing/2014/main" id="{B324516A-DA7A-42A6-8CEB-1892FB3AC5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5" name="Oval 35">
              <a:extLst>
                <a:ext uri="{FF2B5EF4-FFF2-40B4-BE49-F238E27FC236}">
                  <a16:creationId xmlns:a16="http://schemas.microsoft.com/office/drawing/2014/main" id="{3E2C39CA-8FA1-424C-AD9E-E38DB1E543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6" name="Oval 36">
              <a:extLst>
                <a:ext uri="{FF2B5EF4-FFF2-40B4-BE49-F238E27FC236}">
                  <a16:creationId xmlns:a16="http://schemas.microsoft.com/office/drawing/2014/main" id="{EDD39DF4-D224-461B-906A-D1685FED01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7" name="Oval 37">
              <a:extLst>
                <a:ext uri="{FF2B5EF4-FFF2-40B4-BE49-F238E27FC236}">
                  <a16:creationId xmlns:a16="http://schemas.microsoft.com/office/drawing/2014/main" id="{789C2339-8F23-41CC-8641-1B0201EFC9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98" name="Group 31">
            <a:extLst>
              <a:ext uri="{FF2B5EF4-FFF2-40B4-BE49-F238E27FC236}">
                <a16:creationId xmlns:a16="http://schemas.microsoft.com/office/drawing/2014/main" id="{94C6DF5F-A3B4-408F-88E2-B0F5D3BC11CD}"/>
              </a:ext>
            </a:extLst>
          </p:cNvPr>
          <p:cNvGrpSpPr>
            <a:grpSpLocks/>
          </p:cNvGrpSpPr>
          <p:nvPr/>
        </p:nvGrpSpPr>
        <p:grpSpPr bwMode="auto">
          <a:xfrm>
            <a:off x="6069290" y="6993494"/>
            <a:ext cx="1091309" cy="1073161"/>
            <a:chOff x="111440391" y="109780186"/>
            <a:chExt cx="396000" cy="414742"/>
          </a:xfrm>
        </p:grpSpPr>
        <p:sp>
          <p:nvSpPr>
            <p:cNvPr id="206" name="Rectangle 32">
              <a:extLst>
                <a:ext uri="{FF2B5EF4-FFF2-40B4-BE49-F238E27FC236}">
                  <a16:creationId xmlns:a16="http://schemas.microsoft.com/office/drawing/2014/main" id="{0C54F6CB-0804-4009-97BA-5FF8532F5A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7" name="Oval 33">
              <a:extLst>
                <a:ext uri="{FF2B5EF4-FFF2-40B4-BE49-F238E27FC236}">
                  <a16:creationId xmlns:a16="http://schemas.microsoft.com/office/drawing/2014/main" id="{249C5B18-0B3A-4331-8143-4CCC6CF5A0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8" name="Oval 34">
              <a:extLst>
                <a:ext uri="{FF2B5EF4-FFF2-40B4-BE49-F238E27FC236}">
                  <a16:creationId xmlns:a16="http://schemas.microsoft.com/office/drawing/2014/main" id="{7EF7D6F3-E408-410B-B03F-CE063ED141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9" name="Oval 35">
              <a:extLst>
                <a:ext uri="{FF2B5EF4-FFF2-40B4-BE49-F238E27FC236}">
                  <a16:creationId xmlns:a16="http://schemas.microsoft.com/office/drawing/2014/main" id="{7F9041E7-FEBE-4F36-A595-6F5E3BF33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0" name="Oval 36">
              <a:extLst>
                <a:ext uri="{FF2B5EF4-FFF2-40B4-BE49-F238E27FC236}">
                  <a16:creationId xmlns:a16="http://schemas.microsoft.com/office/drawing/2014/main" id="{FA697165-FA90-44F4-8149-0821DE9722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1" name="Oval 37">
              <a:extLst>
                <a:ext uri="{FF2B5EF4-FFF2-40B4-BE49-F238E27FC236}">
                  <a16:creationId xmlns:a16="http://schemas.microsoft.com/office/drawing/2014/main" id="{C52C29A6-79AF-48EE-86DA-D8B95DC529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99" name="Group 31">
            <a:extLst>
              <a:ext uri="{FF2B5EF4-FFF2-40B4-BE49-F238E27FC236}">
                <a16:creationId xmlns:a16="http://schemas.microsoft.com/office/drawing/2014/main" id="{88EA2DB3-2977-4019-AAF5-C75E22FA1D1F}"/>
              </a:ext>
            </a:extLst>
          </p:cNvPr>
          <p:cNvGrpSpPr>
            <a:grpSpLocks/>
          </p:cNvGrpSpPr>
          <p:nvPr/>
        </p:nvGrpSpPr>
        <p:grpSpPr bwMode="auto">
          <a:xfrm>
            <a:off x="3886673" y="6993494"/>
            <a:ext cx="1091309" cy="1073161"/>
            <a:chOff x="111440391" y="109780186"/>
            <a:chExt cx="396000" cy="414742"/>
          </a:xfrm>
        </p:grpSpPr>
        <p:sp>
          <p:nvSpPr>
            <p:cNvPr id="200" name="Rectangle 32">
              <a:extLst>
                <a:ext uri="{FF2B5EF4-FFF2-40B4-BE49-F238E27FC236}">
                  <a16:creationId xmlns:a16="http://schemas.microsoft.com/office/drawing/2014/main" id="{446FD44C-9416-4D7D-AE39-9C239A8F8C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1" name="Oval 33">
              <a:extLst>
                <a:ext uri="{FF2B5EF4-FFF2-40B4-BE49-F238E27FC236}">
                  <a16:creationId xmlns:a16="http://schemas.microsoft.com/office/drawing/2014/main" id="{04108442-C802-4A31-BA84-2EC5408A4F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2" name="Oval 34">
              <a:extLst>
                <a:ext uri="{FF2B5EF4-FFF2-40B4-BE49-F238E27FC236}">
                  <a16:creationId xmlns:a16="http://schemas.microsoft.com/office/drawing/2014/main" id="{533C3CD0-69AC-45F7-A2D5-CECCD277A8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3" name="Oval 35">
              <a:extLst>
                <a:ext uri="{FF2B5EF4-FFF2-40B4-BE49-F238E27FC236}">
                  <a16:creationId xmlns:a16="http://schemas.microsoft.com/office/drawing/2014/main" id="{7AC430B9-100D-4F1D-A0F1-945CC0CA15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4" name="Oval 36">
              <a:extLst>
                <a:ext uri="{FF2B5EF4-FFF2-40B4-BE49-F238E27FC236}">
                  <a16:creationId xmlns:a16="http://schemas.microsoft.com/office/drawing/2014/main" id="{C1264839-7718-493D-8550-0517A955BB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" name="Oval 37">
              <a:extLst>
                <a:ext uri="{FF2B5EF4-FFF2-40B4-BE49-F238E27FC236}">
                  <a16:creationId xmlns:a16="http://schemas.microsoft.com/office/drawing/2014/main" id="{929E2E9F-8C02-4793-B100-65C2551B69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1D418BB5-5F40-4E18-AF21-8AF7DC0F325B}"/>
              </a:ext>
            </a:extLst>
          </p:cNvPr>
          <p:cNvSpPr/>
          <p:nvPr/>
        </p:nvSpPr>
        <p:spPr>
          <a:xfrm>
            <a:off x="8366152" y="948443"/>
            <a:ext cx="11336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45</a:t>
            </a:r>
            <a:endParaRPr lang="en-GB" dirty="0">
              <a:solidFill>
                <a:srgbClr val="2F52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486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5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9" name="Group 31">
            <a:extLst>
              <a:ext uri="{FF2B5EF4-FFF2-40B4-BE49-F238E27FC236}">
                <a16:creationId xmlns:a16="http://schemas.microsoft.com/office/drawing/2014/main" id="{9DF6D0C6-89F5-4288-BE0D-A0908BDD1F51}"/>
              </a:ext>
            </a:extLst>
          </p:cNvPr>
          <p:cNvGrpSpPr>
            <a:grpSpLocks/>
          </p:cNvGrpSpPr>
          <p:nvPr/>
        </p:nvGrpSpPr>
        <p:grpSpPr bwMode="auto">
          <a:xfrm>
            <a:off x="5239216" y="971921"/>
            <a:ext cx="1091309" cy="1073161"/>
            <a:chOff x="111440391" y="109780186"/>
            <a:chExt cx="396000" cy="414742"/>
          </a:xfrm>
        </p:grpSpPr>
        <p:sp>
          <p:nvSpPr>
            <p:cNvPr id="188" name="Rectangle 32">
              <a:extLst>
                <a:ext uri="{FF2B5EF4-FFF2-40B4-BE49-F238E27FC236}">
                  <a16:creationId xmlns:a16="http://schemas.microsoft.com/office/drawing/2014/main" id="{6971E41A-5294-4AEB-814B-687953AEC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9" name="Oval 33">
              <a:extLst>
                <a:ext uri="{FF2B5EF4-FFF2-40B4-BE49-F238E27FC236}">
                  <a16:creationId xmlns:a16="http://schemas.microsoft.com/office/drawing/2014/main" id="{A0D045FE-E7CA-4EC2-8E73-5276A849A7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0" name="Oval 34">
              <a:extLst>
                <a:ext uri="{FF2B5EF4-FFF2-40B4-BE49-F238E27FC236}">
                  <a16:creationId xmlns:a16="http://schemas.microsoft.com/office/drawing/2014/main" id="{9BE415A3-05E1-4741-BDBA-92D47C2DE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1" name="Oval 35">
              <a:extLst>
                <a:ext uri="{FF2B5EF4-FFF2-40B4-BE49-F238E27FC236}">
                  <a16:creationId xmlns:a16="http://schemas.microsoft.com/office/drawing/2014/main" id="{F4CD8909-3BC9-400B-923B-ABDEBC2D3E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2" name="Oval 36">
              <a:extLst>
                <a:ext uri="{FF2B5EF4-FFF2-40B4-BE49-F238E27FC236}">
                  <a16:creationId xmlns:a16="http://schemas.microsoft.com/office/drawing/2014/main" id="{C8C92C20-85F6-4825-B720-0A968AAE4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3" name="Oval 37">
              <a:extLst>
                <a:ext uri="{FF2B5EF4-FFF2-40B4-BE49-F238E27FC236}">
                  <a16:creationId xmlns:a16="http://schemas.microsoft.com/office/drawing/2014/main" id="{8D0407D2-A4D1-4087-BDAE-7C7EEF3FF1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3" name="Group 31">
            <a:extLst>
              <a:ext uri="{FF2B5EF4-FFF2-40B4-BE49-F238E27FC236}">
                <a16:creationId xmlns:a16="http://schemas.microsoft.com/office/drawing/2014/main" id="{9DE143BA-446B-4CB5-8E42-A1AB0242C4AD}"/>
              </a:ext>
            </a:extLst>
          </p:cNvPr>
          <p:cNvGrpSpPr>
            <a:grpSpLocks/>
          </p:cNvGrpSpPr>
          <p:nvPr/>
        </p:nvGrpSpPr>
        <p:grpSpPr bwMode="auto">
          <a:xfrm>
            <a:off x="3056599" y="3109133"/>
            <a:ext cx="1091309" cy="1073161"/>
            <a:chOff x="111440391" y="109780186"/>
            <a:chExt cx="396000" cy="414742"/>
          </a:xfrm>
        </p:grpSpPr>
        <p:sp>
          <p:nvSpPr>
            <p:cNvPr id="164" name="Rectangle 32">
              <a:extLst>
                <a:ext uri="{FF2B5EF4-FFF2-40B4-BE49-F238E27FC236}">
                  <a16:creationId xmlns:a16="http://schemas.microsoft.com/office/drawing/2014/main" id="{D0FF003E-AB89-489E-92C4-B42BFD7E0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5" name="Oval 33">
              <a:extLst>
                <a:ext uri="{FF2B5EF4-FFF2-40B4-BE49-F238E27FC236}">
                  <a16:creationId xmlns:a16="http://schemas.microsoft.com/office/drawing/2014/main" id="{FE5CB772-038D-4788-AC3B-95A07292B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Oval 34">
              <a:extLst>
                <a:ext uri="{FF2B5EF4-FFF2-40B4-BE49-F238E27FC236}">
                  <a16:creationId xmlns:a16="http://schemas.microsoft.com/office/drawing/2014/main" id="{87CB096D-EC6E-4DE2-85D4-FCB6BE92F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" name="Oval 35">
              <a:extLst>
                <a:ext uri="{FF2B5EF4-FFF2-40B4-BE49-F238E27FC236}">
                  <a16:creationId xmlns:a16="http://schemas.microsoft.com/office/drawing/2014/main" id="{57DE24DD-AFFA-40D9-835A-A09397606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Oval 36">
              <a:extLst>
                <a:ext uri="{FF2B5EF4-FFF2-40B4-BE49-F238E27FC236}">
                  <a16:creationId xmlns:a16="http://schemas.microsoft.com/office/drawing/2014/main" id="{9518E69B-F307-46DA-8850-85C9136923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" name="Oval 37">
              <a:extLst>
                <a:ext uri="{FF2B5EF4-FFF2-40B4-BE49-F238E27FC236}">
                  <a16:creationId xmlns:a16="http://schemas.microsoft.com/office/drawing/2014/main" id="{1DFEB204-B77B-44FD-978A-105B0BC17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1D418BB5-5F40-4E18-AF21-8AF7DC0F325B}"/>
              </a:ext>
            </a:extLst>
          </p:cNvPr>
          <p:cNvSpPr/>
          <p:nvPr/>
        </p:nvSpPr>
        <p:spPr>
          <a:xfrm>
            <a:off x="8347102" y="948443"/>
            <a:ext cx="11336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10</a:t>
            </a:r>
            <a:endParaRPr lang="en-GB" dirty="0">
              <a:solidFill>
                <a:srgbClr val="2F52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118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5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9" name="Group 31">
            <a:extLst>
              <a:ext uri="{FF2B5EF4-FFF2-40B4-BE49-F238E27FC236}">
                <a16:creationId xmlns:a16="http://schemas.microsoft.com/office/drawing/2014/main" id="{9DF6D0C6-89F5-4288-BE0D-A0908BDD1F51}"/>
              </a:ext>
            </a:extLst>
          </p:cNvPr>
          <p:cNvGrpSpPr>
            <a:grpSpLocks/>
          </p:cNvGrpSpPr>
          <p:nvPr/>
        </p:nvGrpSpPr>
        <p:grpSpPr bwMode="auto">
          <a:xfrm>
            <a:off x="5239216" y="971921"/>
            <a:ext cx="1091309" cy="1073161"/>
            <a:chOff x="111440391" y="109780186"/>
            <a:chExt cx="396000" cy="414742"/>
          </a:xfrm>
        </p:grpSpPr>
        <p:sp>
          <p:nvSpPr>
            <p:cNvPr id="188" name="Rectangle 32">
              <a:extLst>
                <a:ext uri="{FF2B5EF4-FFF2-40B4-BE49-F238E27FC236}">
                  <a16:creationId xmlns:a16="http://schemas.microsoft.com/office/drawing/2014/main" id="{6971E41A-5294-4AEB-814B-687953AEC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9" name="Oval 33">
              <a:extLst>
                <a:ext uri="{FF2B5EF4-FFF2-40B4-BE49-F238E27FC236}">
                  <a16:creationId xmlns:a16="http://schemas.microsoft.com/office/drawing/2014/main" id="{A0D045FE-E7CA-4EC2-8E73-5276A849A7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0" name="Oval 34">
              <a:extLst>
                <a:ext uri="{FF2B5EF4-FFF2-40B4-BE49-F238E27FC236}">
                  <a16:creationId xmlns:a16="http://schemas.microsoft.com/office/drawing/2014/main" id="{9BE415A3-05E1-4741-BDBA-92D47C2DE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1" name="Oval 35">
              <a:extLst>
                <a:ext uri="{FF2B5EF4-FFF2-40B4-BE49-F238E27FC236}">
                  <a16:creationId xmlns:a16="http://schemas.microsoft.com/office/drawing/2014/main" id="{F4CD8909-3BC9-400B-923B-ABDEBC2D3E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2" name="Oval 36">
              <a:extLst>
                <a:ext uri="{FF2B5EF4-FFF2-40B4-BE49-F238E27FC236}">
                  <a16:creationId xmlns:a16="http://schemas.microsoft.com/office/drawing/2014/main" id="{C8C92C20-85F6-4825-B720-0A968AAE4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3" name="Oval 37">
              <a:extLst>
                <a:ext uri="{FF2B5EF4-FFF2-40B4-BE49-F238E27FC236}">
                  <a16:creationId xmlns:a16="http://schemas.microsoft.com/office/drawing/2014/main" id="{8D0407D2-A4D1-4087-BDAE-7C7EEF3FF1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1" name="Group 31">
            <a:extLst>
              <a:ext uri="{FF2B5EF4-FFF2-40B4-BE49-F238E27FC236}">
                <a16:creationId xmlns:a16="http://schemas.microsoft.com/office/drawing/2014/main" id="{24D404B1-C5BE-4A01-9641-88C23E21E4D8}"/>
              </a:ext>
            </a:extLst>
          </p:cNvPr>
          <p:cNvGrpSpPr>
            <a:grpSpLocks/>
          </p:cNvGrpSpPr>
          <p:nvPr/>
        </p:nvGrpSpPr>
        <p:grpSpPr bwMode="auto">
          <a:xfrm>
            <a:off x="3056599" y="971921"/>
            <a:ext cx="1091309" cy="1073161"/>
            <a:chOff x="111440391" y="109780186"/>
            <a:chExt cx="396000" cy="414742"/>
          </a:xfrm>
        </p:grpSpPr>
        <p:sp>
          <p:nvSpPr>
            <p:cNvPr id="176" name="Rectangle 32">
              <a:extLst>
                <a:ext uri="{FF2B5EF4-FFF2-40B4-BE49-F238E27FC236}">
                  <a16:creationId xmlns:a16="http://schemas.microsoft.com/office/drawing/2014/main" id="{3B7FF5E8-7210-45CB-BBBD-69441E4EB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7" name="Oval 33">
              <a:extLst>
                <a:ext uri="{FF2B5EF4-FFF2-40B4-BE49-F238E27FC236}">
                  <a16:creationId xmlns:a16="http://schemas.microsoft.com/office/drawing/2014/main" id="{178A61CC-82D5-4C0C-9616-5520C2A23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" name="Oval 34">
              <a:extLst>
                <a:ext uri="{FF2B5EF4-FFF2-40B4-BE49-F238E27FC236}">
                  <a16:creationId xmlns:a16="http://schemas.microsoft.com/office/drawing/2014/main" id="{691635C3-1468-41FD-92E6-20CC7C23A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" name="Oval 35">
              <a:extLst>
                <a:ext uri="{FF2B5EF4-FFF2-40B4-BE49-F238E27FC236}">
                  <a16:creationId xmlns:a16="http://schemas.microsoft.com/office/drawing/2014/main" id="{B9FB374D-D66F-4EFD-9C7F-0C5E581B96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0" name="Oval 36">
              <a:extLst>
                <a:ext uri="{FF2B5EF4-FFF2-40B4-BE49-F238E27FC236}">
                  <a16:creationId xmlns:a16="http://schemas.microsoft.com/office/drawing/2014/main" id="{3A9CB68E-8468-4CB5-8DFE-FA0D998568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1" name="Oval 37">
              <a:extLst>
                <a:ext uri="{FF2B5EF4-FFF2-40B4-BE49-F238E27FC236}">
                  <a16:creationId xmlns:a16="http://schemas.microsoft.com/office/drawing/2014/main" id="{B80403DE-AB32-467E-984D-D3BF1AC53D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2" name="Group 31">
            <a:extLst>
              <a:ext uri="{FF2B5EF4-FFF2-40B4-BE49-F238E27FC236}">
                <a16:creationId xmlns:a16="http://schemas.microsoft.com/office/drawing/2014/main" id="{FF08801C-9F7D-4531-BFF0-9EC86064FF97}"/>
              </a:ext>
            </a:extLst>
          </p:cNvPr>
          <p:cNvGrpSpPr>
            <a:grpSpLocks/>
          </p:cNvGrpSpPr>
          <p:nvPr/>
        </p:nvGrpSpPr>
        <p:grpSpPr bwMode="auto">
          <a:xfrm>
            <a:off x="5239216" y="3109133"/>
            <a:ext cx="1091309" cy="1073161"/>
            <a:chOff x="111440391" y="109780186"/>
            <a:chExt cx="396000" cy="414742"/>
          </a:xfrm>
        </p:grpSpPr>
        <p:sp>
          <p:nvSpPr>
            <p:cNvPr id="170" name="Rectangle 32">
              <a:extLst>
                <a:ext uri="{FF2B5EF4-FFF2-40B4-BE49-F238E27FC236}">
                  <a16:creationId xmlns:a16="http://schemas.microsoft.com/office/drawing/2014/main" id="{27ABADAA-BE9C-4402-B2EF-C4654AEA01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1" name="Oval 33">
              <a:extLst>
                <a:ext uri="{FF2B5EF4-FFF2-40B4-BE49-F238E27FC236}">
                  <a16:creationId xmlns:a16="http://schemas.microsoft.com/office/drawing/2014/main" id="{DA931A08-2A91-46AF-85FA-E71EF67460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2" name="Oval 34">
              <a:extLst>
                <a:ext uri="{FF2B5EF4-FFF2-40B4-BE49-F238E27FC236}">
                  <a16:creationId xmlns:a16="http://schemas.microsoft.com/office/drawing/2014/main" id="{85DC8CE1-9C29-4EB2-91F1-2F140E25E7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" name="Oval 35">
              <a:extLst>
                <a:ext uri="{FF2B5EF4-FFF2-40B4-BE49-F238E27FC236}">
                  <a16:creationId xmlns:a16="http://schemas.microsoft.com/office/drawing/2014/main" id="{06E2188D-3F00-4D42-B73B-D741209913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" name="Oval 36">
              <a:extLst>
                <a:ext uri="{FF2B5EF4-FFF2-40B4-BE49-F238E27FC236}">
                  <a16:creationId xmlns:a16="http://schemas.microsoft.com/office/drawing/2014/main" id="{CD0C0001-7EF0-4FEF-8037-09CE36853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" name="Oval 37">
              <a:extLst>
                <a:ext uri="{FF2B5EF4-FFF2-40B4-BE49-F238E27FC236}">
                  <a16:creationId xmlns:a16="http://schemas.microsoft.com/office/drawing/2014/main" id="{BCECD36F-8C91-4954-9EC7-9EA758E36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3" name="Group 31">
            <a:extLst>
              <a:ext uri="{FF2B5EF4-FFF2-40B4-BE49-F238E27FC236}">
                <a16:creationId xmlns:a16="http://schemas.microsoft.com/office/drawing/2014/main" id="{9DE143BA-446B-4CB5-8E42-A1AB0242C4AD}"/>
              </a:ext>
            </a:extLst>
          </p:cNvPr>
          <p:cNvGrpSpPr>
            <a:grpSpLocks/>
          </p:cNvGrpSpPr>
          <p:nvPr/>
        </p:nvGrpSpPr>
        <p:grpSpPr bwMode="auto">
          <a:xfrm>
            <a:off x="3056599" y="3109133"/>
            <a:ext cx="1091309" cy="1073161"/>
            <a:chOff x="111440391" y="109780186"/>
            <a:chExt cx="396000" cy="414742"/>
          </a:xfrm>
        </p:grpSpPr>
        <p:sp>
          <p:nvSpPr>
            <p:cNvPr id="164" name="Rectangle 32">
              <a:extLst>
                <a:ext uri="{FF2B5EF4-FFF2-40B4-BE49-F238E27FC236}">
                  <a16:creationId xmlns:a16="http://schemas.microsoft.com/office/drawing/2014/main" id="{D0FF003E-AB89-489E-92C4-B42BFD7E0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5" name="Oval 33">
              <a:extLst>
                <a:ext uri="{FF2B5EF4-FFF2-40B4-BE49-F238E27FC236}">
                  <a16:creationId xmlns:a16="http://schemas.microsoft.com/office/drawing/2014/main" id="{FE5CB772-038D-4788-AC3B-95A07292B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Oval 34">
              <a:extLst>
                <a:ext uri="{FF2B5EF4-FFF2-40B4-BE49-F238E27FC236}">
                  <a16:creationId xmlns:a16="http://schemas.microsoft.com/office/drawing/2014/main" id="{87CB096D-EC6E-4DE2-85D4-FCB6BE92F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" name="Oval 35">
              <a:extLst>
                <a:ext uri="{FF2B5EF4-FFF2-40B4-BE49-F238E27FC236}">
                  <a16:creationId xmlns:a16="http://schemas.microsoft.com/office/drawing/2014/main" id="{57DE24DD-AFFA-40D9-835A-A09397606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Oval 36">
              <a:extLst>
                <a:ext uri="{FF2B5EF4-FFF2-40B4-BE49-F238E27FC236}">
                  <a16:creationId xmlns:a16="http://schemas.microsoft.com/office/drawing/2014/main" id="{9518E69B-F307-46DA-8850-85C9136923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" name="Oval 37">
              <a:extLst>
                <a:ext uri="{FF2B5EF4-FFF2-40B4-BE49-F238E27FC236}">
                  <a16:creationId xmlns:a16="http://schemas.microsoft.com/office/drawing/2014/main" id="{1DFEB204-B77B-44FD-978A-105B0BC17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252708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5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9" name="Group 31">
            <a:extLst>
              <a:ext uri="{FF2B5EF4-FFF2-40B4-BE49-F238E27FC236}">
                <a16:creationId xmlns:a16="http://schemas.microsoft.com/office/drawing/2014/main" id="{9DF6D0C6-89F5-4288-BE0D-A0908BDD1F51}"/>
              </a:ext>
            </a:extLst>
          </p:cNvPr>
          <p:cNvGrpSpPr>
            <a:grpSpLocks/>
          </p:cNvGrpSpPr>
          <p:nvPr/>
        </p:nvGrpSpPr>
        <p:grpSpPr bwMode="auto">
          <a:xfrm>
            <a:off x="5239216" y="971921"/>
            <a:ext cx="1091309" cy="1073161"/>
            <a:chOff x="111440391" y="109780186"/>
            <a:chExt cx="396000" cy="414742"/>
          </a:xfrm>
        </p:grpSpPr>
        <p:sp>
          <p:nvSpPr>
            <p:cNvPr id="188" name="Rectangle 32">
              <a:extLst>
                <a:ext uri="{FF2B5EF4-FFF2-40B4-BE49-F238E27FC236}">
                  <a16:creationId xmlns:a16="http://schemas.microsoft.com/office/drawing/2014/main" id="{6971E41A-5294-4AEB-814B-687953AEC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9" name="Oval 33">
              <a:extLst>
                <a:ext uri="{FF2B5EF4-FFF2-40B4-BE49-F238E27FC236}">
                  <a16:creationId xmlns:a16="http://schemas.microsoft.com/office/drawing/2014/main" id="{A0D045FE-E7CA-4EC2-8E73-5276A849A7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0" name="Oval 34">
              <a:extLst>
                <a:ext uri="{FF2B5EF4-FFF2-40B4-BE49-F238E27FC236}">
                  <a16:creationId xmlns:a16="http://schemas.microsoft.com/office/drawing/2014/main" id="{9BE415A3-05E1-4741-BDBA-92D47C2DE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1" name="Oval 35">
              <a:extLst>
                <a:ext uri="{FF2B5EF4-FFF2-40B4-BE49-F238E27FC236}">
                  <a16:creationId xmlns:a16="http://schemas.microsoft.com/office/drawing/2014/main" id="{F4CD8909-3BC9-400B-923B-ABDEBC2D3E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2" name="Oval 36">
              <a:extLst>
                <a:ext uri="{FF2B5EF4-FFF2-40B4-BE49-F238E27FC236}">
                  <a16:creationId xmlns:a16="http://schemas.microsoft.com/office/drawing/2014/main" id="{C8C92C20-85F6-4825-B720-0A968AAE4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3" name="Oval 37">
              <a:extLst>
                <a:ext uri="{FF2B5EF4-FFF2-40B4-BE49-F238E27FC236}">
                  <a16:creationId xmlns:a16="http://schemas.microsoft.com/office/drawing/2014/main" id="{8D0407D2-A4D1-4087-BDAE-7C7EEF3FF1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1" name="Group 31">
            <a:extLst>
              <a:ext uri="{FF2B5EF4-FFF2-40B4-BE49-F238E27FC236}">
                <a16:creationId xmlns:a16="http://schemas.microsoft.com/office/drawing/2014/main" id="{24D404B1-C5BE-4A01-9641-88C23E21E4D8}"/>
              </a:ext>
            </a:extLst>
          </p:cNvPr>
          <p:cNvGrpSpPr>
            <a:grpSpLocks/>
          </p:cNvGrpSpPr>
          <p:nvPr/>
        </p:nvGrpSpPr>
        <p:grpSpPr bwMode="auto">
          <a:xfrm>
            <a:off x="3056599" y="971921"/>
            <a:ext cx="1091309" cy="1073161"/>
            <a:chOff x="111440391" y="109780186"/>
            <a:chExt cx="396000" cy="414742"/>
          </a:xfrm>
        </p:grpSpPr>
        <p:sp>
          <p:nvSpPr>
            <p:cNvPr id="176" name="Rectangle 32">
              <a:extLst>
                <a:ext uri="{FF2B5EF4-FFF2-40B4-BE49-F238E27FC236}">
                  <a16:creationId xmlns:a16="http://schemas.microsoft.com/office/drawing/2014/main" id="{3B7FF5E8-7210-45CB-BBBD-69441E4EB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7" name="Oval 33">
              <a:extLst>
                <a:ext uri="{FF2B5EF4-FFF2-40B4-BE49-F238E27FC236}">
                  <a16:creationId xmlns:a16="http://schemas.microsoft.com/office/drawing/2014/main" id="{178A61CC-82D5-4C0C-9616-5520C2A23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" name="Oval 34">
              <a:extLst>
                <a:ext uri="{FF2B5EF4-FFF2-40B4-BE49-F238E27FC236}">
                  <a16:creationId xmlns:a16="http://schemas.microsoft.com/office/drawing/2014/main" id="{691635C3-1468-41FD-92E6-20CC7C23A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" name="Oval 35">
              <a:extLst>
                <a:ext uri="{FF2B5EF4-FFF2-40B4-BE49-F238E27FC236}">
                  <a16:creationId xmlns:a16="http://schemas.microsoft.com/office/drawing/2014/main" id="{B9FB374D-D66F-4EFD-9C7F-0C5E581B96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0" name="Oval 36">
              <a:extLst>
                <a:ext uri="{FF2B5EF4-FFF2-40B4-BE49-F238E27FC236}">
                  <a16:creationId xmlns:a16="http://schemas.microsoft.com/office/drawing/2014/main" id="{3A9CB68E-8468-4CB5-8DFE-FA0D998568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1" name="Oval 37">
              <a:extLst>
                <a:ext uri="{FF2B5EF4-FFF2-40B4-BE49-F238E27FC236}">
                  <a16:creationId xmlns:a16="http://schemas.microsoft.com/office/drawing/2014/main" id="{B80403DE-AB32-467E-984D-D3BF1AC53D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2" name="Group 31">
            <a:extLst>
              <a:ext uri="{FF2B5EF4-FFF2-40B4-BE49-F238E27FC236}">
                <a16:creationId xmlns:a16="http://schemas.microsoft.com/office/drawing/2014/main" id="{FF08801C-9F7D-4531-BFF0-9EC86064FF97}"/>
              </a:ext>
            </a:extLst>
          </p:cNvPr>
          <p:cNvGrpSpPr>
            <a:grpSpLocks/>
          </p:cNvGrpSpPr>
          <p:nvPr/>
        </p:nvGrpSpPr>
        <p:grpSpPr bwMode="auto">
          <a:xfrm>
            <a:off x="5239216" y="3109133"/>
            <a:ext cx="1091309" cy="1073161"/>
            <a:chOff x="111440391" y="109780186"/>
            <a:chExt cx="396000" cy="414742"/>
          </a:xfrm>
        </p:grpSpPr>
        <p:sp>
          <p:nvSpPr>
            <p:cNvPr id="170" name="Rectangle 32">
              <a:extLst>
                <a:ext uri="{FF2B5EF4-FFF2-40B4-BE49-F238E27FC236}">
                  <a16:creationId xmlns:a16="http://schemas.microsoft.com/office/drawing/2014/main" id="{27ABADAA-BE9C-4402-B2EF-C4654AEA01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1" name="Oval 33">
              <a:extLst>
                <a:ext uri="{FF2B5EF4-FFF2-40B4-BE49-F238E27FC236}">
                  <a16:creationId xmlns:a16="http://schemas.microsoft.com/office/drawing/2014/main" id="{DA931A08-2A91-46AF-85FA-E71EF67460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2" name="Oval 34">
              <a:extLst>
                <a:ext uri="{FF2B5EF4-FFF2-40B4-BE49-F238E27FC236}">
                  <a16:creationId xmlns:a16="http://schemas.microsoft.com/office/drawing/2014/main" id="{85DC8CE1-9C29-4EB2-91F1-2F140E25E7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" name="Oval 35">
              <a:extLst>
                <a:ext uri="{FF2B5EF4-FFF2-40B4-BE49-F238E27FC236}">
                  <a16:creationId xmlns:a16="http://schemas.microsoft.com/office/drawing/2014/main" id="{06E2188D-3F00-4D42-B73B-D741209913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" name="Oval 36">
              <a:extLst>
                <a:ext uri="{FF2B5EF4-FFF2-40B4-BE49-F238E27FC236}">
                  <a16:creationId xmlns:a16="http://schemas.microsoft.com/office/drawing/2014/main" id="{CD0C0001-7EF0-4FEF-8037-09CE36853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" name="Oval 37">
              <a:extLst>
                <a:ext uri="{FF2B5EF4-FFF2-40B4-BE49-F238E27FC236}">
                  <a16:creationId xmlns:a16="http://schemas.microsoft.com/office/drawing/2014/main" id="{BCECD36F-8C91-4954-9EC7-9EA758E36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3" name="Group 31">
            <a:extLst>
              <a:ext uri="{FF2B5EF4-FFF2-40B4-BE49-F238E27FC236}">
                <a16:creationId xmlns:a16="http://schemas.microsoft.com/office/drawing/2014/main" id="{9DE143BA-446B-4CB5-8E42-A1AB0242C4AD}"/>
              </a:ext>
            </a:extLst>
          </p:cNvPr>
          <p:cNvGrpSpPr>
            <a:grpSpLocks/>
          </p:cNvGrpSpPr>
          <p:nvPr/>
        </p:nvGrpSpPr>
        <p:grpSpPr bwMode="auto">
          <a:xfrm>
            <a:off x="3056599" y="3109133"/>
            <a:ext cx="1091309" cy="1073161"/>
            <a:chOff x="111440391" y="109780186"/>
            <a:chExt cx="396000" cy="414742"/>
          </a:xfrm>
        </p:grpSpPr>
        <p:sp>
          <p:nvSpPr>
            <p:cNvPr id="164" name="Rectangle 32">
              <a:extLst>
                <a:ext uri="{FF2B5EF4-FFF2-40B4-BE49-F238E27FC236}">
                  <a16:creationId xmlns:a16="http://schemas.microsoft.com/office/drawing/2014/main" id="{D0FF003E-AB89-489E-92C4-B42BFD7E0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5" name="Oval 33">
              <a:extLst>
                <a:ext uri="{FF2B5EF4-FFF2-40B4-BE49-F238E27FC236}">
                  <a16:creationId xmlns:a16="http://schemas.microsoft.com/office/drawing/2014/main" id="{FE5CB772-038D-4788-AC3B-95A07292B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Oval 34">
              <a:extLst>
                <a:ext uri="{FF2B5EF4-FFF2-40B4-BE49-F238E27FC236}">
                  <a16:creationId xmlns:a16="http://schemas.microsoft.com/office/drawing/2014/main" id="{87CB096D-EC6E-4DE2-85D4-FCB6BE92F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" name="Oval 35">
              <a:extLst>
                <a:ext uri="{FF2B5EF4-FFF2-40B4-BE49-F238E27FC236}">
                  <a16:creationId xmlns:a16="http://schemas.microsoft.com/office/drawing/2014/main" id="{57DE24DD-AFFA-40D9-835A-A09397606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Oval 36">
              <a:extLst>
                <a:ext uri="{FF2B5EF4-FFF2-40B4-BE49-F238E27FC236}">
                  <a16:creationId xmlns:a16="http://schemas.microsoft.com/office/drawing/2014/main" id="{9518E69B-F307-46DA-8850-85C9136923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" name="Oval 37">
              <a:extLst>
                <a:ext uri="{FF2B5EF4-FFF2-40B4-BE49-F238E27FC236}">
                  <a16:creationId xmlns:a16="http://schemas.microsoft.com/office/drawing/2014/main" id="{1DFEB204-B77B-44FD-978A-105B0BC17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1D418BB5-5F40-4E18-AF21-8AF7DC0F325B}"/>
              </a:ext>
            </a:extLst>
          </p:cNvPr>
          <p:cNvSpPr/>
          <p:nvPr/>
        </p:nvSpPr>
        <p:spPr>
          <a:xfrm>
            <a:off x="8366152" y="948443"/>
            <a:ext cx="11336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20</a:t>
            </a:r>
            <a:endParaRPr lang="en-GB" dirty="0">
              <a:solidFill>
                <a:srgbClr val="2F52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145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5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9" name="Group 31">
            <a:extLst>
              <a:ext uri="{FF2B5EF4-FFF2-40B4-BE49-F238E27FC236}">
                <a16:creationId xmlns:a16="http://schemas.microsoft.com/office/drawing/2014/main" id="{9DF6D0C6-89F5-4288-BE0D-A0908BDD1F51}"/>
              </a:ext>
            </a:extLst>
          </p:cNvPr>
          <p:cNvGrpSpPr>
            <a:grpSpLocks/>
          </p:cNvGrpSpPr>
          <p:nvPr/>
        </p:nvGrpSpPr>
        <p:grpSpPr bwMode="auto">
          <a:xfrm>
            <a:off x="5239216" y="971921"/>
            <a:ext cx="1091309" cy="1073161"/>
            <a:chOff x="111440391" y="109780186"/>
            <a:chExt cx="396000" cy="414742"/>
          </a:xfrm>
        </p:grpSpPr>
        <p:sp>
          <p:nvSpPr>
            <p:cNvPr id="188" name="Rectangle 32">
              <a:extLst>
                <a:ext uri="{FF2B5EF4-FFF2-40B4-BE49-F238E27FC236}">
                  <a16:creationId xmlns:a16="http://schemas.microsoft.com/office/drawing/2014/main" id="{6971E41A-5294-4AEB-814B-687953AEC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9" name="Oval 33">
              <a:extLst>
                <a:ext uri="{FF2B5EF4-FFF2-40B4-BE49-F238E27FC236}">
                  <a16:creationId xmlns:a16="http://schemas.microsoft.com/office/drawing/2014/main" id="{A0D045FE-E7CA-4EC2-8E73-5276A849A7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0" name="Oval 34">
              <a:extLst>
                <a:ext uri="{FF2B5EF4-FFF2-40B4-BE49-F238E27FC236}">
                  <a16:creationId xmlns:a16="http://schemas.microsoft.com/office/drawing/2014/main" id="{9BE415A3-05E1-4741-BDBA-92D47C2DE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1" name="Oval 35">
              <a:extLst>
                <a:ext uri="{FF2B5EF4-FFF2-40B4-BE49-F238E27FC236}">
                  <a16:creationId xmlns:a16="http://schemas.microsoft.com/office/drawing/2014/main" id="{F4CD8909-3BC9-400B-923B-ABDEBC2D3E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2" name="Oval 36">
              <a:extLst>
                <a:ext uri="{FF2B5EF4-FFF2-40B4-BE49-F238E27FC236}">
                  <a16:creationId xmlns:a16="http://schemas.microsoft.com/office/drawing/2014/main" id="{C8C92C20-85F6-4825-B720-0A968AAE4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3" name="Oval 37">
              <a:extLst>
                <a:ext uri="{FF2B5EF4-FFF2-40B4-BE49-F238E27FC236}">
                  <a16:creationId xmlns:a16="http://schemas.microsoft.com/office/drawing/2014/main" id="{8D0407D2-A4D1-4087-BDAE-7C7EEF3FF1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1" name="Group 31">
            <a:extLst>
              <a:ext uri="{FF2B5EF4-FFF2-40B4-BE49-F238E27FC236}">
                <a16:creationId xmlns:a16="http://schemas.microsoft.com/office/drawing/2014/main" id="{24D404B1-C5BE-4A01-9641-88C23E21E4D8}"/>
              </a:ext>
            </a:extLst>
          </p:cNvPr>
          <p:cNvGrpSpPr>
            <a:grpSpLocks/>
          </p:cNvGrpSpPr>
          <p:nvPr/>
        </p:nvGrpSpPr>
        <p:grpSpPr bwMode="auto">
          <a:xfrm>
            <a:off x="3056599" y="971921"/>
            <a:ext cx="1091309" cy="1073161"/>
            <a:chOff x="111440391" y="109780186"/>
            <a:chExt cx="396000" cy="414742"/>
          </a:xfrm>
        </p:grpSpPr>
        <p:sp>
          <p:nvSpPr>
            <p:cNvPr id="176" name="Rectangle 32">
              <a:extLst>
                <a:ext uri="{FF2B5EF4-FFF2-40B4-BE49-F238E27FC236}">
                  <a16:creationId xmlns:a16="http://schemas.microsoft.com/office/drawing/2014/main" id="{3B7FF5E8-7210-45CB-BBBD-69441E4EB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7" name="Oval 33">
              <a:extLst>
                <a:ext uri="{FF2B5EF4-FFF2-40B4-BE49-F238E27FC236}">
                  <a16:creationId xmlns:a16="http://schemas.microsoft.com/office/drawing/2014/main" id="{178A61CC-82D5-4C0C-9616-5520C2A23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" name="Oval 34">
              <a:extLst>
                <a:ext uri="{FF2B5EF4-FFF2-40B4-BE49-F238E27FC236}">
                  <a16:creationId xmlns:a16="http://schemas.microsoft.com/office/drawing/2014/main" id="{691635C3-1468-41FD-92E6-20CC7C23A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" name="Oval 35">
              <a:extLst>
                <a:ext uri="{FF2B5EF4-FFF2-40B4-BE49-F238E27FC236}">
                  <a16:creationId xmlns:a16="http://schemas.microsoft.com/office/drawing/2014/main" id="{B9FB374D-D66F-4EFD-9C7F-0C5E581B96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0" name="Oval 36">
              <a:extLst>
                <a:ext uri="{FF2B5EF4-FFF2-40B4-BE49-F238E27FC236}">
                  <a16:creationId xmlns:a16="http://schemas.microsoft.com/office/drawing/2014/main" id="{3A9CB68E-8468-4CB5-8DFE-FA0D998568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1" name="Oval 37">
              <a:extLst>
                <a:ext uri="{FF2B5EF4-FFF2-40B4-BE49-F238E27FC236}">
                  <a16:creationId xmlns:a16="http://schemas.microsoft.com/office/drawing/2014/main" id="{B80403DE-AB32-467E-984D-D3BF1AC53D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2" name="Group 31">
            <a:extLst>
              <a:ext uri="{FF2B5EF4-FFF2-40B4-BE49-F238E27FC236}">
                <a16:creationId xmlns:a16="http://schemas.microsoft.com/office/drawing/2014/main" id="{FF08801C-9F7D-4531-BFF0-9EC86064FF97}"/>
              </a:ext>
            </a:extLst>
          </p:cNvPr>
          <p:cNvGrpSpPr>
            <a:grpSpLocks/>
          </p:cNvGrpSpPr>
          <p:nvPr/>
        </p:nvGrpSpPr>
        <p:grpSpPr bwMode="auto">
          <a:xfrm>
            <a:off x="5239216" y="3109133"/>
            <a:ext cx="1091309" cy="1073161"/>
            <a:chOff x="111440391" y="109780186"/>
            <a:chExt cx="396000" cy="414742"/>
          </a:xfrm>
        </p:grpSpPr>
        <p:sp>
          <p:nvSpPr>
            <p:cNvPr id="170" name="Rectangle 32">
              <a:extLst>
                <a:ext uri="{FF2B5EF4-FFF2-40B4-BE49-F238E27FC236}">
                  <a16:creationId xmlns:a16="http://schemas.microsoft.com/office/drawing/2014/main" id="{27ABADAA-BE9C-4402-B2EF-C4654AEA01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1" name="Oval 33">
              <a:extLst>
                <a:ext uri="{FF2B5EF4-FFF2-40B4-BE49-F238E27FC236}">
                  <a16:creationId xmlns:a16="http://schemas.microsoft.com/office/drawing/2014/main" id="{DA931A08-2A91-46AF-85FA-E71EF67460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2" name="Oval 34">
              <a:extLst>
                <a:ext uri="{FF2B5EF4-FFF2-40B4-BE49-F238E27FC236}">
                  <a16:creationId xmlns:a16="http://schemas.microsoft.com/office/drawing/2014/main" id="{85DC8CE1-9C29-4EB2-91F1-2F140E25E7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" name="Oval 35">
              <a:extLst>
                <a:ext uri="{FF2B5EF4-FFF2-40B4-BE49-F238E27FC236}">
                  <a16:creationId xmlns:a16="http://schemas.microsoft.com/office/drawing/2014/main" id="{06E2188D-3F00-4D42-B73B-D741209913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" name="Oval 36">
              <a:extLst>
                <a:ext uri="{FF2B5EF4-FFF2-40B4-BE49-F238E27FC236}">
                  <a16:creationId xmlns:a16="http://schemas.microsoft.com/office/drawing/2014/main" id="{CD0C0001-7EF0-4FEF-8037-09CE36853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" name="Oval 37">
              <a:extLst>
                <a:ext uri="{FF2B5EF4-FFF2-40B4-BE49-F238E27FC236}">
                  <a16:creationId xmlns:a16="http://schemas.microsoft.com/office/drawing/2014/main" id="{BCECD36F-8C91-4954-9EC7-9EA758E36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3" name="Group 31">
            <a:extLst>
              <a:ext uri="{FF2B5EF4-FFF2-40B4-BE49-F238E27FC236}">
                <a16:creationId xmlns:a16="http://schemas.microsoft.com/office/drawing/2014/main" id="{9DE143BA-446B-4CB5-8E42-A1AB0242C4AD}"/>
              </a:ext>
            </a:extLst>
          </p:cNvPr>
          <p:cNvGrpSpPr>
            <a:grpSpLocks/>
          </p:cNvGrpSpPr>
          <p:nvPr/>
        </p:nvGrpSpPr>
        <p:grpSpPr bwMode="auto">
          <a:xfrm>
            <a:off x="3056599" y="3109133"/>
            <a:ext cx="1091309" cy="1073161"/>
            <a:chOff x="111440391" y="109780186"/>
            <a:chExt cx="396000" cy="414742"/>
          </a:xfrm>
        </p:grpSpPr>
        <p:sp>
          <p:nvSpPr>
            <p:cNvPr id="164" name="Rectangle 32">
              <a:extLst>
                <a:ext uri="{FF2B5EF4-FFF2-40B4-BE49-F238E27FC236}">
                  <a16:creationId xmlns:a16="http://schemas.microsoft.com/office/drawing/2014/main" id="{D0FF003E-AB89-489E-92C4-B42BFD7E0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5" name="Oval 33">
              <a:extLst>
                <a:ext uri="{FF2B5EF4-FFF2-40B4-BE49-F238E27FC236}">
                  <a16:creationId xmlns:a16="http://schemas.microsoft.com/office/drawing/2014/main" id="{FE5CB772-038D-4788-AC3B-95A07292B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Oval 34">
              <a:extLst>
                <a:ext uri="{FF2B5EF4-FFF2-40B4-BE49-F238E27FC236}">
                  <a16:creationId xmlns:a16="http://schemas.microsoft.com/office/drawing/2014/main" id="{87CB096D-EC6E-4DE2-85D4-FCB6BE92F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" name="Oval 35">
              <a:extLst>
                <a:ext uri="{FF2B5EF4-FFF2-40B4-BE49-F238E27FC236}">
                  <a16:creationId xmlns:a16="http://schemas.microsoft.com/office/drawing/2014/main" id="{57DE24DD-AFFA-40D9-835A-A09397606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Oval 36">
              <a:extLst>
                <a:ext uri="{FF2B5EF4-FFF2-40B4-BE49-F238E27FC236}">
                  <a16:creationId xmlns:a16="http://schemas.microsoft.com/office/drawing/2014/main" id="{9518E69B-F307-46DA-8850-85C9136923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" name="Oval 37">
              <a:extLst>
                <a:ext uri="{FF2B5EF4-FFF2-40B4-BE49-F238E27FC236}">
                  <a16:creationId xmlns:a16="http://schemas.microsoft.com/office/drawing/2014/main" id="{1DFEB204-B77B-44FD-978A-105B0BC17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8" name="Group 31">
            <a:extLst>
              <a:ext uri="{FF2B5EF4-FFF2-40B4-BE49-F238E27FC236}">
                <a16:creationId xmlns:a16="http://schemas.microsoft.com/office/drawing/2014/main" id="{F4392BCE-BF9B-4E81-ADB3-B2336B5ED07F}"/>
              </a:ext>
            </a:extLst>
          </p:cNvPr>
          <p:cNvGrpSpPr>
            <a:grpSpLocks/>
          </p:cNvGrpSpPr>
          <p:nvPr/>
        </p:nvGrpSpPr>
        <p:grpSpPr bwMode="auto">
          <a:xfrm>
            <a:off x="6069290" y="4856282"/>
            <a:ext cx="1091309" cy="1073161"/>
            <a:chOff x="111440391" y="109780186"/>
            <a:chExt cx="396000" cy="414742"/>
          </a:xfrm>
        </p:grpSpPr>
        <p:sp>
          <p:nvSpPr>
            <p:cNvPr id="39" name="Rectangle 32">
              <a:extLst>
                <a:ext uri="{FF2B5EF4-FFF2-40B4-BE49-F238E27FC236}">
                  <a16:creationId xmlns:a16="http://schemas.microsoft.com/office/drawing/2014/main" id="{6CDEF4A3-7C01-4F9F-B3F5-FE2CF49966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Oval 33">
              <a:extLst>
                <a:ext uri="{FF2B5EF4-FFF2-40B4-BE49-F238E27FC236}">
                  <a16:creationId xmlns:a16="http://schemas.microsoft.com/office/drawing/2014/main" id="{63E2160F-A547-4848-B00A-4E2A26441B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Oval 34">
              <a:extLst>
                <a:ext uri="{FF2B5EF4-FFF2-40B4-BE49-F238E27FC236}">
                  <a16:creationId xmlns:a16="http://schemas.microsoft.com/office/drawing/2014/main" id="{13225296-1AE4-4601-A5FD-53F6D4D28B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Oval 35">
              <a:extLst>
                <a:ext uri="{FF2B5EF4-FFF2-40B4-BE49-F238E27FC236}">
                  <a16:creationId xmlns:a16="http://schemas.microsoft.com/office/drawing/2014/main" id="{8B36A230-0544-4985-BDA7-0EC6CF795C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Oval 36">
              <a:extLst>
                <a:ext uri="{FF2B5EF4-FFF2-40B4-BE49-F238E27FC236}">
                  <a16:creationId xmlns:a16="http://schemas.microsoft.com/office/drawing/2014/main" id="{0C69B112-8D34-44A1-8C86-1538E8BBCA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Oval 37">
              <a:extLst>
                <a:ext uri="{FF2B5EF4-FFF2-40B4-BE49-F238E27FC236}">
                  <a16:creationId xmlns:a16="http://schemas.microsoft.com/office/drawing/2014/main" id="{9EA90731-7272-49B1-87F3-904299A36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5" name="Group 31">
            <a:extLst>
              <a:ext uri="{FF2B5EF4-FFF2-40B4-BE49-F238E27FC236}">
                <a16:creationId xmlns:a16="http://schemas.microsoft.com/office/drawing/2014/main" id="{7900B50C-03C3-417A-9918-961B8310A823}"/>
              </a:ext>
            </a:extLst>
          </p:cNvPr>
          <p:cNvGrpSpPr>
            <a:grpSpLocks/>
          </p:cNvGrpSpPr>
          <p:nvPr/>
        </p:nvGrpSpPr>
        <p:grpSpPr bwMode="auto">
          <a:xfrm>
            <a:off x="3886673" y="4856282"/>
            <a:ext cx="1091309" cy="1073161"/>
            <a:chOff x="111440391" y="109780186"/>
            <a:chExt cx="396000" cy="414742"/>
          </a:xfrm>
        </p:grpSpPr>
        <p:sp>
          <p:nvSpPr>
            <p:cNvPr id="46" name="Rectangle 32">
              <a:extLst>
                <a:ext uri="{FF2B5EF4-FFF2-40B4-BE49-F238E27FC236}">
                  <a16:creationId xmlns:a16="http://schemas.microsoft.com/office/drawing/2014/main" id="{4AD13808-C9A9-4A56-9C70-8F7915ECA0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7" name="Oval 33">
              <a:extLst>
                <a:ext uri="{FF2B5EF4-FFF2-40B4-BE49-F238E27FC236}">
                  <a16:creationId xmlns:a16="http://schemas.microsoft.com/office/drawing/2014/main" id="{96E58D36-F57E-49EA-8AD8-C60790A9FE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Oval 34">
              <a:extLst>
                <a:ext uri="{FF2B5EF4-FFF2-40B4-BE49-F238E27FC236}">
                  <a16:creationId xmlns:a16="http://schemas.microsoft.com/office/drawing/2014/main" id="{80C08313-A9C1-4F08-B309-9FA8CEEE14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Oval 35">
              <a:extLst>
                <a:ext uri="{FF2B5EF4-FFF2-40B4-BE49-F238E27FC236}">
                  <a16:creationId xmlns:a16="http://schemas.microsoft.com/office/drawing/2014/main" id="{D9CAAA46-DB92-4F5E-853B-4AF5943E43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Oval 36">
              <a:extLst>
                <a:ext uri="{FF2B5EF4-FFF2-40B4-BE49-F238E27FC236}">
                  <a16:creationId xmlns:a16="http://schemas.microsoft.com/office/drawing/2014/main" id="{8BC4C72B-2B18-43B1-AE64-61A8E2A363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Oval 37">
              <a:extLst>
                <a:ext uri="{FF2B5EF4-FFF2-40B4-BE49-F238E27FC236}">
                  <a16:creationId xmlns:a16="http://schemas.microsoft.com/office/drawing/2014/main" id="{599C25B7-BA2B-468A-93DC-44391A1510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2" name="Group 31">
            <a:extLst>
              <a:ext uri="{FF2B5EF4-FFF2-40B4-BE49-F238E27FC236}">
                <a16:creationId xmlns:a16="http://schemas.microsoft.com/office/drawing/2014/main" id="{A1F31DE6-B8D6-4AE9-9BF9-D7D868A1D143}"/>
              </a:ext>
            </a:extLst>
          </p:cNvPr>
          <p:cNvGrpSpPr>
            <a:grpSpLocks/>
          </p:cNvGrpSpPr>
          <p:nvPr/>
        </p:nvGrpSpPr>
        <p:grpSpPr bwMode="auto">
          <a:xfrm>
            <a:off x="6069290" y="6993494"/>
            <a:ext cx="1091309" cy="1073161"/>
            <a:chOff x="111440391" y="109780186"/>
            <a:chExt cx="396000" cy="414742"/>
          </a:xfrm>
        </p:grpSpPr>
        <p:sp>
          <p:nvSpPr>
            <p:cNvPr id="53" name="Rectangle 32">
              <a:extLst>
                <a:ext uri="{FF2B5EF4-FFF2-40B4-BE49-F238E27FC236}">
                  <a16:creationId xmlns:a16="http://schemas.microsoft.com/office/drawing/2014/main" id="{1984A946-5962-4E1D-A1D5-E39FECD2BC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4" name="Oval 33">
              <a:extLst>
                <a:ext uri="{FF2B5EF4-FFF2-40B4-BE49-F238E27FC236}">
                  <a16:creationId xmlns:a16="http://schemas.microsoft.com/office/drawing/2014/main" id="{C3FAE670-A465-4316-8455-9EB315FAFC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" name="Oval 34">
              <a:extLst>
                <a:ext uri="{FF2B5EF4-FFF2-40B4-BE49-F238E27FC236}">
                  <a16:creationId xmlns:a16="http://schemas.microsoft.com/office/drawing/2014/main" id="{FC1359A3-E686-4A1A-991B-BD776F20B6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" name="Oval 35">
              <a:extLst>
                <a:ext uri="{FF2B5EF4-FFF2-40B4-BE49-F238E27FC236}">
                  <a16:creationId xmlns:a16="http://schemas.microsoft.com/office/drawing/2014/main" id="{E038593C-5C9B-4CFF-BFED-187F6E34C1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" name="Oval 36">
              <a:extLst>
                <a:ext uri="{FF2B5EF4-FFF2-40B4-BE49-F238E27FC236}">
                  <a16:creationId xmlns:a16="http://schemas.microsoft.com/office/drawing/2014/main" id="{34CD24E5-2855-4234-85E2-112023E5C8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" name="Oval 37">
              <a:extLst>
                <a:ext uri="{FF2B5EF4-FFF2-40B4-BE49-F238E27FC236}">
                  <a16:creationId xmlns:a16="http://schemas.microsoft.com/office/drawing/2014/main" id="{DAF69AF2-41CA-4D23-837B-8FF6D9B456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9" name="Group 31">
            <a:extLst>
              <a:ext uri="{FF2B5EF4-FFF2-40B4-BE49-F238E27FC236}">
                <a16:creationId xmlns:a16="http://schemas.microsoft.com/office/drawing/2014/main" id="{43459EF0-EE22-4C05-BA44-1E766AF57531}"/>
              </a:ext>
            </a:extLst>
          </p:cNvPr>
          <p:cNvGrpSpPr>
            <a:grpSpLocks/>
          </p:cNvGrpSpPr>
          <p:nvPr/>
        </p:nvGrpSpPr>
        <p:grpSpPr bwMode="auto">
          <a:xfrm>
            <a:off x="3886673" y="6993494"/>
            <a:ext cx="1091309" cy="1073161"/>
            <a:chOff x="111440391" y="109780186"/>
            <a:chExt cx="396000" cy="414742"/>
          </a:xfrm>
        </p:grpSpPr>
        <p:sp>
          <p:nvSpPr>
            <p:cNvPr id="60" name="Rectangle 32">
              <a:extLst>
                <a:ext uri="{FF2B5EF4-FFF2-40B4-BE49-F238E27FC236}">
                  <a16:creationId xmlns:a16="http://schemas.microsoft.com/office/drawing/2014/main" id="{022BF0CE-13FF-4A25-83F8-5C36A63EE3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1" name="Oval 33">
              <a:extLst>
                <a:ext uri="{FF2B5EF4-FFF2-40B4-BE49-F238E27FC236}">
                  <a16:creationId xmlns:a16="http://schemas.microsoft.com/office/drawing/2014/main" id="{D9B00EB3-AEA3-4B0B-8E98-D8DDA99CA2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" name="Oval 34">
              <a:extLst>
                <a:ext uri="{FF2B5EF4-FFF2-40B4-BE49-F238E27FC236}">
                  <a16:creationId xmlns:a16="http://schemas.microsoft.com/office/drawing/2014/main" id="{72FFBD6A-E28B-4AD6-9D7D-BB3AE92445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" name="Oval 35">
              <a:extLst>
                <a:ext uri="{FF2B5EF4-FFF2-40B4-BE49-F238E27FC236}">
                  <a16:creationId xmlns:a16="http://schemas.microsoft.com/office/drawing/2014/main" id="{DB5A7ECC-EB63-4216-942E-CD070C52F7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" name="Oval 36">
              <a:extLst>
                <a:ext uri="{FF2B5EF4-FFF2-40B4-BE49-F238E27FC236}">
                  <a16:creationId xmlns:a16="http://schemas.microsoft.com/office/drawing/2014/main" id="{D267A295-0C22-4B71-AD64-A5852A1FEB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" name="Oval 37">
              <a:extLst>
                <a:ext uri="{FF2B5EF4-FFF2-40B4-BE49-F238E27FC236}">
                  <a16:creationId xmlns:a16="http://schemas.microsoft.com/office/drawing/2014/main" id="{3ACE71E1-6189-4B26-A73A-6E6DA127C1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767806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5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9" name="Group 31">
            <a:extLst>
              <a:ext uri="{FF2B5EF4-FFF2-40B4-BE49-F238E27FC236}">
                <a16:creationId xmlns:a16="http://schemas.microsoft.com/office/drawing/2014/main" id="{9DF6D0C6-89F5-4288-BE0D-A0908BDD1F51}"/>
              </a:ext>
            </a:extLst>
          </p:cNvPr>
          <p:cNvGrpSpPr>
            <a:grpSpLocks/>
          </p:cNvGrpSpPr>
          <p:nvPr/>
        </p:nvGrpSpPr>
        <p:grpSpPr bwMode="auto">
          <a:xfrm>
            <a:off x="5239216" y="971921"/>
            <a:ext cx="1091309" cy="1073161"/>
            <a:chOff x="111440391" y="109780186"/>
            <a:chExt cx="396000" cy="414742"/>
          </a:xfrm>
        </p:grpSpPr>
        <p:sp>
          <p:nvSpPr>
            <p:cNvPr id="188" name="Rectangle 32">
              <a:extLst>
                <a:ext uri="{FF2B5EF4-FFF2-40B4-BE49-F238E27FC236}">
                  <a16:creationId xmlns:a16="http://schemas.microsoft.com/office/drawing/2014/main" id="{6971E41A-5294-4AEB-814B-687953AEC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9" name="Oval 33">
              <a:extLst>
                <a:ext uri="{FF2B5EF4-FFF2-40B4-BE49-F238E27FC236}">
                  <a16:creationId xmlns:a16="http://schemas.microsoft.com/office/drawing/2014/main" id="{A0D045FE-E7CA-4EC2-8E73-5276A849A7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0" name="Oval 34">
              <a:extLst>
                <a:ext uri="{FF2B5EF4-FFF2-40B4-BE49-F238E27FC236}">
                  <a16:creationId xmlns:a16="http://schemas.microsoft.com/office/drawing/2014/main" id="{9BE415A3-05E1-4741-BDBA-92D47C2DE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1" name="Oval 35">
              <a:extLst>
                <a:ext uri="{FF2B5EF4-FFF2-40B4-BE49-F238E27FC236}">
                  <a16:creationId xmlns:a16="http://schemas.microsoft.com/office/drawing/2014/main" id="{F4CD8909-3BC9-400B-923B-ABDEBC2D3E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2" name="Oval 36">
              <a:extLst>
                <a:ext uri="{FF2B5EF4-FFF2-40B4-BE49-F238E27FC236}">
                  <a16:creationId xmlns:a16="http://schemas.microsoft.com/office/drawing/2014/main" id="{C8C92C20-85F6-4825-B720-0A968AAE4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3" name="Oval 37">
              <a:extLst>
                <a:ext uri="{FF2B5EF4-FFF2-40B4-BE49-F238E27FC236}">
                  <a16:creationId xmlns:a16="http://schemas.microsoft.com/office/drawing/2014/main" id="{8D0407D2-A4D1-4087-BDAE-7C7EEF3FF1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1" name="Group 31">
            <a:extLst>
              <a:ext uri="{FF2B5EF4-FFF2-40B4-BE49-F238E27FC236}">
                <a16:creationId xmlns:a16="http://schemas.microsoft.com/office/drawing/2014/main" id="{24D404B1-C5BE-4A01-9641-88C23E21E4D8}"/>
              </a:ext>
            </a:extLst>
          </p:cNvPr>
          <p:cNvGrpSpPr>
            <a:grpSpLocks/>
          </p:cNvGrpSpPr>
          <p:nvPr/>
        </p:nvGrpSpPr>
        <p:grpSpPr bwMode="auto">
          <a:xfrm>
            <a:off x="3056599" y="971921"/>
            <a:ext cx="1091309" cy="1073161"/>
            <a:chOff x="111440391" y="109780186"/>
            <a:chExt cx="396000" cy="414742"/>
          </a:xfrm>
        </p:grpSpPr>
        <p:sp>
          <p:nvSpPr>
            <p:cNvPr id="176" name="Rectangle 32">
              <a:extLst>
                <a:ext uri="{FF2B5EF4-FFF2-40B4-BE49-F238E27FC236}">
                  <a16:creationId xmlns:a16="http://schemas.microsoft.com/office/drawing/2014/main" id="{3B7FF5E8-7210-45CB-BBBD-69441E4EB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7" name="Oval 33">
              <a:extLst>
                <a:ext uri="{FF2B5EF4-FFF2-40B4-BE49-F238E27FC236}">
                  <a16:creationId xmlns:a16="http://schemas.microsoft.com/office/drawing/2014/main" id="{178A61CC-82D5-4C0C-9616-5520C2A23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" name="Oval 34">
              <a:extLst>
                <a:ext uri="{FF2B5EF4-FFF2-40B4-BE49-F238E27FC236}">
                  <a16:creationId xmlns:a16="http://schemas.microsoft.com/office/drawing/2014/main" id="{691635C3-1468-41FD-92E6-20CC7C23A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" name="Oval 35">
              <a:extLst>
                <a:ext uri="{FF2B5EF4-FFF2-40B4-BE49-F238E27FC236}">
                  <a16:creationId xmlns:a16="http://schemas.microsoft.com/office/drawing/2014/main" id="{B9FB374D-D66F-4EFD-9C7F-0C5E581B96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0" name="Oval 36">
              <a:extLst>
                <a:ext uri="{FF2B5EF4-FFF2-40B4-BE49-F238E27FC236}">
                  <a16:creationId xmlns:a16="http://schemas.microsoft.com/office/drawing/2014/main" id="{3A9CB68E-8468-4CB5-8DFE-FA0D998568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1" name="Oval 37">
              <a:extLst>
                <a:ext uri="{FF2B5EF4-FFF2-40B4-BE49-F238E27FC236}">
                  <a16:creationId xmlns:a16="http://schemas.microsoft.com/office/drawing/2014/main" id="{B80403DE-AB32-467E-984D-D3BF1AC53D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2" name="Group 31">
            <a:extLst>
              <a:ext uri="{FF2B5EF4-FFF2-40B4-BE49-F238E27FC236}">
                <a16:creationId xmlns:a16="http://schemas.microsoft.com/office/drawing/2014/main" id="{FF08801C-9F7D-4531-BFF0-9EC86064FF97}"/>
              </a:ext>
            </a:extLst>
          </p:cNvPr>
          <p:cNvGrpSpPr>
            <a:grpSpLocks/>
          </p:cNvGrpSpPr>
          <p:nvPr/>
        </p:nvGrpSpPr>
        <p:grpSpPr bwMode="auto">
          <a:xfrm>
            <a:off x="5239216" y="3109133"/>
            <a:ext cx="1091309" cy="1073161"/>
            <a:chOff x="111440391" y="109780186"/>
            <a:chExt cx="396000" cy="414742"/>
          </a:xfrm>
        </p:grpSpPr>
        <p:sp>
          <p:nvSpPr>
            <p:cNvPr id="170" name="Rectangle 32">
              <a:extLst>
                <a:ext uri="{FF2B5EF4-FFF2-40B4-BE49-F238E27FC236}">
                  <a16:creationId xmlns:a16="http://schemas.microsoft.com/office/drawing/2014/main" id="{27ABADAA-BE9C-4402-B2EF-C4654AEA01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1" name="Oval 33">
              <a:extLst>
                <a:ext uri="{FF2B5EF4-FFF2-40B4-BE49-F238E27FC236}">
                  <a16:creationId xmlns:a16="http://schemas.microsoft.com/office/drawing/2014/main" id="{DA931A08-2A91-46AF-85FA-E71EF67460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2" name="Oval 34">
              <a:extLst>
                <a:ext uri="{FF2B5EF4-FFF2-40B4-BE49-F238E27FC236}">
                  <a16:creationId xmlns:a16="http://schemas.microsoft.com/office/drawing/2014/main" id="{85DC8CE1-9C29-4EB2-91F1-2F140E25E7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" name="Oval 35">
              <a:extLst>
                <a:ext uri="{FF2B5EF4-FFF2-40B4-BE49-F238E27FC236}">
                  <a16:creationId xmlns:a16="http://schemas.microsoft.com/office/drawing/2014/main" id="{06E2188D-3F00-4D42-B73B-D741209913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" name="Oval 36">
              <a:extLst>
                <a:ext uri="{FF2B5EF4-FFF2-40B4-BE49-F238E27FC236}">
                  <a16:creationId xmlns:a16="http://schemas.microsoft.com/office/drawing/2014/main" id="{CD0C0001-7EF0-4FEF-8037-09CE36853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" name="Oval 37">
              <a:extLst>
                <a:ext uri="{FF2B5EF4-FFF2-40B4-BE49-F238E27FC236}">
                  <a16:creationId xmlns:a16="http://schemas.microsoft.com/office/drawing/2014/main" id="{BCECD36F-8C91-4954-9EC7-9EA758E36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3" name="Group 31">
            <a:extLst>
              <a:ext uri="{FF2B5EF4-FFF2-40B4-BE49-F238E27FC236}">
                <a16:creationId xmlns:a16="http://schemas.microsoft.com/office/drawing/2014/main" id="{9DE143BA-446B-4CB5-8E42-A1AB0242C4AD}"/>
              </a:ext>
            </a:extLst>
          </p:cNvPr>
          <p:cNvGrpSpPr>
            <a:grpSpLocks/>
          </p:cNvGrpSpPr>
          <p:nvPr/>
        </p:nvGrpSpPr>
        <p:grpSpPr bwMode="auto">
          <a:xfrm>
            <a:off x="3056599" y="3109133"/>
            <a:ext cx="1091309" cy="1073161"/>
            <a:chOff x="111440391" y="109780186"/>
            <a:chExt cx="396000" cy="414742"/>
          </a:xfrm>
        </p:grpSpPr>
        <p:sp>
          <p:nvSpPr>
            <p:cNvPr id="164" name="Rectangle 32">
              <a:extLst>
                <a:ext uri="{FF2B5EF4-FFF2-40B4-BE49-F238E27FC236}">
                  <a16:creationId xmlns:a16="http://schemas.microsoft.com/office/drawing/2014/main" id="{D0FF003E-AB89-489E-92C4-B42BFD7E0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5" name="Oval 33">
              <a:extLst>
                <a:ext uri="{FF2B5EF4-FFF2-40B4-BE49-F238E27FC236}">
                  <a16:creationId xmlns:a16="http://schemas.microsoft.com/office/drawing/2014/main" id="{FE5CB772-038D-4788-AC3B-95A07292B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Oval 34">
              <a:extLst>
                <a:ext uri="{FF2B5EF4-FFF2-40B4-BE49-F238E27FC236}">
                  <a16:creationId xmlns:a16="http://schemas.microsoft.com/office/drawing/2014/main" id="{87CB096D-EC6E-4DE2-85D4-FCB6BE92F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" name="Oval 35">
              <a:extLst>
                <a:ext uri="{FF2B5EF4-FFF2-40B4-BE49-F238E27FC236}">
                  <a16:creationId xmlns:a16="http://schemas.microsoft.com/office/drawing/2014/main" id="{57DE24DD-AFFA-40D9-835A-A09397606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Oval 36">
              <a:extLst>
                <a:ext uri="{FF2B5EF4-FFF2-40B4-BE49-F238E27FC236}">
                  <a16:creationId xmlns:a16="http://schemas.microsoft.com/office/drawing/2014/main" id="{9518E69B-F307-46DA-8850-85C9136923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" name="Oval 37">
              <a:extLst>
                <a:ext uri="{FF2B5EF4-FFF2-40B4-BE49-F238E27FC236}">
                  <a16:creationId xmlns:a16="http://schemas.microsoft.com/office/drawing/2014/main" id="{1DFEB204-B77B-44FD-978A-105B0BC17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1D418BB5-5F40-4E18-AF21-8AF7DC0F325B}"/>
              </a:ext>
            </a:extLst>
          </p:cNvPr>
          <p:cNvSpPr/>
          <p:nvPr/>
        </p:nvSpPr>
        <p:spPr>
          <a:xfrm>
            <a:off x="8366152" y="948443"/>
            <a:ext cx="11336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40</a:t>
            </a:r>
            <a:endParaRPr lang="en-GB" dirty="0">
              <a:solidFill>
                <a:srgbClr val="2F528F"/>
              </a:solidFill>
            </a:endParaRPr>
          </a:p>
        </p:txBody>
      </p:sp>
      <p:grpSp>
        <p:nvGrpSpPr>
          <p:cNvPr id="38" name="Group 31">
            <a:extLst>
              <a:ext uri="{FF2B5EF4-FFF2-40B4-BE49-F238E27FC236}">
                <a16:creationId xmlns:a16="http://schemas.microsoft.com/office/drawing/2014/main" id="{F4392BCE-BF9B-4E81-ADB3-B2336B5ED07F}"/>
              </a:ext>
            </a:extLst>
          </p:cNvPr>
          <p:cNvGrpSpPr>
            <a:grpSpLocks/>
          </p:cNvGrpSpPr>
          <p:nvPr/>
        </p:nvGrpSpPr>
        <p:grpSpPr bwMode="auto">
          <a:xfrm>
            <a:off x="6069290" y="4856282"/>
            <a:ext cx="1091309" cy="1073161"/>
            <a:chOff x="111440391" y="109780186"/>
            <a:chExt cx="396000" cy="414742"/>
          </a:xfrm>
        </p:grpSpPr>
        <p:sp>
          <p:nvSpPr>
            <p:cNvPr id="39" name="Rectangle 32">
              <a:extLst>
                <a:ext uri="{FF2B5EF4-FFF2-40B4-BE49-F238E27FC236}">
                  <a16:creationId xmlns:a16="http://schemas.microsoft.com/office/drawing/2014/main" id="{6CDEF4A3-7C01-4F9F-B3F5-FE2CF49966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Oval 33">
              <a:extLst>
                <a:ext uri="{FF2B5EF4-FFF2-40B4-BE49-F238E27FC236}">
                  <a16:creationId xmlns:a16="http://schemas.microsoft.com/office/drawing/2014/main" id="{63E2160F-A547-4848-B00A-4E2A26441B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Oval 34">
              <a:extLst>
                <a:ext uri="{FF2B5EF4-FFF2-40B4-BE49-F238E27FC236}">
                  <a16:creationId xmlns:a16="http://schemas.microsoft.com/office/drawing/2014/main" id="{13225296-1AE4-4601-A5FD-53F6D4D28B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Oval 35">
              <a:extLst>
                <a:ext uri="{FF2B5EF4-FFF2-40B4-BE49-F238E27FC236}">
                  <a16:creationId xmlns:a16="http://schemas.microsoft.com/office/drawing/2014/main" id="{8B36A230-0544-4985-BDA7-0EC6CF795C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Oval 36">
              <a:extLst>
                <a:ext uri="{FF2B5EF4-FFF2-40B4-BE49-F238E27FC236}">
                  <a16:creationId xmlns:a16="http://schemas.microsoft.com/office/drawing/2014/main" id="{0C69B112-8D34-44A1-8C86-1538E8BBCA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Oval 37">
              <a:extLst>
                <a:ext uri="{FF2B5EF4-FFF2-40B4-BE49-F238E27FC236}">
                  <a16:creationId xmlns:a16="http://schemas.microsoft.com/office/drawing/2014/main" id="{9EA90731-7272-49B1-87F3-904299A36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5" name="Group 31">
            <a:extLst>
              <a:ext uri="{FF2B5EF4-FFF2-40B4-BE49-F238E27FC236}">
                <a16:creationId xmlns:a16="http://schemas.microsoft.com/office/drawing/2014/main" id="{7900B50C-03C3-417A-9918-961B8310A823}"/>
              </a:ext>
            </a:extLst>
          </p:cNvPr>
          <p:cNvGrpSpPr>
            <a:grpSpLocks/>
          </p:cNvGrpSpPr>
          <p:nvPr/>
        </p:nvGrpSpPr>
        <p:grpSpPr bwMode="auto">
          <a:xfrm>
            <a:off x="3886673" y="4856282"/>
            <a:ext cx="1091309" cy="1073161"/>
            <a:chOff x="111440391" y="109780186"/>
            <a:chExt cx="396000" cy="414742"/>
          </a:xfrm>
        </p:grpSpPr>
        <p:sp>
          <p:nvSpPr>
            <p:cNvPr id="46" name="Rectangle 32">
              <a:extLst>
                <a:ext uri="{FF2B5EF4-FFF2-40B4-BE49-F238E27FC236}">
                  <a16:creationId xmlns:a16="http://schemas.microsoft.com/office/drawing/2014/main" id="{4AD13808-C9A9-4A56-9C70-8F7915ECA0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7" name="Oval 33">
              <a:extLst>
                <a:ext uri="{FF2B5EF4-FFF2-40B4-BE49-F238E27FC236}">
                  <a16:creationId xmlns:a16="http://schemas.microsoft.com/office/drawing/2014/main" id="{96E58D36-F57E-49EA-8AD8-C60790A9FE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Oval 34">
              <a:extLst>
                <a:ext uri="{FF2B5EF4-FFF2-40B4-BE49-F238E27FC236}">
                  <a16:creationId xmlns:a16="http://schemas.microsoft.com/office/drawing/2014/main" id="{80C08313-A9C1-4F08-B309-9FA8CEEE14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Oval 35">
              <a:extLst>
                <a:ext uri="{FF2B5EF4-FFF2-40B4-BE49-F238E27FC236}">
                  <a16:creationId xmlns:a16="http://schemas.microsoft.com/office/drawing/2014/main" id="{D9CAAA46-DB92-4F5E-853B-4AF5943E43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Oval 36">
              <a:extLst>
                <a:ext uri="{FF2B5EF4-FFF2-40B4-BE49-F238E27FC236}">
                  <a16:creationId xmlns:a16="http://schemas.microsoft.com/office/drawing/2014/main" id="{8BC4C72B-2B18-43B1-AE64-61A8E2A363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Oval 37">
              <a:extLst>
                <a:ext uri="{FF2B5EF4-FFF2-40B4-BE49-F238E27FC236}">
                  <a16:creationId xmlns:a16="http://schemas.microsoft.com/office/drawing/2014/main" id="{599C25B7-BA2B-468A-93DC-44391A1510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2" name="Group 31">
            <a:extLst>
              <a:ext uri="{FF2B5EF4-FFF2-40B4-BE49-F238E27FC236}">
                <a16:creationId xmlns:a16="http://schemas.microsoft.com/office/drawing/2014/main" id="{A1F31DE6-B8D6-4AE9-9BF9-D7D868A1D143}"/>
              </a:ext>
            </a:extLst>
          </p:cNvPr>
          <p:cNvGrpSpPr>
            <a:grpSpLocks/>
          </p:cNvGrpSpPr>
          <p:nvPr/>
        </p:nvGrpSpPr>
        <p:grpSpPr bwMode="auto">
          <a:xfrm>
            <a:off x="6069290" y="6993494"/>
            <a:ext cx="1091309" cy="1073161"/>
            <a:chOff x="111440391" y="109780186"/>
            <a:chExt cx="396000" cy="414742"/>
          </a:xfrm>
        </p:grpSpPr>
        <p:sp>
          <p:nvSpPr>
            <p:cNvPr id="53" name="Rectangle 32">
              <a:extLst>
                <a:ext uri="{FF2B5EF4-FFF2-40B4-BE49-F238E27FC236}">
                  <a16:creationId xmlns:a16="http://schemas.microsoft.com/office/drawing/2014/main" id="{1984A946-5962-4E1D-A1D5-E39FECD2BC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4" name="Oval 33">
              <a:extLst>
                <a:ext uri="{FF2B5EF4-FFF2-40B4-BE49-F238E27FC236}">
                  <a16:creationId xmlns:a16="http://schemas.microsoft.com/office/drawing/2014/main" id="{C3FAE670-A465-4316-8455-9EB315FAFC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" name="Oval 34">
              <a:extLst>
                <a:ext uri="{FF2B5EF4-FFF2-40B4-BE49-F238E27FC236}">
                  <a16:creationId xmlns:a16="http://schemas.microsoft.com/office/drawing/2014/main" id="{FC1359A3-E686-4A1A-991B-BD776F20B6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" name="Oval 35">
              <a:extLst>
                <a:ext uri="{FF2B5EF4-FFF2-40B4-BE49-F238E27FC236}">
                  <a16:creationId xmlns:a16="http://schemas.microsoft.com/office/drawing/2014/main" id="{E038593C-5C9B-4CFF-BFED-187F6E34C1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" name="Oval 36">
              <a:extLst>
                <a:ext uri="{FF2B5EF4-FFF2-40B4-BE49-F238E27FC236}">
                  <a16:creationId xmlns:a16="http://schemas.microsoft.com/office/drawing/2014/main" id="{34CD24E5-2855-4234-85E2-112023E5C8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" name="Oval 37">
              <a:extLst>
                <a:ext uri="{FF2B5EF4-FFF2-40B4-BE49-F238E27FC236}">
                  <a16:creationId xmlns:a16="http://schemas.microsoft.com/office/drawing/2014/main" id="{DAF69AF2-41CA-4D23-837B-8FF6D9B456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9" name="Group 31">
            <a:extLst>
              <a:ext uri="{FF2B5EF4-FFF2-40B4-BE49-F238E27FC236}">
                <a16:creationId xmlns:a16="http://schemas.microsoft.com/office/drawing/2014/main" id="{43459EF0-EE22-4C05-BA44-1E766AF57531}"/>
              </a:ext>
            </a:extLst>
          </p:cNvPr>
          <p:cNvGrpSpPr>
            <a:grpSpLocks/>
          </p:cNvGrpSpPr>
          <p:nvPr/>
        </p:nvGrpSpPr>
        <p:grpSpPr bwMode="auto">
          <a:xfrm>
            <a:off x="3886673" y="6993494"/>
            <a:ext cx="1091309" cy="1073161"/>
            <a:chOff x="111440391" y="109780186"/>
            <a:chExt cx="396000" cy="414742"/>
          </a:xfrm>
        </p:grpSpPr>
        <p:sp>
          <p:nvSpPr>
            <p:cNvPr id="60" name="Rectangle 32">
              <a:extLst>
                <a:ext uri="{FF2B5EF4-FFF2-40B4-BE49-F238E27FC236}">
                  <a16:creationId xmlns:a16="http://schemas.microsoft.com/office/drawing/2014/main" id="{022BF0CE-13FF-4A25-83F8-5C36A63EE3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1" name="Oval 33">
              <a:extLst>
                <a:ext uri="{FF2B5EF4-FFF2-40B4-BE49-F238E27FC236}">
                  <a16:creationId xmlns:a16="http://schemas.microsoft.com/office/drawing/2014/main" id="{D9B00EB3-AEA3-4B0B-8E98-D8DDA99CA2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" name="Oval 34">
              <a:extLst>
                <a:ext uri="{FF2B5EF4-FFF2-40B4-BE49-F238E27FC236}">
                  <a16:creationId xmlns:a16="http://schemas.microsoft.com/office/drawing/2014/main" id="{72FFBD6A-E28B-4AD6-9D7D-BB3AE92445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" name="Oval 35">
              <a:extLst>
                <a:ext uri="{FF2B5EF4-FFF2-40B4-BE49-F238E27FC236}">
                  <a16:creationId xmlns:a16="http://schemas.microsoft.com/office/drawing/2014/main" id="{DB5A7ECC-EB63-4216-942E-CD070C52F7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" name="Oval 36">
              <a:extLst>
                <a:ext uri="{FF2B5EF4-FFF2-40B4-BE49-F238E27FC236}">
                  <a16:creationId xmlns:a16="http://schemas.microsoft.com/office/drawing/2014/main" id="{D267A295-0C22-4B71-AD64-A5852A1FEB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" name="Oval 37">
              <a:extLst>
                <a:ext uri="{FF2B5EF4-FFF2-40B4-BE49-F238E27FC236}">
                  <a16:creationId xmlns:a16="http://schemas.microsoft.com/office/drawing/2014/main" id="{3ACE71E1-6189-4B26-A73A-6E6DA127C1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095940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5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61" name="Group 31">
            <a:extLst>
              <a:ext uri="{FF2B5EF4-FFF2-40B4-BE49-F238E27FC236}">
                <a16:creationId xmlns:a16="http://schemas.microsoft.com/office/drawing/2014/main" id="{24D404B1-C5BE-4A01-9641-88C23E21E4D8}"/>
              </a:ext>
            </a:extLst>
          </p:cNvPr>
          <p:cNvGrpSpPr>
            <a:grpSpLocks/>
          </p:cNvGrpSpPr>
          <p:nvPr/>
        </p:nvGrpSpPr>
        <p:grpSpPr bwMode="auto">
          <a:xfrm>
            <a:off x="3056599" y="971921"/>
            <a:ext cx="1091309" cy="1073161"/>
            <a:chOff x="111440391" y="109780186"/>
            <a:chExt cx="396000" cy="414742"/>
          </a:xfrm>
        </p:grpSpPr>
        <p:sp>
          <p:nvSpPr>
            <p:cNvPr id="176" name="Rectangle 32">
              <a:extLst>
                <a:ext uri="{FF2B5EF4-FFF2-40B4-BE49-F238E27FC236}">
                  <a16:creationId xmlns:a16="http://schemas.microsoft.com/office/drawing/2014/main" id="{3B7FF5E8-7210-45CB-BBBD-69441E4EB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7" name="Oval 33">
              <a:extLst>
                <a:ext uri="{FF2B5EF4-FFF2-40B4-BE49-F238E27FC236}">
                  <a16:creationId xmlns:a16="http://schemas.microsoft.com/office/drawing/2014/main" id="{178A61CC-82D5-4C0C-9616-5520C2A23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" name="Oval 34">
              <a:extLst>
                <a:ext uri="{FF2B5EF4-FFF2-40B4-BE49-F238E27FC236}">
                  <a16:creationId xmlns:a16="http://schemas.microsoft.com/office/drawing/2014/main" id="{691635C3-1468-41FD-92E6-20CC7C23A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" name="Oval 35">
              <a:extLst>
                <a:ext uri="{FF2B5EF4-FFF2-40B4-BE49-F238E27FC236}">
                  <a16:creationId xmlns:a16="http://schemas.microsoft.com/office/drawing/2014/main" id="{B9FB374D-D66F-4EFD-9C7F-0C5E581B96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0" name="Oval 36">
              <a:extLst>
                <a:ext uri="{FF2B5EF4-FFF2-40B4-BE49-F238E27FC236}">
                  <a16:creationId xmlns:a16="http://schemas.microsoft.com/office/drawing/2014/main" id="{3A9CB68E-8468-4CB5-8DFE-FA0D998568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1" name="Oval 37">
              <a:extLst>
                <a:ext uri="{FF2B5EF4-FFF2-40B4-BE49-F238E27FC236}">
                  <a16:creationId xmlns:a16="http://schemas.microsoft.com/office/drawing/2014/main" id="{B80403DE-AB32-467E-984D-D3BF1AC53D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3" name="Group 31">
            <a:extLst>
              <a:ext uri="{FF2B5EF4-FFF2-40B4-BE49-F238E27FC236}">
                <a16:creationId xmlns:a16="http://schemas.microsoft.com/office/drawing/2014/main" id="{9DE143BA-446B-4CB5-8E42-A1AB0242C4AD}"/>
              </a:ext>
            </a:extLst>
          </p:cNvPr>
          <p:cNvGrpSpPr>
            <a:grpSpLocks/>
          </p:cNvGrpSpPr>
          <p:nvPr/>
        </p:nvGrpSpPr>
        <p:grpSpPr bwMode="auto">
          <a:xfrm>
            <a:off x="3056599" y="3109133"/>
            <a:ext cx="1091309" cy="1073161"/>
            <a:chOff x="111440391" y="109780186"/>
            <a:chExt cx="396000" cy="414742"/>
          </a:xfrm>
        </p:grpSpPr>
        <p:sp>
          <p:nvSpPr>
            <p:cNvPr id="164" name="Rectangle 32">
              <a:extLst>
                <a:ext uri="{FF2B5EF4-FFF2-40B4-BE49-F238E27FC236}">
                  <a16:creationId xmlns:a16="http://schemas.microsoft.com/office/drawing/2014/main" id="{D0FF003E-AB89-489E-92C4-B42BFD7E0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5" name="Oval 33">
              <a:extLst>
                <a:ext uri="{FF2B5EF4-FFF2-40B4-BE49-F238E27FC236}">
                  <a16:creationId xmlns:a16="http://schemas.microsoft.com/office/drawing/2014/main" id="{FE5CB772-038D-4788-AC3B-95A07292B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Oval 34">
              <a:extLst>
                <a:ext uri="{FF2B5EF4-FFF2-40B4-BE49-F238E27FC236}">
                  <a16:creationId xmlns:a16="http://schemas.microsoft.com/office/drawing/2014/main" id="{87CB096D-EC6E-4DE2-85D4-FCB6BE92F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" name="Oval 35">
              <a:extLst>
                <a:ext uri="{FF2B5EF4-FFF2-40B4-BE49-F238E27FC236}">
                  <a16:creationId xmlns:a16="http://schemas.microsoft.com/office/drawing/2014/main" id="{57DE24DD-AFFA-40D9-835A-A09397606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Oval 36">
              <a:extLst>
                <a:ext uri="{FF2B5EF4-FFF2-40B4-BE49-F238E27FC236}">
                  <a16:creationId xmlns:a16="http://schemas.microsoft.com/office/drawing/2014/main" id="{9518E69B-F307-46DA-8850-85C9136923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" name="Oval 37">
              <a:extLst>
                <a:ext uri="{FF2B5EF4-FFF2-40B4-BE49-F238E27FC236}">
                  <a16:creationId xmlns:a16="http://schemas.microsoft.com/office/drawing/2014/main" id="{1DFEB204-B77B-44FD-978A-105B0BC17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0" name="Group 31">
            <a:extLst>
              <a:ext uri="{FF2B5EF4-FFF2-40B4-BE49-F238E27FC236}">
                <a16:creationId xmlns:a16="http://schemas.microsoft.com/office/drawing/2014/main" id="{F50F1A78-FA81-40FF-AB34-BCDF3094B91B}"/>
              </a:ext>
            </a:extLst>
          </p:cNvPr>
          <p:cNvGrpSpPr>
            <a:grpSpLocks/>
          </p:cNvGrpSpPr>
          <p:nvPr/>
        </p:nvGrpSpPr>
        <p:grpSpPr bwMode="auto">
          <a:xfrm>
            <a:off x="5239216" y="971921"/>
            <a:ext cx="1091309" cy="1073161"/>
            <a:chOff x="111440391" y="109780186"/>
            <a:chExt cx="396000" cy="414742"/>
          </a:xfrm>
        </p:grpSpPr>
        <p:sp>
          <p:nvSpPr>
            <p:cNvPr id="31" name="Rectangle 32">
              <a:extLst>
                <a:ext uri="{FF2B5EF4-FFF2-40B4-BE49-F238E27FC236}">
                  <a16:creationId xmlns:a16="http://schemas.microsoft.com/office/drawing/2014/main" id="{E1FA54D0-6BAE-4857-9BE1-7B823C0FD7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2" name="Oval 33">
              <a:extLst>
                <a:ext uri="{FF2B5EF4-FFF2-40B4-BE49-F238E27FC236}">
                  <a16:creationId xmlns:a16="http://schemas.microsoft.com/office/drawing/2014/main" id="{D53DE843-9B48-4446-B14C-91D54DD61D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Oval 34">
              <a:extLst>
                <a:ext uri="{FF2B5EF4-FFF2-40B4-BE49-F238E27FC236}">
                  <a16:creationId xmlns:a16="http://schemas.microsoft.com/office/drawing/2014/main" id="{03D9DC25-CA89-461F-8DB1-74D517A3F4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Oval 35">
              <a:extLst>
                <a:ext uri="{FF2B5EF4-FFF2-40B4-BE49-F238E27FC236}">
                  <a16:creationId xmlns:a16="http://schemas.microsoft.com/office/drawing/2014/main" id="{61266BDD-DC82-44EB-A7BF-F170F378AB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Oval 36">
              <a:extLst>
                <a:ext uri="{FF2B5EF4-FFF2-40B4-BE49-F238E27FC236}">
                  <a16:creationId xmlns:a16="http://schemas.microsoft.com/office/drawing/2014/main" id="{86A067AF-494C-4143-8347-EFDE664EBE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Oval 37">
              <a:extLst>
                <a:ext uri="{FF2B5EF4-FFF2-40B4-BE49-F238E27FC236}">
                  <a16:creationId xmlns:a16="http://schemas.microsoft.com/office/drawing/2014/main" id="{D5DCB9D6-3E12-4BA8-B2BA-6AEEAFE844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93983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5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61" name="Group 31">
            <a:extLst>
              <a:ext uri="{FF2B5EF4-FFF2-40B4-BE49-F238E27FC236}">
                <a16:creationId xmlns:a16="http://schemas.microsoft.com/office/drawing/2014/main" id="{24D404B1-C5BE-4A01-9641-88C23E21E4D8}"/>
              </a:ext>
            </a:extLst>
          </p:cNvPr>
          <p:cNvGrpSpPr>
            <a:grpSpLocks/>
          </p:cNvGrpSpPr>
          <p:nvPr/>
        </p:nvGrpSpPr>
        <p:grpSpPr bwMode="auto">
          <a:xfrm>
            <a:off x="3056599" y="971921"/>
            <a:ext cx="1091309" cy="1073161"/>
            <a:chOff x="111440391" y="109780186"/>
            <a:chExt cx="396000" cy="414742"/>
          </a:xfrm>
        </p:grpSpPr>
        <p:sp>
          <p:nvSpPr>
            <p:cNvPr id="176" name="Rectangle 32">
              <a:extLst>
                <a:ext uri="{FF2B5EF4-FFF2-40B4-BE49-F238E27FC236}">
                  <a16:creationId xmlns:a16="http://schemas.microsoft.com/office/drawing/2014/main" id="{3B7FF5E8-7210-45CB-BBBD-69441E4EB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7" name="Oval 33">
              <a:extLst>
                <a:ext uri="{FF2B5EF4-FFF2-40B4-BE49-F238E27FC236}">
                  <a16:creationId xmlns:a16="http://schemas.microsoft.com/office/drawing/2014/main" id="{178A61CC-82D5-4C0C-9616-5520C2A23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" name="Oval 34">
              <a:extLst>
                <a:ext uri="{FF2B5EF4-FFF2-40B4-BE49-F238E27FC236}">
                  <a16:creationId xmlns:a16="http://schemas.microsoft.com/office/drawing/2014/main" id="{691635C3-1468-41FD-92E6-20CC7C23A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" name="Oval 35">
              <a:extLst>
                <a:ext uri="{FF2B5EF4-FFF2-40B4-BE49-F238E27FC236}">
                  <a16:creationId xmlns:a16="http://schemas.microsoft.com/office/drawing/2014/main" id="{B9FB374D-D66F-4EFD-9C7F-0C5E581B96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0" name="Oval 36">
              <a:extLst>
                <a:ext uri="{FF2B5EF4-FFF2-40B4-BE49-F238E27FC236}">
                  <a16:creationId xmlns:a16="http://schemas.microsoft.com/office/drawing/2014/main" id="{3A9CB68E-8468-4CB5-8DFE-FA0D998568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1" name="Oval 37">
              <a:extLst>
                <a:ext uri="{FF2B5EF4-FFF2-40B4-BE49-F238E27FC236}">
                  <a16:creationId xmlns:a16="http://schemas.microsoft.com/office/drawing/2014/main" id="{B80403DE-AB32-467E-984D-D3BF1AC53D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3" name="Group 31">
            <a:extLst>
              <a:ext uri="{FF2B5EF4-FFF2-40B4-BE49-F238E27FC236}">
                <a16:creationId xmlns:a16="http://schemas.microsoft.com/office/drawing/2014/main" id="{9DE143BA-446B-4CB5-8E42-A1AB0242C4AD}"/>
              </a:ext>
            </a:extLst>
          </p:cNvPr>
          <p:cNvGrpSpPr>
            <a:grpSpLocks/>
          </p:cNvGrpSpPr>
          <p:nvPr/>
        </p:nvGrpSpPr>
        <p:grpSpPr bwMode="auto">
          <a:xfrm>
            <a:off x="3056599" y="3109133"/>
            <a:ext cx="1091309" cy="1073161"/>
            <a:chOff x="111440391" y="109780186"/>
            <a:chExt cx="396000" cy="414742"/>
          </a:xfrm>
        </p:grpSpPr>
        <p:sp>
          <p:nvSpPr>
            <p:cNvPr id="164" name="Rectangle 32">
              <a:extLst>
                <a:ext uri="{FF2B5EF4-FFF2-40B4-BE49-F238E27FC236}">
                  <a16:creationId xmlns:a16="http://schemas.microsoft.com/office/drawing/2014/main" id="{D0FF003E-AB89-489E-92C4-B42BFD7E0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5" name="Oval 33">
              <a:extLst>
                <a:ext uri="{FF2B5EF4-FFF2-40B4-BE49-F238E27FC236}">
                  <a16:creationId xmlns:a16="http://schemas.microsoft.com/office/drawing/2014/main" id="{FE5CB772-038D-4788-AC3B-95A07292B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Oval 34">
              <a:extLst>
                <a:ext uri="{FF2B5EF4-FFF2-40B4-BE49-F238E27FC236}">
                  <a16:creationId xmlns:a16="http://schemas.microsoft.com/office/drawing/2014/main" id="{87CB096D-EC6E-4DE2-85D4-FCB6BE92F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" name="Oval 35">
              <a:extLst>
                <a:ext uri="{FF2B5EF4-FFF2-40B4-BE49-F238E27FC236}">
                  <a16:creationId xmlns:a16="http://schemas.microsoft.com/office/drawing/2014/main" id="{57DE24DD-AFFA-40D9-835A-A09397606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Oval 36">
              <a:extLst>
                <a:ext uri="{FF2B5EF4-FFF2-40B4-BE49-F238E27FC236}">
                  <a16:creationId xmlns:a16="http://schemas.microsoft.com/office/drawing/2014/main" id="{9518E69B-F307-46DA-8850-85C9136923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" name="Oval 37">
              <a:extLst>
                <a:ext uri="{FF2B5EF4-FFF2-40B4-BE49-F238E27FC236}">
                  <a16:creationId xmlns:a16="http://schemas.microsoft.com/office/drawing/2014/main" id="{1DFEB204-B77B-44FD-978A-105B0BC17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1D418BB5-5F40-4E18-AF21-8AF7DC0F325B}"/>
              </a:ext>
            </a:extLst>
          </p:cNvPr>
          <p:cNvSpPr/>
          <p:nvPr/>
        </p:nvSpPr>
        <p:spPr>
          <a:xfrm>
            <a:off x="8347102" y="948443"/>
            <a:ext cx="11336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15</a:t>
            </a:r>
            <a:endParaRPr lang="en-GB" dirty="0">
              <a:solidFill>
                <a:srgbClr val="2F528F"/>
              </a:solidFill>
            </a:endParaRPr>
          </a:p>
        </p:txBody>
      </p:sp>
      <p:grpSp>
        <p:nvGrpSpPr>
          <p:cNvPr id="31" name="Group 31">
            <a:extLst>
              <a:ext uri="{FF2B5EF4-FFF2-40B4-BE49-F238E27FC236}">
                <a16:creationId xmlns:a16="http://schemas.microsoft.com/office/drawing/2014/main" id="{FCD7772C-92D3-49D5-801A-72BBB7FA2D82}"/>
              </a:ext>
            </a:extLst>
          </p:cNvPr>
          <p:cNvGrpSpPr>
            <a:grpSpLocks/>
          </p:cNvGrpSpPr>
          <p:nvPr/>
        </p:nvGrpSpPr>
        <p:grpSpPr bwMode="auto">
          <a:xfrm>
            <a:off x="5239216" y="971921"/>
            <a:ext cx="1091309" cy="1073161"/>
            <a:chOff x="111440391" y="109780186"/>
            <a:chExt cx="396000" cy="414742"/>
          </a:xfrm>
        </p:grpSpPr>
        <p:sp>
          <p:nvSpPr>
            <p:cNvPr id="32" name="Rectangle 32">
              <a:extLst>
                <a:ext uri="{FF2B5EF4-FFF2-40B4-BE49-F238E27FC236}">
                  <a16:creationId xmlns:a16="http://schemas.microsoft.com/office/drawing/2014/main" id="{82A8BEC3-3444-4AE6-AC6C-F51056544E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3" name="Oval 33">
              <a:extLst>
                <a:ext uri="{FF2B5EF4-FFF2-40B4-BE49-F238E27FC236}">
                  <a16:creationId xmlns:a16="http://schemas.microsoft.com/office/drawing/2014/main" id="{D7D86AA0-D3A8-402F-8519-DDAC72AED2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Oval 34">
              <a:extLst>
                <a:ext uri="{FF2B5EF4-FFF2-40B4-BE49-F238E27FC236}">
                  <a16:creationId xmlns:a16="http://schemas.microsoft.com/office/drawing/2014/main" id="{32752252-D63F-4160-8DDC-E36DBA7254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Oval 35">
              <a:extLst>
                <a:ext uri="{FF2B5EF4-FFF2-40B4-BE49-F238E27FC236}">
                  <a16:creationId xmlns:a16="http://schemas.microsoft.com/office/drawing/2014/main" id="{5EF8283D-6D9A-4F6D-B4DB-4E3620C15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Oval 36">
              <a:extLst>
                <a:ext uri="{FF2B5EF4-FFF2-40B4-BE49-F238E27FC236}">
                  <a16:creationId xmlns:a16="http://schemas.microsoft.com/office/drawing/2014/main" id="{B3CB9C86-5A61-4481-AB11-1C0D9C0791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Oval 37">
              <a:extLst>
                <a:ext uri="{FF2B5EF4-FFF2-40B4-BE49-F238E27FC236}">
                  <a16:creationId xmlns:a16="http://schemas.microsoft.com/office/drawing/2014/main" id="{EB24521F-7F32-4CEC-892E-2B44DC50D2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180364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324024" y="8690294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5</a:t>
            </a:r>
            <a:r>
              <a:rPr lang="en-GB" sz="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9692233" y="1033349"/>
            <a:ext cx="20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6600" b="1" dirty="0">
                <a:solidFill>
                  <a:srgbClr val="2F528F"/>
                </a:solidFill>
                <a:latin typeface="Century Gothic" panose="020B0502020202020204" pitchFamily="34" charset="0"/>
              </a:rPr>
              <a:t>dots</a:t>
            </a:r>
            <a:endParaRPr lang="en-GB" sz="8000" b="1" dirty="0">
              <a:solidFill>
                <a:srgbClr val="2F528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CDE85-BED0-460A-89B4-3F5463D424EA}"/>
              </a:ext>
            </a:extLst>
          </p:cNvPr>
          <p:cNvSpPr/>
          <p:nvPr/>
        </p:nvSpPr>
        <p:spPr>
          <a:xfrm>
            <a:off x="8267396" y="890803"/>
            <a:ext cx="1338957" cy="1175247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2F528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9" name="Group 31">
            <a:extLst>
              <a:ext uri="{FF2B5EF4-FFF2-40B4-BE49-F238E27FC236}">
                <a16:creationId xmlns:a16="http://schemas.microsoft.com/office/drawing/2014/main" id="{9DF6D0C6-89F5-4288-BE0D-A0908BDD1F51}"/>
              </a:ext>
            </a:extLst>
          </p:cNvPr>
          <p:cNvGrpSpPr>
            <a:grpSpLocks/>
          </p:cNvGrpSpPr>
          <p:nvPr/>
        </p:nvGrpSpPr>
        <p:grpSpPr bwMode="auto">
          <a:xfrm>
            <a:off x="5239216" y="971921"/>
            <a:ext cx="1091309" cy="1073161"/>
            <a:chOff x="111440391" y="109780186"/>
            <a:chExt cx="396000" cy="414742"/>
          </a:xfrm>
        </p:grpSpPr>
        <p:sp>
          <p:nvSpPr>
            <p:cNvPr id="188" name="Rectangle 32">
              <a:extLst>
                <a:ext uri="{FF2B5EF4-FFF2-40B4-BE49-F238E27FC236}">
                  <a16:creationId xmlns:a16="http://schemas.microsoft.com/office/drawing/2014/main" id="{6971E41A-5294-4AEB-814B-687953AEC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9" name="Oval 33">
              <a:extLst>
                <a:ext uri="{FF2B5EF4-FFF2-40B4-BE49-F238E27FC236}">
                  <a16:creationId xmlns:a16="http://schemas.microsoft.com/office/drawing/2014/main" id="{A0D045FE-E7CA-4EC2-8E73-5276A849A7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0" name="Oval 34">
              <a:extLst>
                <a:ext uri="{FF2B5EF4-FFF2-40B4-BE49-F238E27FC236}">
                  <a16:creationId xmlns:a16="http://schemas.microsoft.com/office/drawing/2014/main" id="{9BE415A3-05E1-4741-BDBA-92D47C2DE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1" name="Oval 35">
              <a:extLst>
                <a:ext uri="{FF2B5EF4-FFF2-40B4-BE49-F238E27FC236}">
                  <a16:creationId xmlns:a16="http://schemas.microsoft.com/office/drawing/2014/main" id="{F4CD8909-3BC9-400B-923B-ABDEBC2D3E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2" name="Oval 36">
              <a:extLst>
                <a:ext uri="{FF2B5EF4-FFF2-40B4-BE49-F238E27FC236}">
                  <a16:creationId xmlns:a16="http://schemas.microsoft.com/office/drawing/2014/main" id="{C8C92C20-85F6-4825-B720-0A968AAE4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3" name="Oval 37">
              <a:extLst>
                <a:ext uri="{FF2B5EF4-FFF2-40B4-BE49-F238E27FC236}">
                  <a16:creationId xmlns:a16="http://schemas.microsoft.com/office/drawing/2014/main" id="{8D0407D2-A4D1-4087-BDAE-7C7EEF3FF1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1" name="Group 31">
            <a:extLst>
              <a:ext uri="{FF2B5EF4-FFF2-40B4-BE49-F238E27FC236}">
                <a16:creationId xmlns:a16="http://schemas.microsoft.com/office/drawing/2014/main" id="{24D404B1-C5BE-4A01-9641-88C23E21E4D8}"/>
              </a:ext>
            </a:extLst>
          </p:cNvPr>
          <p:cNvGrpSpPr>
            <a:grpSpLocks/>
          </p:cNvGrpSpPr>
          <p:nvPr/>
        </p:nvGrpSpPr>
        <p:grpSpPr bwMode="auto">
          <a:xfrm>
            <a:off x="3056599" y="971921"/>
            <a:ext cx="1091309" cy="1073161"/>
            <a:chOff x="111440391" y="109780186"/>
            <a:chExt cx="396000" cy="414742"/>
          </a:xfrm>
        </p:grpSpPr>
        <p:sp>
          <p:nvSpPr>
            <p:cNvPr id="176" name="Rectangle 32">
              <a:extLst>
                <a:ext uri="{FF2B5EF4-FFF2-40B4-BE49-F238E27FC236}">
                  <a16:creationId xmlns:a16="http://schemas.microsoft.com/office/drawing/2014/main" id="{3B7FF5E8-7210-45CB-BBBD-69441E4EB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7" name="Oval 33">
              <a:extLst>
                <a:ext uri="{FF2B5EF4-FFF2-40B4-BE49-F238E27FC236}">
                  <a16:creationId xmlns:a16="http://schemas.microsoft.com/office/drawing/2014/main" id="{178A61CC-82D5-4C0C-9616-5520C2A23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" name="Oval 34">
              <a:extLst>
                <a:ext uri="{FF2B5EF4-FFF2-40B4-BE49-F238E27FC236}">
                  <a16:creationId xmlns:a16="http://schemas.microsoft.com/office/drawing/2014/main" id="{691635C3-1468-41FD-92E6-20CC7C23A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" name="Oval 35">
              <a:extLst>
                <a:ext uri="{FF2B5EF4-FFF2-40B4-BE49-F238E27FC236}">
                  <a16:creationId xmlns:a16="http://schemas.microsoft.com/office/drawing/2014/main" id="{B9FB374D-D66F-4EFD-9C7F-0C5E581B96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0" name="Oval 36">
              <a:extLst>
                <a:ext uri="{FF2B5EF4-FFF2-40B4-BE49-F238E27FC236}">
                  <a16:creationId xmlns:a16="http://schemas.microsoft.com/office/drawing/2014/main" id="{3A9CB68E-8468-4CB5-8DFE-FA0D998568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1" name="Oval 37">
              <a:extLst>
                <a:ext uri="{FF2B5EF4-FFF2-40B4-BE49-F238E27FC236}">
                  <a16:creationId xmlns:a16="http://schemas.microsoft.com/office/drawing/2014/main" id="{B80403DE-AB32-467E-984D-D3BF1AC53D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2" name="Group 31">
            <a:extLst>
              <a:ext uri="{FF2B5EF4-FFF2-40B4-BE49-F238E27FC236}">
                <a16:creationId xmlns:a16="http://schemas.microsoft.com/office/drawing/2014/main" id="{FF08801C-9F7D-4531-BFF0-9EC86064FF97}"/>
              </a:ext>
            </a:extLst>
          </p:cNvPr>
          <p:cNvGrpSpPr>
            <a:grpSpLocks/>
          </p:cNvGrpSpPr>
          <p:nvPr/>
        </p:nvGrpSpPr>
        <p:grpSpPr bwMode="auto">
          <a:xfrm>
            <a:off x="5239216" y="3109133"/>
            <a:ext cx="1091309" cy="1073161"/>
            <a:chOff x="111440391" y="109780186"/>
            <a:chExt cx="396000" cy="414742"/>
          </a:xfrm>
        </p:grpSpPr>
        <p:sp>
          <p:nvSpPr>
            <p:cNvPr id="170" name="Rectangle 32">
              <a:extLst>
                <a:ext uri="{FF2B5EF4-FFF2-40B4-BE49-F238E27FC236}">
                  <a16:creationId xmlns:a16="http://schemas.microsoft.com/office/drawing/2014/main" id="{27ABADAA-BE9C-4402-B2EF-C4654AEA01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1" name="Oval 33">
              <a:extLst>
                <a:ext uri="{FF2B5EF4-FFF2-40B4-BE49-F238E27FC236}">
                  <a16:creationId xmlns:a16="http://schemas.microsoft.com/office/drawing/2014/main" id="{DA931A08-2A91-46AF-85FA-E71EF67460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2" name="Oval 34">
              <a:extLst>
                <a:ext uri="{FF2B5EF4-FFF2-40B4-BE49-F238E27FC236}">
                  <a16:creationId xmlns:a16="http://schemas.microsoft.com/office/drawing/2014/main" id="{85DC8CE1-9C29-4EB2-91F1-2F140E25E7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" name="Oval 35">
              <a:extLst>
                <a:ext uri="{FF2B5EF4-FFF2-40B4-BE49-F238E27FC236}">
                  <a16:creationId xmlns:a16="http://schemas.microsoft.com/office/drawing/2014/main" id="{06E2188D-3F00-4D42-B73B-D741209913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" name="Oval 36">
              <a:extLst>
                <a:ext uri="{FF2B5EF4-FFF2-40B4-BE49-F238E27FC236}">
                  <a16:creationId xmlns:a16="http://schemas.microsoft.com/office/drawing/2014/main" id="{CD0C0001-7EF0-4FEF-8037-09CE36853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" name="Oval 37">
              <a:extLst>
                <a:ext uri="{FF2B5EF4-FFF2-40B4-BE49-F238E27FC236}">
                  <a16:creationId xmlns:a16="http://schemas.microsoft.com/office/drawing/2014/main" id="{BCECD36F-8C91-4954-9EC7-9EA758E36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3" name="Group 31">
            <a:extLst>
              <a:ext uri="{FF2B5EF4-FFF2-40B4-BE49-F238E27FC236}">
                <a16:creationId xmlns:a16="http://schemas.microsoft.com/office/drawing/2014/main" id="{9DE143BA-446B-4CB5-8E42-A1AB0242C4AD}"/>
              </a:ext>
            </a:extLst>
          </p:cNvPr>
          <p:cNvGrpSpPr>
            <a:grpSpLocks/>
          </p:cNvGrpSpPr>
          <p:nvPr/>
        </p:nvGrpSpPr>
        <p:grpSpPr bwMode="auto">
          <a:xfrm>
            <a:off x="3056599" y="3109133"/>
            <a:ext cx="1091309" cy="1073161"/>
            <a:chOff x="111440391" y="109780186"/>
            <a:chExt cx="396000" cy="414742"/>
          </a:xfrm>
        </p:grpSpPr>
        <p:sp>
          <p:nvSpPr>
            <p:cNvPr id="164" name="Rectangle 32">
              <a:extLst>
                <a:ext uri="{FF2B5EF4-FFF2-40B4-BE49-F238E27FC236}">
                  <a16:creationId xmlns:a16="http://schemas.microsoft.com/office/drawing/2014/main" id="{D0FF003E-AB89-489E-92C4-B42BFD7E0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5" name="Oval 33">
              <a:extLst>
                <a:ext uri="{FF2B5EF4-FFF2-40B4-BE49-F238E27FC236}">
                  <a16:creationId xmlns:a16="http://schemas.microsoft.com/office/drawing/2014/main" id="{FE5CB772-038D-4788-AC3B-95A07292B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Oval 34">
              <a:extLst>
                <a:ext uri="{FF2B5EF4-FFF2-40B4-BE49-F238E27FC236}">
                  <a16:creationId xmlns:a16="http://schemas.microsoft.com/office/drawing/2014/main" id="{87CB096D-EC6E-4DE2-85D4-FCB6BE92F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" name="Oval 35">
              <a:extLst>
                <a:ext uri="{FF2B5EF4-FFF2-40B4-BE49-F238E27FC236}">
                  <a16:creationId xmlns:a16="http://schemas.microsoft.com/office/drawing/2014/main" id="{57DE24DD-AFFA-40D9-835A-A09397606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Oval 36">
              <a:extLst>
                <a:ext uri="{FF2B5EF4-FFF2-40B4-BE49-F238E27FC236}">
                  <a16:creationId xmlns:a16="http://schemas.microsoft.com/office/drawing/2014/main" id="{9518E69B-F307-46DA-8850-85C9136923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" name="Oval 37">
              <a:extLst>
                <a:ext uri="{FF2B5EF4-FFF2-40B4-BE49-F238E27FC236}">
                  <a16:creationId xmlns:a16="http://schemas.microsoft.com/office/drawing/2014/main" id="{1DFEB204-B77B-44FD-978A-105B0BC17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8" name="Group 31">
            <a:extLst>
              <a:ext uri="{FF2B5EF4-FFF2-40B4-BE49-F238E27FC236}">
                <a16:creationId xmlns:a16="http://schemas.microsoft.com/office/drawing/2014/main" id="{7B099674-E68F-4E0A-949C-14B35903FCFE}"/>
              </a:ext>
            </a:extLst>
          </p:cNvPr>
          <p:cNvGrpSpPr>
            <a:grpSpLocks/>
          </p:cNvGrpSpPr>
          <p:nvPr/>
        </p:nvGrpSpPr>
        <p:grpSpPr bwMode="auto">
          <a:xfrm>
            <a:off x="5239216" y="5246345"/>
            <a:ext cx="1091309" cy="1073161"/>
            <a:chOff x="111440391" y="109780186"/>
            <a:chExt cx="396000" cy="414742"/>
          </a:xfrm>
        </p:grpSpPr>
        <p:sp>
          <p:nvSpPr>
            <p:cNvPr id="39" name="Rectangle 32">
              <a:extLst>
                <a:ext uri="{FF2B5EF4-FFF2-40B4-BE49-F238E27FC236}">
                  <a16:creationId xmlns:a16="http://schemas.microsoft.com/office/drawing/2014/main" id="{1A7AF6D0-953F-4C3D-A2BB-41BA56FED7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Oval 33">
              <a:extLst>
                <a:ext uri="{FF2B5EF4-FFF2-40B4-BE49-F238E27FC236}">
                  <a16:creationId xmlns:a16="http://schemas.microsoft.com/office/drawing/2014/main" id="{88B11CBC-E71A-4685-862A-189418905C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Oval 34">
              <a:extLst>
                <a:ext uri="{FF2B5EF4-FFF2-40B4-BE49-F238E27FC236}">
                  <a16:creationId xmlns:a16="http://schemas.microsoft.com/office/drawing/2014/main" id="{CBCA10D9-6870-4791-A017-A4946F8617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Oval 35">
              <a:extLst>
                <a:ext uri="{FF2B5EF4-FFF2-40B4-BE49-F238E27FC236}">
                  <a16:creationId xmlns:a16="http://schemas.microsoft.com/office/drawing/2014/main" id="{CA912622-8692-44A2-B3A6-3F6DC6AEBE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Oval 36">
              <a:extLst>
                <a:ext uri="{FF2B5EF4-FFF2-40B4-BE49-F238E27FC236}">
                  <a16:creationId xmlns:a16="http://schemas.microsoft.com/office/drawing/2014/main" id="{2A35B357-086F-48C4-B803-2A9461FB61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Oval 37">
              <a:extLst>
                <a:ext uri="{FF2B5EF4-FFF2-40B4-BE49-F238E27FC236}">
                  <a16:creationId xmlns:a16="http://schemas.microsoft.com/office/drawing/2014/main" id="{46DEE1AC-627F-4DB7-9BE1-F813ED1C43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5" name="Group 31">
            <a:extLst>
              <a:ext uri="{FF2B5EF4-FFF2-40B4-BE49-F238E27FC236}">
                <a16:creationId xmlns:a16="http://schemas.microsoft.com/office/drawing/2014/main" id="{9C6DBF65-EF4F-44CF-9CCF-1377326B225D}"/>
              </a:ext>
            </a:extLst>
          </p:cNvPr>
          <p:cNvGrpSpPr>
            <a:grpSpLocks/>
          </p:cNvGrpSpPr>
          <p:nvPr/>
        </p:nvGrpSpPr>
        <p:grpSpPr bwMode="auto">
          <a:xfrm>
            <a:off x="3056599" y="5246345"/>
            <a:ext cx="1091309" cy="1073161"/>
            <a:chOff x="111440391" y="109780186"/>
            <a:chExt cx="396000" cy="414742"/>
          </a:xfrm>
        </p:grpSpPr>
        <p:sp>
          <p:nvSpPr>
            <p:cNvPr id="46" name="Rectangle 32">
              <a:extLst>
                <a:ext uri="{FF2B5EF4-FFF2-40B4-BE49-F238E27FC236}">
                  <a16:creationId xmlns:a16="http://schemas.microsoft.com/office/drawing/2014/main" id="{F2D4B83E-372B-434D-A774-5A1DC63528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7" name="Oval 33">
              <a:extLst>
                <a:ext uri="{FF2B5EF4-FFF2-40B4-BE49-F238E27FC236}">
                  <a16:creationId xmlns:a16="http://schemas.microsoft.com/office/drawing/2014/main" id="{E34348FB-250C-4EAE-9980-FFA8AE7A7A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Oval 34">
              <a:extLst>
                <a:ext uri="{FF2B5EF4-FFF2-40B4-BE49-F238E27FC236}">
                  <a16:creationId xmlns:a16="http://schemas.microsoft.com/office/drawing/2014/main" id="{02F38B99-A650-46E1-A7F8-4EA55F9BD0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Oval 35">
              <a:extLst>
                <a:ext uri="{FF2B5EF4-FFF2-40B4-BE49-F238E27FC236}">
                  <a16:creationId xmlns:a16="http://schemas.microsoft.com/office/drawing/2014/main" id="{9A2CA816-22AE-4B1E-9CA3-49AD32D91C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Oval 36">
              <a:extLst>
                <a:ext uri="{FF2B5EF4-FFF2-40B4-BE49-F238E27FC236}">
                  <a16:creationId xmlns:a16="http://schemas.microsoft.com/office/drawing/2014/main" id="{B46919F3-55BA-4A36-9168-3F86C6DCE5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Oval 37">
              <a:extLst>
                <a:ext uri="{FF2B5EF4-FFF2-40B4-BE49-F238E27FC236}">
                  <a16:creationId xmlns:a16="http://schemas.microsoft.com/office/drawing/2014/main" id="{A0D7979D-96D8-47E5-934E-958BEC885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762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740900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7492</TotalTime>
  <Words>99</Words>
  <Application>Microsoft Office PowerPoint</Application>
  <PresentationFormat>Custom</PresentationFormat>
  <Paragraphs>63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Metcalfe</dc:creator>
  <cp:lastModifiedBy>Lisa Metcalfe</cp:lastModifiedBy>
  <cp:revision>488</cp:revision>
  <dcterms:created xsi:type="dcterms:W3CDTF">2017-06-14T20:19:49Z</dcterms:created>
  <dcterms:modified xsi:type="dcterms:W3CDTF">2018-11-23T22:10:54Z</dcterms:modified>
</cp:coreProperties>
</file>