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4" r:id="rId2"/>
    <p:sldId id="406" r:id="rId3"/>
    <p:sldId id="400" r:id="rId4"/>
    <p:sldId id="407" r:id="rId5"/>
    <p:sldId id="405" r:id="rId6"/>
    <p:sldId id="408" r:id="rId7"/>
    <p:sldId id="402" r:id="rId8"/>
    <p:sldId id="409" r:id="rId9"/>
    <p:sldId id="403" r:id="rId10"/>
    <p:sldId id="410" r:id="rId11"/>
    <p:sldId id="397" r:id="rId12"/>
    <p:sldId id="411" r:id="rId13"/>
    <p:sldId id="399" r:id="rId14"/>
    <p:sldId id="412" r:id="rId15"/>
    <p:sldId id="398" r:id="rId16"/>
    <p:sldId id="413" r:id="rId17"/>
    <p:sldId id="401" r:id="rId18"/>
    <p:sldId id="414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9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28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79CE9147-942B-4E52-9C70-5C790B99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206949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2" name="Oval 33">
            <a:extLst>
              <a:ext uri="{FF2B5EF4-FFF2-40B4-BE49-F238E27FC236}">
                <a16:creationId xmlns:a16="http://schemas.microsoft.com/office/drawing/2014/main" id="{3F317F7B-36FE-4700-BAC2-A0EC6D637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90851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Oval 34">
            <a:extLst>
              <a:ext uri="{FF2B5EF4-FFF2-40B4-BE49-F238E27FC236}">
                <a16:creationId xmlns:a16="http://schemas.microsoft.com/office/drawing/2014/main" id="{A3FFD989-7FF1-4450-8BF3-BF89C1583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Oval 36">
            <a:extLst>
              <a:ext uri="{FF2B5EF4-FFF2-40B4-BE49-F238E27FC236}">
                <a16:creationId xmlns:a16="http://schemas.microsoft.com/office/drawing/2014/main" id="{44A97974-3B0A-496C-9D46-927F498C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90653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Oval 37">
            <a:extLst>
              <a:ext uri="{FF2B5EF4-FFF2-40B4-BE49-F238E27FC236}">
                <a16:creationId xmlns:a16="http://schemas.microsoft.com/office/drawing/2014/main" id="{EEC27AA3-D270-4FF3-8B5F-C025E623B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6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59B568-F398-4737-AC47-CE5B34537F11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3" name="Oval 33">
              <a:extLst>
                <a:ext uri="{FF2B5EF4-FFF2-40B4-BE49-F238E27FC236}">
                  <a16:creationId xmlns:a16="http://schemas.microsoft.com/office/drawing/2014/main" id="{C402FABB-5195-4F5C-B2E8-717B32ACD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4">
              <a:extLst>
                <a:ext uri="{FF2B5EF4-FFF2-40B4-BE49-F238E27FC236}">
                  <a16:creationId xmlns:a16="http://schemas.microsoft.com/office/drawing/2014/main" id="{810F20C8-04AF-4F67-AF69-25205488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6">
              <a:extLst>
                <a:ext uri="{FF2B5EF4-FFF2-40B4-BE49-F238E27FC236}">
                  <a16:creationId xmlns:a16="http://schemas.microsoft.com/office/drawing/2014/main" id="{BCFB22CA-6179-4D1E-B290-3CA19B0A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Oval 37">
              <a:extLst>
                <a:ext uri="{FF2B5EF4-FFF2-40B4-BE49-F238E27FC236}">
                  <a16:creationId xmlns:a16="http://schemas.microsoft.com/office/drawing/2014/main" id="{E64BAB27-06E4-4C94-BEFA-091043C1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4E7204-E6A6-4CAB-96E2-BCD08CFBC282}"/>
              </a:ext>
            </a:extLst>
          </p:cNvPr>
          <p:cNvGrpSpPr/>
          <p:nvPr/>
        </p:nvGrpSpPr>
        <p:grpSpPr>
          <a:xfrm>
            <a:off x="3893668" y="4721372"/>
            <a:ext cx="3273926" cy="3210373"/>
            <a:chOff x="3056599" y="837011"/>
            <a:chExt cx="3273926" cy="3210373"/>
          </a:xfrm>
        </p:grpSpPr>
        <p:sp>
          <p:nvSpPr>
            <p:cNvPr id="84" name="Rectangle 32">
              <a:extLst>
                <a:ext uri="{FF2B5EF4-FFF2-40B4-BE49-F238E27FC236}">
                  <a16:creationId xmlns:a16="http://schemas.microsoft.com/office/drawing/2014/main" id="{649FD26B-AB8F-4149-9B25-E5F0E9E6E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5" name="Oval 33">
              <a:extLst>
                <a:ext uri="{FF2B5EF4-FFF2-40B4-BE49-F238E27FC236}">
                  <a16:creationId xmlns:a16="http://schemas.microsoft.com/office/drawing/2014/main" id="{9BDD1C60-9E36-4869-A916-E9328B90E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Oval 34">
              <a:extLst>
                <a:ext uri="{FF2B5EF4-FFF2-40B4-BE49-F238E27FC236}">
                  <a16:creationId xmlns:a16="http://schemas.microsoft.com/office/drawing/2014/main" id="{637C08D5-335A-4DFC-890D-02459B175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Oval 36">
              <a:extLst>
                <a:ext uri="{FF2B5EF4-FFF2-40B4-BE49-F238E27FC236}">
                  <a16:creationId xmlns:a16="http://schemas.microsoft.com/office/drawing/2014/main" id="{B565D3C6-D556-40CD-AD67-1D2777B5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24C66B7-C590-4D71-ACA2-C0BBC8E2C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32">
              <a:extLst>
                <a:ext uri="{FF2B5EF4-FFF2-40B4-BE49-F238E27FC236}">
                  <a16:creationId xmlns:a16="http://schemas.microsoft.com/office/drawing/2014/main" id="{4A3A069D-A043-4240-ADE1-A2C73565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Oval 33">
              <a:extLst>
                <a:ext uri="{FF2B5EF4-FFF2-40B4-BE49-F238E27FC236}">
                  <a16:creationId xmlns:a16="http://schemas.microsoft.com/office/drawing/2014/main" id="{4A433BEE-6A7D-4964-83AC-88D8D0C4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Oval 34">
              <a:extLst>
                <a:ext uri="{FF2B5EF4-FFF2-40B4-BE49-F238E27FC236}">
                  <a16:creationId xmlns:a16="http://schemas.microsoft.com/office/drawing/2014/main" id="{57250A82-039E-42CA-B94C-75974986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Oval 36">
              <a:extLst>
                <a:ext uri="{FF2B5EF4-FFF2-40B4-BE49-F238E27FC236}">
                  <a16:creationId xmlns:a16="http://schemas.microsoft.com/office/drawing/2014/main" id="{9D1A184C-1AD2-4929-81C4-E21743AD7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Oval 37">
              <a:extLst>
                <a:ext uri="{FF2B5EF4-FFF2-40B4-BE49-F238E27FC236}">
                  <a16:creationId xmlns:a16="http://schemas.microsoft.com/office/drawing/2014/main" id="{F6138CB7-1F68-4D7F-9DC4-FD1FB37A1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32">
              <a:extLst>
                <a:ext uri="{FF2B5EF4-FFF2-40B4-BE49-F238E27FC236}">
                  <a16:creationId xmlns:a16="http://schemas.microsoft.com/office/drawing/2014/main" id="{F64B1ED7-AD2A-48CB-9AF4-CAB87698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5" name="Oval 33">
              <a:extLst>
                <a:ext uri="{FF2B5EF4-FFF2-40B4-BE49-F238E27FC236}">
                  <a16:creationId xmlns:a16="http://schemas.microsoft.com/office/drawing/2014/main" id="{760FDEB0-44E2-4583-AB4D-63F04F410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Oval 34">
              <a:extLst>
                <a:ext uri="{FF2B5EF4-FFF2-40B4-BE49-F238E27FC236}">
                  <a16:creationId xmlns:a16="http://schemas.microsoft.com/office/drawing/2014/main" id="{6922CE6F-18E4-4BBE-8698-EDC22BBD0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Oval 36">
              <a:extLst>
                <a:ext uri="{FF2B5EF4-FFF2-40B4-BE49-F238E27FC236}">
                  <a16:creationId xmlns:a16="http://schemas.microsoft.com/office/drawing/2014/main" id="{82361917-581A-4FD8-A2B1-59E7A927E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Oval 37">
              <a:extLst>
                <a:ext uri="{FF2B5EF4-FFF2-40B4-BE49-F238E27FC236}">
                  <a16:creationId xmlns:a16="http://schemas.microsoft.com/office/drawing/2014/main" id="{1522728C-3BE2-4FB4-B624-8B293A19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32">
              <a:extLst>
                <a:ext uri="{FF2B5EF4-FFF2-40B4-BE49-F238E27FC236}">
                  <a16:creationId xmlns:a16="http://schemas.microsoft.com/office/drawing/2014/main" id="{CE5CD67E-29EA-4258-8C50-2B8089E1B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0" name="Oval 33">
              <a:extLst>
                <a:ext uri="{FF2B5EF4-FFF2-40B4-BE49-F238E27FC236}">
                  <a16:creationId xmlns:a16="http://schemas.microsoft.com/office/drawing/2014/main" id="{702F9808-9123-40FA-97D4-C25403BD3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Oval 34">
              <a:extLst>
                <a:ext uri="{FF2B5EF4-FFF2-40B4-BE49-F238E27FC236}">
                  <a16:creationId xmlns:a16="http://schemas.microsoft.com/office/drawing/2014/main" id="{2F555DF6-6283-4357-AA73-C8B29348D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Oval 36">
              <a:extLst>
                <a:ext uri="{FF2B5EF4-FFF2-40B4-BE49-F238E27FC236}">
                  <a16:creationId xmlns:a16="http://schemas.microsoft.com/office/drawing/2014/main" id="{851C98E9-8B93-4A40-BFD8-6374A3CF5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Oval 37">
              <a:extLst>
                <a:ext uri="{FF2B5EF4-FFF2-40B4-BE49-F238E27FC236}">
                  <a16:creationId xmlns:a16="http://schemas.microsoft.com/office/drawing/2014/main" id="{E0DAD789-08D5-42D3-A308-349AFED5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32">
              <a:extLst>
                <a:ext uri="{FF2B5EF4-FFF2-40B4-BE49-F238E27FC236}">
                  <a16:creationId xmlns:a16="http://schemas.microsoft.com/office/drawing/2014/main" id="{ADF39F50-4BBA-4C49-BD29-14A91D944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5" name="Oval 33">
              <a:extLst>
                <a:ext uri="{FF2B5EF4-FFF2-40B4-BE49-F238E27FC236}">
                  <a16:creationId xmlns:a16="http://schemas.microsoft.com/office/drawing/2014/main" id="{C220D947-5410-4C93-83E0-F94897F0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Oval 34">
              <a:extLst>
                <a:ext uri="{FF2B5EF4-FFF2-40B4-BE49-F238E27FC236}">
                  <a16:creationId xmlns:a16="http://schemas.microsoft.com/office/drawing/2014/main" id="{16C27543-6E6E-40E5-ACEA-EADD44AEC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Oval 36">
              <a:extLst>
                <a:ext uri="{FF2B5EF4-FFF2-40B4-BE49-F238E27FC236}">
                  <a16:creationId xmlns:a16="http://schemas.microsoft.com/office/drawing/2014/main" id="{863BF5F2-ADBB-4534-9DCE-4650027B2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Oval 37">
              <a:extLst>
                <a:ext uri="{FF2B5EF4-FFF2-40B4-BE49-F238E27FC236}">
                  <a16:creationId xmlns:a16="http://schemas.microsoft.com/office/drawing/2014/main" id="{BFB37B0A-D7F2-42FE-AAF2-BF5DF7769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1201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59B568-F398-4737-AC47-CE5B34537F11}"/>
              </a:ext>
            </a:extLst>
          </p:cNvPr>
          <p:cNvGrpSpPr/>
          <p:nvPr/>
        </p:nvGrpSpPr>
        <p:grpSpPr>
          <a:xfrm>
            <a:off x="3056599" y="837011"/>
            <a:ext cx="3273926" cy="3210373"/>
            <a:chOff x="3056599" y="837011"/>
            <a:chExt cx="3273926" cy="3210373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32">
              <a:extLst>
                <a:ext uri="{FF2B5EF4-FFF2-40B4-BE49-F238E27FC236}">
                  <a16:creationId xmlns:a16="http://schemas.microsoft.com/office/drawing/2014/main" id="{64AB4881-296C-4451-BD50-AA3D503A2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3" name="Oval 33">
              <a:extLst>
                <a:ext uri="{FF2B5EF4-FFF2-40B4-BE49-F238E27FC236}">
                  <a16:creationId xmlns:a16="http://schemas.microsoft.com/office/drawing/2014/main" id="{C402FABB-5195-4F5C-B2E8-717B32ACD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34">
              <a:extLst>
                <a:ext uri="{FF2B5EF4-FFF2-40B4-BE49-F238E27FC236}">
                  <a16:creationId xmlns:a16="http://schemas.microsoft.com/office/drawing/2014/main" id="{810F20C8-04AF-4F67-AF69-25205488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Oval 36">
              <a:extLst>
                <a:ext uri="{FF2B5EF4-FFF2-40B4-BE49-F238E27FC236}">
                  <a16:creationId xmlns:a16="http://schemas.microsoft.com/office/drawing/2014/main" id="{BCFB22CA-6179-4D1E-B290-3CA19B0A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Oval 37">
              <a:extLst>
                <a:ext uri="{FF2B5EF4-FFF2-40B4-BE49-F238E27FC236}">
                  <a16:creationId xmlns:a16="http://schemas.microsoft.com/office/drawing/2014/main" id="{E64BAB27-06E4-4C94-BEFA-091043C1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40</a:t>
            </a:r>
            <a:endParaRPr lang="en-GB" dirty="0">
              <a:solidFill>
                <a:srgbClr val="2F528F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4E7204-E6A6-4CAB-96E2-BCD08CFBC282}"/>
              </a:ext>
            </a:extLst>
          </p:cNvPr>
          <p:cNvGrpSpPr/>
          <p:nvPr/>
        </p:nvGrpSpPr>
        <p:grpSpPr>
          <a:xfrm>
            <a:off x="3893668" y="4721372"/>
            <a:ext cx="3273926" cy="3210373"/>
            <a:chOff x="3056599" y="837011"/>
            <a:chExt cx="3273926" cy="3210373"/>
          </a:xfrm>
        </p:grpSpPr>
        <p:sp>
          <p:nvSpPr>
            <p:cNvPr id="84" name="Rectangle 32">
              <a:extLst>
                <a:ext uri="{FF2B5EF4-FFF2-40B4-BE49-F238E27FC236}">
                  <a16:creationId xmlns:a16="http://schemas.microsoft.com/office/drawing/2014/main" id="{649FD26B-AB8F-4149-9B25-E5F0E9E6E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5" name="Oval 33">
              <a:extLst>
                <a:ext uri="{FF2B5EF4-FFF2-40B4-BE49-F238E27FC236}">
                  <a16:creationId xmlns:a16="http://schemas.microsoft.com/office/drawing/2014/main" id="{9BDD1C60-9E36-4869-A916-E9328B90E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Oval 34">
              <a:extLst>
                <a:ext uri="{FF2B5EF4-FFF2-40B4-BE49-F238E27FC236}">
                  <a16:creationId xmlns:a16="http://schemas.microsoft.com/office/drawing/2014/main" id="{637C08D5-335A-4DFC-890D-02459B175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Oval 36">
              <a:extLst>
                <a:ext uri="{FF2B5EF4-FFF2-40B4-BE49-F238E27FC236}">
                  <a16:creationId xmlns:a16="http://schemas.microsoft.com/office/drawing/2014/main" id="{B565D3C6-D556-40CD-AD67-1D2777B5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24C66B7-C590-4D71-ACA2-C0BBC8E2C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32">
              <a:extLst>
                <a:ext uri="{FF2B5EF4-FFF2-40B4-BE49-F238E27FC236}">
                  <a16:creationId xmlns:a16="http://schemas.microsoft.com/office/drawing/2014/main" id="{4A3A069D-A043-4240-ADE1-A2C73565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908" y="1910172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Oval 33">
              <a:extLst>
                <a:ext uri="{FF2B5EF4-FFF2-40B4-BE49-F238E27FC236}">
                  <a16:creationId xmlns:a16="http://schemas.microsoft.com/office/drawing/2014/main" id="{4A433BEE-6A7D-4964-83AC-88D8D0C4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61173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Oval 34">
              <a:extLst>
                <a:ext uri="{FF2B5EF4-FFF2-40B4-BE49-F238E27FC236}">
                  <a16:creationId xmlns:a16="http://schemas.microsoft.com/office/drawing/2014/main" id="{57250A82-039E-42CA-B94C-75974986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Oval 36">
              <a:extLst>
                <a:ext uri="{FF2B5EF4-FFF2-40B4-BE49-F238E27FC236}">
                  <a16:creationId xmlns:a16="http://schemas.microsoft.com/office/drawing/2014/main" id="{9D1A184C-1AD2-4929-81C4-E21743AD7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907" y="260975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Oval 37">
              <a:extLst>
                <a:ext uri="{FF2B5EF4-FFF2-40B4-BE49-F238E27FC236}">
                  <a16:creationId xmlns:a16="http://schemas.microsoft.com/office/drawing/2014/main" id="{F6138CB7-1F68-4D7F-9DC4-FD1FB37A1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377" y="2132313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32">
              <a:extLst>
                <a:ext uri="{FF2B5EF4-FFF2-40B4-BE49-F238E27FC236}">
                  <a16:creationId xmlns:a16="http://schemas.microsoft.com/office/drawing/2014/main" id="{F64B1ED7-AD2A-48CB-9AF4-CAB87698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837011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5" name="Oval 33">
              <a:extLst>
                <a:ext uri="{FF2B5EF4-FFF2-40B4-BE49-F238E27FC236}">
                  <a16:creationId xmlns:a16="http://schemas.microsoft.com/office/drawing/2014/main" id="{760FDEB0-44E2-4583-AB4D-63F04F410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538577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Oval 34">
              <a:extLst>
                <a:ext uri="{FF2B5EF4-FFF2-40B4-BE49-F238E27FC236}">
                  <a16:creationId xmlns:a16="http://schemas.microsoft.com/office/drawing/2014/main" id="{6922CE6F-18E4-4BBE-8698-EDC22BBD0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Oval 36">
              <a:extLst>
                <a:ext uri="{FF2B5EF4-FFF2-40B4-BE49-F238E27FC236}">
                  <a16:creationId xmlns:a16="http://schemas.microsoft.com/office/drawing/2014/main" id="{82361917-581A-4FD8-A2B1-59E7A927E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1536598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Oval 37">
              <a:extLst>
                <a:ext uri="{FF2B5EF4-FFF2-40B4-BE49-F238E27FC236}">
                  <a16:creationId xmlns:a16="http://schemas.microsoft.com/office/drawing/2014/main" id="{1522728C-3BE2-4FB4-B624-8B293A19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1059152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32">
              <a:extLst>
                <a:ext uri="{FF2B5EF4-FFF2-40B4-BE49-F238E27FC236}">
                  <a16:creationId xmlns:a16="http://schemas.microsoft.com/office/drawing/2014/main" id="{CE5CD67E-29EA-4258-8C50-2B8089E1B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9216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0" name="Oval 33">
              <a:extLst>
                <a:ext uri="{FF2B5EF4-FFF2-40B4-BE49-F238E27FC236}">
                  <a16:creationId xmlns:a16="http://schemas.microsoft.com/office/drawing/2014/main" id="{702F9808-9123-40FA-97D4-C25403BD3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Oval 34">
              <a:extLst>
                <a:ext uri="{FF2B5EF4-FFF2-40B4-BE49-F238E27FC236}">
                  <a16:creationId xmlns:a16="http://schemas.microsoft.com/office/drawing/2014/main" id="{2F555DF6-6283-4357-AA73-C8B29348D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Oval 36">
              <a:extLst>
                <a:ext uri="{FF2B5EF4-FFF2-40B4-BE49-F238E27FC236}">
                  <a16:creationId xmlns:a16="http://schemas.microsoft.com/office/drawing/2014/main" id="{851C98E9-8B93-4A40-BFD8-6374A3CF5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215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Oval 37">
              <a:extLst>
                <a:ext uri="{FF2B5EF4-FFF2-40B4-BE49-F238E27FC236}">
                  <a16:creationId xmlns:a16="http://schemas.microsoft.com/office/drawing/2014/main" id="{E0DAD789-08D5-42D3-A308-349AFED5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685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Rectangle 32">
              <a:extLst>
                <a:ext uri="{FF2B5EF4-FFF2-40B4-BE49-F238E27FC236}">
                  <a16:creationId xmlns:a16="http://schemas.microsoft.com/office/drawing/2014/main" id="{ADF39F50-4BBA-4C49-BD29-14A91D944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599" y="2974223"/>
              <a:ext cx="1091309" cy="1073161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5" name="Oval 33">
              <a:extLst>
                <a:ext uri="{FF2B5EF4-FFF2-40B4-BE49-F238E27FC236}">
                  <a16:creationId xmlns:a16="http://schemas.microsoft.com/office/drawing/2014/main" id="{C220D947-5410-4C93-83E0-F94897F0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675789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Oval 34">
              <a:extLst>
                <a:ext uri="{FF2B5EF4-FFF2-40B4-BE49-F238E27FC236}">
                  <a16:creationId xmlns:a16="http://schemas.microsoft.com/office/drawing/2014/main" id="{16C27543-6E6E-40E5-ACEA-EADD44AEC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Oval 36">
              <a:extLst>
                <a:ext uri="{FF2B5EF4-FFF2-40B4-BE49-F238E27FC236}">
                  <a16:creationId xmlns:a16="http://schemas.microsoft.com/office/drawing/2014/main" id="{863BF5F2-ADBB-4534-9DCE-4650027B2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598" y="3673810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Oval 37">
              <a:extLst>
                <a:ext uri="{FF2B5EF4-FFF2-40B4-BE49-F238E27FC236}">
                  <a16:creationId xmlns:a16="http://schemas.microsoft.com/office/drawing/2014/main" id="{BFB37B0A-D7F2-42FE-AAF2-BF5DF7769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068" y="3196364"/>
              <a:ext cx="167893" cy="157641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119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3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32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1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" name="Oval 36">
            <a:extLst>
              <a:ext uri="{FF2B5EF4-FFF2-40B4-BE49-F238E27FC236}">
                <a16:creationId xmlns:a16="http://schemas.microsoft.com/office/drawing/2014/main" id="{BCFB22CA-6179-4D1E-B290-3CA19B0A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" name="Oval 37">
            <a:extLst>
              <a:ext uri="{FF2B5EF4-FFF2-40B4-BE49-F238E27FC236}">
                <a16:creationId xmlns:a16="http://schemas.microsoft.com/office/drawing/2014/main" id="{E64BAB27-06E4-4C94-BEFA-091043C12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2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32">
            <a:extLst>
              <a:ext uri="{FF2B5EF4-FFF2-40B4-BE49-F238E27FC236}">
                <a16:creationId xmlns:a16="http://schemas.microsoft.com/office/drawing/2014/main" id="{64AB4881-296C-4451-BD50-AA3D503A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3" name="Oval 33">
            <a:extLst>
              <a:ext uri="{FF2B5EF4-FFF2-40B4-BE49-F238E27FC236}">
                <a16:creationId xmlns:a16="http://schemas.microsoft.com/office/drawing/2014/main" id="{C402FABB-5195-4F5C-B2E8-717B32AC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Oval 34">
            <a:extLst>
              <a:ext uri="{FF2B5EF4-FFF2-40B4-BE49-F238E27FC236}">
                <a16:creationId xmlns:a16="http://schemas.microsoft.com/office/drawing/2014/main" id="{810F20C8-04AF-4F67-AF69-25205488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" name="Oval 36">
            <a:extLst>
              <a:ext uri="{FF2B5EF4-FFF2-40B4-BE49-F238E27FC236}">
                <a16:creationId xmlns:a16="http://schemas.microsoft.com/office/drawing/2014/main" id="{BCFB22CA-6179-4D1E-B290-3CA19B0A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" name="Oval 37">
            <a:extLst>
              <a:ext uri="{FF2B5EF4-FFF2-40B4-BE49-F238E27FC236}">
                <a16:creationId xmlns:a16="http://schemas.microsoft.com/office/drawing/2014/main" id="{E64BAB27-06E4-4C94-BEFA-091043C12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36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649FD26B-AB8F-4149-9B25-E5F0E9E6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5" name="Oval 33">
            <a:extLst>
              <a:ext uri="{FF2B5EF4-FFF2-40B4-BE49-F238E27FC236}">
                <a16:creationId xmlns:a16="http://schemas.microsoft.com/office/drawing/2014/main" id="{9BDD1C60-9E36-4869-A916-E9328B90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637C08D5-335A-4DFC-890D-02459B17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Oval 36">
            <a:extLst>
              <a:ext uri="{FF2B5EF4-FFF2-40B4-BE49-F238E27FC236}">
                <a16:creationId xmlns:a16="http://schemas.microsoft.com/office/drawing/2014/main" id="{B565D3C6-D556-40CD-AD67-1D2777B5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Oval 37">
            <a:extLst>
              <a:ext uri="{FF2B5EF4-FFF2-40B4-BE49-F238E27FC236}">
                <a16:creationId xmlns:a16="http://schemas.microsoft.com/office/drawing/2014/main" id="{E24C66B7-C590-4D71-ACA2-C0BBC8E2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Rectangle 32">
            <a:extLst>
              <a:ext uri="{FF2B5EF4-FFF2-40B4-BE49-F238E27FC236}">
                <a16:creationId xmlns:a16="http://schemas.microsoft.com/office/drawing/2014/main" id="{F64B1ED7-AD2A-48CB-9AF4-CAB876989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47213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5" name="Oval 33">
            <a:extLst>
              <a:ext uri="{FF2B5EF4-FFF2-40B4-BE49-F238E27FC236}">
                <a16:creationId xmlns:a16="http://schemas.microsoft.com/office/drawing/2014/main" id="{760FDEB0-44E2-4583-AB4D-63F04F41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54229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Oval 34">
            <a:extLst>
              <a:ext uri="{FF2B5EF4-FFF2-40B4-BE49-F238E27FC236}">
                <a16:creationId xmlns:a16="http://schemas.microsoft.com/office/drawing/2014/main" id="{6922CE6F-18E4-4BBE-8698-EDC22BBD0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Oval 36">
            <a:extLst>
              <a:ext uri="{FF2B5EF4-FFF2-40B4-BE49-F238E27FC236}">
                <a16:creationId xmlns:a16="http://schemas.microsoft.com/office/drawing/2014/main" id="{82361917-581A-4FD8-A2B1-59E7A927E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54209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1522728C-3BE2-4FB4-B624-8B293A1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49435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Rectangle 32">
            <a:extLst>
              <a:ext uri="{FF2B5EF4-FFF2-40B4-BE49-F238E27FC236}">
                <a16:creationId xmlns:a16="http://schemas.microsoft.com/office/drawing/2014/main" id="{CE5CD67E-29EA-4258-8C50-2B8089E1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285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0" name="Oval 33">
            <a:extLst>
              <a:ext uri="{FF2B5EF4-FFF2-40B4-BE49-F238E27FC236}">
                <a16:creationId xmlns:a16="http://schemas.microsoft.com/office/drawing/2014/main" id="{702F9808-9123-40FA-97D4-C25403BD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Oval 34">
            <a:extLst>
              <a:ext uri="{FF2B5EF4-FFF2-40B4-BE49-F238E27FC236}">
                <a16:creationId xmlns:a16="http://schemas.microsoft.com/office/drawing/2014/main" id="{2F555DF6-6283-4357-AA73-C8B29348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Oval 36">
            <a:extLst>
              <a:ext uri="{FF2B5EF4-FFF2-40B4-BE49-F238E27FC236}">
                <a16:creationId xmlns:a16="http://schemas.microsoft.com/office/drawing/2014/main" id="{851C98E9-8B93-4A40-BFD8-6374A3C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284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Oval 37">
            <a:extLst>
              <a:ext uri="{FF2B5EF4-FFF2-40B4-BE49-F238E27FC236}">
                <a16:creationId xmlns:a16="http://schemas.microsoft.com/office/drawing/2014/main" id="{E0DAD789-08D5-42D3-A308-349AFED56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754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ADF39F50-4BBA-4C49-BD29-14A91D94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668" y="6858584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C220D947-5410-4C93-83E0-F94897F0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56015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Oval 34">
            <a:extLst>
              <a:ext uri="{FF2B5EF4-FFF2-40B4-BE49-F238E27FC236}">
                <a16:creationId xmlns:a16="http://schemas.microsoft.com/office/drawing/2014/main" id="{16C27543-6E6E-40E5-ACEA-EADD44AEC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Oval 36">
            <a:extLst>
              <a:ext uri="{FF2B5EF4-FFF2-40B4-BE49-F238E27FC236}">
                <a16:creationId xmlns:a16="http://schemas.microsoft.com/office/drawing/2014/main" id="{863BF5F2-ADBB-4534-9DCE-4650027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667" y="7558171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Oval 37">
            <a:extLst>
              <a:ext uri="{FF2B5EF4-FFF2-40B4-BE49-F238E27FC236}">
                <a16:creationId xmlns:a16="http://schemas.microsoft.com/office/drawing/2014/main" id="{BFB37B0A-D7F2-42FE-AAF2-BF5DF7769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137" y="708072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9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2E92B39-16C6-41AA-A891-67B4F13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2108C954-BFB2-4A2F-97D1-119CBC5E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DD4D9462-F466-4BE9-991A-3B10F1BC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537F23B3-0718-4459-B379-4D8AFFFB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0A65900A-F90A-4279-92EB-E26ECC64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7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20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2E92B39-16C6-41AA-A891-67B4F13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08" y="1910172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2108C954-BFB2-4A2F-97D1-119CBC5E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61173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DD4D9462-F466-4BE9-991A-3B10F1BC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537F23B3-0718-4459-B379-4D8AFFFB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907" y="260975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0A65900A-F90A-4279-92EB-E26ECC64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377" y="213231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1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635972" y="948443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8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2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2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16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3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4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12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5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4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8114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24</a:t>
            </a:r>
            <a:endParaRPr lang="en-GB" dirty="0">
              <a:solidFill>
                <a:srgbClr val="2F528F"/>
              </a:solidFill>
            </a:endParaRPr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67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4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32">
            <a:extLst>
              <a:ext uri="{FF2B5EF4-FFF2-40B4-BE49-F238E27FC236}">
                <a16:creationId xmlns:a16="http://schemas.microsoft.com/office/drawing/2014/main" id="{6971E41A-5294-4AEB-814B-687953AEC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9" name="Oval 33">
            <a:extLst>
              <a:ext uri="{FF2B5EF4-FFF2-40B4-BE49-F238E27FC236}">
                <a16:creationId xmlns:a16="http://schemas.microsoft.com/office/drawing/2014/main" id="{A0D045FE-E7CA-4EC2-8E73-5276A849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Oval 34">
            <a:extLst>
              <a:ext uri="{FF2B5EF4-FFF2-40B4-BE49-F238E27FC236}">
                <a16:creationId xmlns:a16="http://schemas.microsoft.com/office/drawing/2014/main" id="{9BE415A3-05E1-4741-BDBA-92D47C2D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Oval 36">
            <a:extLst>
              <a:ext uri="{FF2B5EF4-FFF2-40B4-BE49-F238E27FC236}">
                <a16:creationId xmlns:a16="http://schemas.microsoft.com/office/drawing/2014/main" id="{C8C92C20-85F6-4825-B720-0A968AAE4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Oval 37">
            <a:extLst>
              <a:ext uri="{FF2B5EF4-FFF2-40B4-BE49-F238E27FC236}">
                <a16:creationId xmlns:a16="http://schemas.microsoft.com/office/drawing/2014/main" id="{8D0407D2-A4D1-4087-BDAE-7C7EEF3FF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32">
            <a:extLst>
              <a:ext uri="{FF2B5EF4-FFF2-40B4-BE49-F238E27FC236}">
                <a16:creationId xmlns:a16="http://schemas.microsoft.com/office/drawing/2014/main" id="{3B7FF5E8-7210-45CB-BBBD-69441E4E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837011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7" name="Oval 33">
            <a:extLst>
              <a:ext uri="{FF2B5EF4-FFF2-40B4-BE49-F238E27FC236}">
                <a16:creationId xmlns:a16="http://schemas.microsoft.com/office/drawing/2014/main" id="{178A61CC-82D5-4C0C-9616-5520C2A2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53857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Oval 34">
            <a:extLst>
              <a:ext uri="{FF2B5EF4-FFF2-40B4-BE49-F238E27FC236}">
                <a16:creationId xmlns:a16="http://schemas.microsoft.com/office/drawing/2014/main" id="{691635C3-1468-41FD-92E6-20CC7C23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Oval 36">
            <a:extLst>
              <a:ext uri="{FF2B5EF4-FFF2-40B4-BE49-F238E27FC236}">
                <a16:creationId xmlns:a16="http://schemas.microsoft.com/office/drawing/2014/main" id="{3A9CB68E-8468-4CB5-8DFE-FA0D9985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1536598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Oval 37">
            <a:extLst>
              <a:ext uri="{FF2B5EF4-FFF2-40B4-BE49-F238E27FC236}">
                <a16:creationId xmlns:a16="http://schemas.microsoft.com/office/drawing/2014/main" id="{B80403DE-AB32-467E-984D-D3BF1AC5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1059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Rectangle 32">
            <a:extLst>
              <a:ext uri="{FF2B5EF4-FFF2-40B4-BE49-F238E27FC236}">
                <a16:creationId xmlns:a16="http://schemas.microsoft.com/office/drawing/2014/main" id="{27ABADAA-BE9C-4402-B2EF-C4654AE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1" name="Oval 33">
            <a:extLst>
              <a:ext uri="{FF2B5EF4-FFF2-40B4-BE49-F238E27FC236}">
                <a16:creationId xmlns:a16="http://schemas.microsoft.com/office/drawing/2014/main" id="{DA931A08-2A91-46AF-85FA-E71EF674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Oval 34">
            <a:extLst>
              <a:ext uri="{FF2B5EF4-FFF2-40B4-BE49-F238E27FC236}">
                <a16:creationId xmlns:a16="http://schemas.microsoft.com/office/drawing/2014/main" id="{85DC8CE1-9C29-4EB2-91F1-2F140E2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Oval 36">
            <a:extLst>
              <a:ext uri="{FF2B5EF4-FFF2-40B4-BE49-F238E27FC236}">
                <a16:creationId xmlns:a16="http://schemas.microsoft.com/office/drawing/2014/main" id="{CD0C0001-7EF0-4FEF-8037-09CE3685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5" name="Oval 37">
            <a:extLst>
              <a:ext uri="{FF2B5EF4-FFF2-40B4-BE49-F238E27FC236}">
                <a16:creationId xmlns:a16="http://schemas.microsoft.com/office/drawing/2014/main" id="{BCECD36F-8C91-4954-9EC7-9EA758E36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32">
            <a:extLst>
              <a:ext uri="{FF2B5EF4-FFF2-40B4-BE49-F238E27FC236}">
                <a16:creationId xmlns:a16="http://schemas.microsoft.com/office/drawing/2014/main" id="{D0FF003E-AB89-489E-92C4-B42BFD7E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2974223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5" name="Oval 33">
            <a:extLst>
              <a:ext uri="{FF2B5EF4-FFF2-40B4-BE49-F238E27FC236}">
                <a16:creationId xmlns:a16="http://schemas.microsoft.com/office/drawing/2014/main" id="{FE5CB772-038D-4788-AC3B-95A07292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675789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Oval 34">
            <a:extLst>
              <a:ext uri="{FF2B5EF4-FFF2-40B4-BE49-F238E27FC236}">
                <a16:creationId xmlns:a16="http://schemas.microsoft.com/office/drawing/2014/main" id="{87CB096D-EC6E-4DE2-85D4-FCB6BE92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Oval 36">
            <a:extLst>
              <a:ext uri="{FF2B5EF4-FFF2-40B4-BE49-F238E27FC236}">
                <a16:creationId xmlns:a16="http://schemas.microsoft.com/office/drawing/2014/main" id="{9518E69B-F307-46DA-8850-85C91369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367381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Oval 37">
            <a:extLst>
              <a:ext uri="{FF2B5EF4-FFF2-40B4-BE49-F238E27FC236}">
                <a16:creationId xmlns:a16="http://schemas.microsoft.com/office/drawing/2014/main" id="{1DFEB204-B77B-44FD-978A-105B0BC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3196364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9AE06860-A116-436F-AEE6-3BBAEBA8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16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Oval 33">
            <a:extLst>
              <a:ext uri="{FF2B5EF4-FFF2-40B4-BE49-F238E27FC236}">
                <a16:creationId xmlns:a16="http://schemas.microsoft.com/office/drawing/2014/main" id="{FB20EB89-A988-4CAE-980B-796E6964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34">
            <a:extLst>
              <a:ext uri="{FF2B5EF4-FFF2-40B4-BE49-F238E27FC236}">
                <a16:creationId xmlns:a16="http://schemas.microsoft.com/office/drawing/2014/main" id="{E73D4FC5-B5CF-4F2A-A995-A0E3C2DE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C3522021-E0EB-4A7D-8F7F-B86667FD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15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AAD9F765-D888-4542-964C-BFC2E20D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685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43E6C01C-5A78-4DC2-A08A-373618D7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5090586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95B85C62-FC1D-4DAF-855B-C8E32BDA5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792152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391D151F-8809-4CCF-954F-1AA545CB3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Oval 36">
            <a:extLst>
              <a:ext uri="{FF2B5EF4-FFF2-40B4-BE49-F238E27FC236}">
                <a16:creationId xmlns:a16="http://schemas.microsoft.com/office/drawing/2014/main" id="{8950576B-C829-4F68-B4CA-93594B9E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5790173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31F0B3BD-34F9-4B9C-9BAC-DD0C310CB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5312727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79CE9147-942B-4E52-9C70-5C790B99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599" y="7206949"/>
            <a:ext cx="1091309" cy="1073161"/>
          </a:xfrm>
          <a:prstGeom prst="rect">
            <a:avLst/>
          </a:prstGeom>
          <a:solidFill>
            <a:srgbClr val="FFFFFF"/>
          </a:solidFill>
          <a:ln w="76200" algn="ctr">
            <a:solidFill>
              <a:srgbClr val="3F3F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2" name="Oval 33">
            <a:extLst>
              <a:ext uri="{FF2B5EF4-FFF2-40B4-BE49-F238E27FC236}">
                <a16:creationId xmlns:a16="http://schemas.microsoft.com/office/drawing/2014/main" id="{3F317F7B-36FE-4700-BAC2-A0EC6D637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908515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Oval 34">
            <a:extLst>
              <a:ext uri="{FF2B5EF4-FFF2-40B4-BE49-F238E27FC236}">
                <a16:creationId xmlns:a16="http://schemas.microsoft.com/office/drawing/2014/main" id="{A3FFD989-7FF1-4450-8BF3-BF89C1583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Oval 36">
            <a:extLst>
              <a:ext uri="{FF2B5EF4-FFF2-40B4-BE49-F238E27FC236}">
                <a16:creationId xmlns:a16="http://schemas.microsoft.com/office/drawing/2014/main" id="{44A97974-3B0A-496C-9D46-927F498C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98" y="7906536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Oval 37">
            <a:extLst>
              <a:ext uri="{FF2B5EF4-FFF2-40B4-BE49-F238E27FC236}">
                <a16:creationId xmlns:a16="http://schemas.microsoft.com/office/drawing/2014/main" id="{EEC27AA3-D270-4FF3-8B5F-C025E623B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068" y="7429090"/>
            <a:ext cx="167893" cy="157641"/>
          </a:xfrm>
          <a:prstGeom prst="ellipse">
            <a:avLst/>
          </a:prstGeom>
          <a:solidFill>
            <a:srgbClr val="3F3F3F"/>
          </a:solidFill>
          <a:ln w="76200" algn="ctr">
            <a:solidFill>
              <a:srgbClr val="3F3F3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37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7608</TotalTime>
  <Words>99</Words>
  <Application>Microsoft Office PowerPoint</Application>
  <PresentationFormat>Custom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493</cp:revision>
  <dcterms:created xsi:type="dcterms:W3CDTF">2017-06-14T20:19:49Z</dcterms:created>
  <dcterms:modified xsi:type="dcterms:W3CDTF">2018-11-24T11:00:23Z</dcterms:modified>
</cp:coreProperties>
</file>