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96" r:id="rId2"/>
    <p:sldId id="404" r:id="rId3"/>
    <p:sldId id="397" r:id="rId4"/>
    <p:sldId id="405" r:id="rId5"/>
    <p:sldId id="392" r:id="rId6"/>
    <p:sldId id="403" r:id="rId7"/>
    <p:sldId id="398" r:id="rId8"/>
    <p:sldId id="406" r:id="rId9"/>
    <p:sldId id="386" r:id="rId10"/>
    <p:sldId id="390" r:id="rId11"/>
    <p:sldId id="393" r:id="rId12"/>
    <p:sldId id="399" r:id="rId13"/>
    <p:sldId id="391" r:id="rId14"/>
    <p:sldId id="402" r:id="rId15"/>
    <p:sldId id="395" r:id="rId16"/>
    <p:sldId id="401" r:id="rId17"/>
    <p:sldId id="394" r:id="rId18"/>
    <p:sldId id="400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68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05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631912" y="948443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6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1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Rectangle 32">
            <a:extLst>
              <a:ext uri="{FF2B5EF4-FFF2-40B4-BE49-F238E27FC236}">
                <a16:creationId xmlns:a16="http://schemas.microsoft.com/office/drawing/2014/main" id="{FE23085C-8769-4108-8E09-B1547D5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2" name="Oval 33">
            <a:extLst>
              <a:ext uri="{FF2B5EF4-FFF2-40B4-BE49-F238E27FC236}">
                <a16:creationId xmlns:a16="http://schemas.microsoft.com/office/drawing/2014/main" id="{9C70CDC0-D5BE-4C6A-8DD6-06B45A40A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4">
            <a:extLst>
              <a:ext uri="{FF2B5EF4-FFF2-40B4-BE49-F238E27FC236}">
                <a16:creationId xmlns:a16="http://schemas.microsoft.com/office/drawing/2014/main" id="{42B45BF2-238B-4EF2-B871-2D55C0ABC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5">
            <a:extLst>
              <a:ext uri="{FF2B5EF4-FFF2-40B4-BE49-F238E27FC236}">
                <a16:creationId xmlns:a16="http://schemas.microsoft.com/office/drawing/2014/main" id="{0DF17C7A-0CE3-4368-8E5B-BFF8AC47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8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631912" y="948443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9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1" name="Rectangle 32">
            <a:extLst>
              <a:ext uri="{FF2B5EF4-FFF2-40B4-BE49-F238E27FC236}">
                <a16:creationId xmlns:a16="http://schemas.microsoft.com/office/drawing/2014/main" id="{FE23085C-8769-4108-8E09-B1547D5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2" name="Oval 33">
            <a:extLst>
              <a:ext uri="{FF2B5EF4-FFF2-40B4-BE49-F238E27FC236}">
                <a16:creationId xmlns:a16="http://schemas.microsoft.com/office/drawing/2014/main" id="{9C70CDC0-D5BE-4C6A-8DD6-06B45A40A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4">
            <a:extLst>
              <a:ext uri="{FF2B5EF4-FFF2-40B4-BE49-F238E27FC236}">
                <a16:creationId xmlns:a16="http://schemas.microsoft.com/office/drawing/2014/main" id="{42B45BF2-238B-4EF2-B871-2D55C0ABC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5">
            <a:extLst>
              <a:ext uri="{FF2B5EF4-FFF2-40B4-BE49-F238E27FC236}">
                <a16:creationId xmlns:a16="http://schemas.microsoft.com/office/drawing/2014/main" id="{0DF17C7A-0CE3-4368-8E5B-BFF8AC47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4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92775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5116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12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1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78E4789-3DE4-40EA-987E-110041067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345457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74BEF374-3146-4B1D-8039-5875D596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807700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D09DECF1-2EA7-4D1A-8B59-720A297B8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75376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8BA4D6E5-188F-44A5-A4EE-D8F51B5AE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780324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74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9613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21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78E4789-3DE4-40EA-987E-110041067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345457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74BEF374-3146-4B1D-8039-5875D596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807700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D09DECF1-2EA7-4D1A-8B59-720A297B8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75376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8BA4D6E5-188F-44A5-A4EE-D8F51B5AE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780324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05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5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5116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18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48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5116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15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4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" name="Rectangle 32">
            <a:extLst>
              <a:ext uri="{FF2B5EF4-FFF2-40B4-BE49-F238E27FC236}">
                <a16:creationId xmlns:a16="http://schemas.microsoft.com/office/drawing/2014/main" id="{81B9E34F-707C-45F2-9FF8-1EFB3FB8C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982" y="592944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9" name="Oval 33">
            <a:extLst>
              <a:ext uri="{FF2B5EF4-FFF2-40B4-BE49-F238E27FC236}">
                <a16:creationId xmlns:a16="http://schemas.microsoft.com/office/drawing/2014/main" id="{04832462-0716-44D3-8623-65282751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5471" y="66609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Oval 34">
            <a:extLst>
              <a:ext uri="{FF2B5EF4-FFF2-40B4-BE49-F238E27FC236}">
                <a16:creationId xmlns:a16="http://schemas.microsoft.com/office/drawing/2014/main" id="{5295F7C8-1AF8-467F-A2C5-BA1775270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961" y="612160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Oval 35">
            <a:extLst>
              <a:ext uri="{FF2B5EF4-FFF2-40B4-BE49-F238E27FC236}">
                <a16:creationId xmlns:a16="http://schemas.microsoft.com/office/drawing/2014/main" id="{583652D3-B4B8-4F2C-A9FD-CF579EC9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828" y="63872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3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" name="Rectangle 32">
            <a:extLst>
              <a:ext uri="{FF2B5EF4-FFF2-40B4-BE49-F238E27FC236}">
                <a16:creationId xmlns:a16="http://schemas.microsoft.com/office/drawing/2014/main" id="{81B9E34F-707C-45F2-9FF8-1EFB3FB8C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982" y="592944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9" name="Oval 33">
            <a:extLst>
              <a:ext uri="{FF2B5EF4-FFF2-40B4-BE49-F238E27FC236}">
                <a16:creationId xmlns:a16="http://schemas.microsoft.com/office/drawing/2014/main" id="{04832462-0716-44D3-8623-65282751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5471" y="66609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Oval 34">
            <a:extLst>
              <a:ext uri="{FF2B5EF4-FFF2-40B4-BE49-F238E27FC236}">
                <a16:creationId xmlns:a16="http://schemas.microsoft.com/office/drawing/2014/main" id="{5295F7C8-1AF8-467F-A2C5-BA1775270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961" y="612160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Oval 35">
            <a:extLst>
              <a:ext uri="{FF2B5EF4-FFF2-40B4-BE49-F238E27FC236}">
                <a16:creationId xmlns:a16="http://schemas.microsoft.com/office/drawing/2014/main" id="{583652D3-B4B8-4F2C-A9FD-CF579EC9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828" y="63872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30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CDEF4A3-7C01-4F9F-B3F5-FE2CF4996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63E2160F-A547-4848-B00A-4E2A26441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13225296-1AE4-4601-A5FD-53F6D4D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8B36A230-0544-4985-BDA7-0EC6CF79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4AD13808-C9A9-4A56-9C70-8F7915EC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96E58D36-F57E-49EA-8AD8-C60790A9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80C08313-A9C1-4F08-B309-9FA8CEEE1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D9CAAA46-DB92-4F5E-853B-4AF5943E4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984A946-5962-4E1D-A1D5-E39FECD2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C3FAE670-A465-4316-8455-9EB315FA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FC1359A3-E686-4A1A-991B-BD776F20B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E038593C-5C9B-4CFF-BFED-187F6E34C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022BF0CE-13FF-4A25-83F8-5C36A63E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1" name="Oval 33">
            <a:extLst>
              <a:ext uri="{FF2B5EF4-FFF2-40B4-BE49-F238E27FC236}">
                <a16:creationId xmlns:a16="http://schemas.microsoft.com/office/drawing/2014/main" id="{D9B00EB3-AEA3-4B0B-8E98-D8DDA99CA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Oval 34">
            <a:extLst>
              <a:ext uri="{FF2B5EF4-FFF2-40B4-BE49-F238E27FC236}">
                <a16:creationId xmlns:a16="http://schemas.microsoft.com/office/drawing/2014/main" id="{72FFBD6A-E28B-4AD6-9D7D-BB3AE9244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Oval 35">
            <a:extLst>
              <a:ext uri="{FF2B5EF4-FFF2-40B4-BE49-F238E27FC236}">
                <a16:creationId xmlns:a16="http://schemas.microsoft.com/office/drawing/2014/main" id="{DB5A7ECC-EB63-4216-942E-CD070C52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24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CDEF4A3-7C01-4F9F-B3F5-FE2CF4996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63E2160F-A547-4848-B00A-4E2A26441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13225296-1AE4-4601-A5FD-53F6D4D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8B36A230-0544-4985-BDA7-0EC6CF79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4AD13808-C9A9-4A56-9C70-8F7915EC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96E58D36-F57E-49EA-8AD8-C60790A9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80C08313-A9C1-4F08-B309-9FA8CEEE1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D9CAAA46-DB92-4F5E-853B-4AF5943E4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984A946-5962-4E1D-A1D5-E39FECD2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C3FAE670-A465-4316-8455-9EB315FA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FC1359A3-E686-4A1A-991B-BD776F20B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E038593C-5C9B-4CFF-BFED-187F6E34C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022BF0CE-13FF-4A25-83F8-5C36A63E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1" name="Oval 33">
            <a:extLst>
              <a:ext uri="{FF2B5EF4-FFF2-40B4-BE49-F238E27FC236}">
                <a16:creationId xmlns:a16="http://schemas.microsoft.com/office/drawing/2014/main" id="{D9B00EB3-AEA3-4B0B-8E98-D8DDA99CA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Oval 34">
            <a:extLst>
              <a:ext uri="{FF2B5EF4-FFF2-40B4-BE49-F238E27FC236}">
                <a16:creationId xmlns:a16="http://schemas.microsoft.com/office/drawing/2014/main" id="{72FFBD6A-E28B-4AD6-9D7D-BB3AE9244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Oval 35">
            <a:extLst>
              <a:ext uri="{FF2B5EF4-FFF2-40B4-BE49-F238E27FC236}">
                <a16:creationId xmlns:a16="http://schemas.microsoft.com/office/drawing/2014/main" id="{DB5A7ECC-EB63-4216-942E-CD070C52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8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27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3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5278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7562</TotalTime>
  <Words>99</Words>
  <Application>Microsoft Office PowerPoint</Application>
  <PresentationFormat>Custom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494</cp:revision>
  <dcterms:created xsi:type="dcterms:W3CDTF">2017-06-14T20:19:49Z</dcterms:created>
  <dcterms:modified xsi:type="dcterms:W3CDTF">2018-11-23T22:28:40Z</dcterms:modified>
</cp:coreProperties>
</file>