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20" r:id="rId2"/>
    <p:sldId id="430" r:id="rId3"/>
    <p:sldId id="429" r:id="rId4"/>
    <p:sldId id="428" r:id="rId5"/>
    <p:sldId id="427" r:id="rId6"/>
    <p:sldId id="426" r:id="rId7"/>
    <p:sldId id="418" r:id="rId8"/>
    <p:sldId id="425" r:id="rId9"/>
    <p:sldId id="423" r:id="rId10"/>
    <p:sldId id="424" r:id="rId11"/>
    <p:sldId id="422" r:id="rId12"/>
    <p:sldId id="421" r:id="rId13"/>
    <p:sldId id="419" r:id="rId14"/>
    <p:sldId id="432" r:id="rId15"/>
    <p:sldId id="431" r:id="rId16"/>
    <p:sldId id="433" r:id="rId17"/>
    <p:sldId id="434" r:id="rId18"/>
    <p:sldId id="435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21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730006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68570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82314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59166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15576C-3631-4CCB-B616-FC4D1A868C14}"/>
              </a:ext>
            </a:extLst>
          </p:cNvPr>
          <p:cNvSpPr/>
          <p:nvPr/>
        </p:nvSpPr>
        <p:spPr>
          <a:xfrm>
            <a:off x="903776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54862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15576C-3631-4CCB-B616-FC4D1A868C14}"/>
              </a:ext>
            </a:extLst>
          </p:cNvPr>
          <p:cNvSpPr/>
          <p:nvPr/>
        </p:nvSpPr>
        <p:spPr>
          <a:xfrm>
            <a:off x="903776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770485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342630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347509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314857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10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56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8802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21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94897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21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39913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21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9483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21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40021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21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91568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00251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63343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35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7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82796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7806</TotalTime>
  <Words>478</Words>
  <Application>Microsoft Office PowerPoint</Application>
  <PresentationFormat>Custom</PresentationFormat>
  <Paragraphs>206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509</cp:revision>
  <dcterms:created xsi:type="dcterms:W3CDTF">2017-06-14T20:19:49Z</dcterms:created>
  <dcterms:modified xsi:type="dcterms:W3CDTF">2018-12-05T20:15:03Z</dcterms:modified>
</cp:coreProperties>
</file>