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  <p:sldId id="378" r:id="rId3"/>
    <p:sldId id="379" r:id="rId4"/>
    <p:sldId id="383" r:id="rId5"/>
    <p:sldId id="387" r:id="rId6"/>
    <p:sldId id="385" r:id="rId7"/>
    <p:sldId id="388" r:id="rId8"/>
    <p:sldId id="386" r:id="rId9"/>
    <p:sldId id="389" r:id="rId10"/>
    <p:sldId id="382" r:id="rId11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AF4"/>
    <a:srgbClr val="C00000"/>
    <a:srgbClr val="54A4DC"/>
    <a:srgbClr val="3B9AF4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91" autoAdjust="0"/>
    <p:restoredTop sz="94660"/>
  </p:normalViewPr>
  <p:slideViewPr>
    <p:cSldViewPr snapToGrid="0">
      <p:cViewPr>
        <p:scale>
          <a:sx n="60" d="100"/>
          <a:sy n="60" d="100"/>
        </p:scale>
        <p:origin x="966" y="198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D85C2-CE44-4B1F-8F69-E91D69AF59BF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211886" y="853923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latin typeface="Century Gothic" panose="020B0502020202020204" pitchFamily="34" charset="0"/>
              </a:rPr>
            </a:br>
            <a:r>
              <a:rPr lang="en-GB" sz="4400" dirty="0"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Whisper to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latin typeface="Century Gothic" panose="020B0502020202020204" pitchFamily="34" charset="0"/>
              </a:rPr>
              <a:t>There are 4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9D3446-6E65-4983-B68F-F1F8729B76B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23E0ED-2AD8-4860-83AD-A8D754ACC7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6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C69481-F7FB-43BD-AAC3-3CC568A211CB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1738F9-F29B-48ED-A451-F6EAE745E1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E2A09C-D07E-42B5-92B3-F61DA9A0B924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803D95-B50B-49AC-B076-F627DF2D2AF8}"/>
              </a:ext>
            </a:extLst>
          </p:cNvPr>
          <p:cNvCxnSpPr>
            <a:stCxn id="11" idx="2"/>
            <a:endCxn id="18" idx="0"/>
          </p:cNvCxnSpPr>
          <p:nvPr/>
        </p:nvCxnSpPr>
        <p:spPr>
          <a:xfrm>
            <a:off x="6096000" y="350786"/>
            <a:ext cx="0" cy="8213508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164BACF-4E00-4EEC-B978-5C5FA1CD07C5}"/>
              </a:ext>
            </a:extLst>
          </p:cNvPr>
          <p:cNvCxnSpPr>
            <a:cxnSpLocks/>
          </p:cNvCxnSpPr>
          <p:nvPr/>
        </p:nvCxnSpPr>
        <p:spPr>
          <a:xfrm>
            <a:off x="0" y="4496030"/>
            <a:ext cx="12192000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41FDDCD-D06D-4142-8900-ADCC147FC734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5D06D5-B471-4896-A932-25CC82A7BE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026" t="27348" r="36447" b="25130"/>
          <a:stretch/>
        </p:blipFill>
        <p:spPr>
          <a:xfrm>
            <a:off x="882318" y="5024531"/>
            <a:ext cx="4331364" cy="3257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E5CBE17-44EC-4149-B473-78AC0363DC2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68" t="32284" r="36184" b="23345"/>
          <a:stretch/>
        </p:blipFill>
        <p:spPr>
          <a:xfrm>
            <a:off x="7226969" y="5009433"/>
            <a:ext cx="3834062" cy="30414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555D94F-D3B6-4416-B025-C340F5AB277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9474" t="27375" r="36052" b="25104"/>
          <a:stretch/>
        </p:blipFill>
        <p:spPr>
          <a:xfrm>
            <a:off x="7042485" y="794686"/>
            <a:ext cx="4203030" cy="32574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85B9C97-A404-42FE-8ACA-62023522876B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3290" t="26129" r="39605" b="32652"/>
          <a:stretch/>
        </p:blipFill>
        <p:spPr>
          <a:xfrm>
            <a:off x="1395663" y="967782"/>
            <a:ext cx="3304674" cy="28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84F1D7-8711-42A3-AC47-516FCFE3F725}"/>
              </a:ext>
            </a:extLst>
          </p:cNvPr>
          <p:cNvSpPr/>
          <p:nvPr/>
        </p:nvSpPr>
        <p:spPr>
          <a:xfrm>
            <a:off x="6589292" y="1958479"/>
            <a:ext cx="720000" cy="72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B31F40-6527-41A6-A58C-D27B6E0920B9}"/>
              </a:ext>
            </a:extLst>
          </p:cNvPr>
          <p:cNvSpPr/>
          <p:nvPr/>
        </p:nvSpPr>
        <p:spPr>
          <a:xfrm>
            <a:off x="4836000" y="3391436"/>
            <a:ext cx="1260000" cy="126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A81846-3E17-487F-86A6-08F0C0DF18B1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B13B5D-8D23-4D18-8DF7-267B2EA682E0}"/>
              </a:ext>
            </a:extLst>
          </p:cNvPr>
          <p:cNvSpPr/>
          <p:nvPr/>
        </p:nvSpPr>
        <p:spPr>
          <a:xfrm>
            <a:off x="3503226" y="5600356"/>
            <a:ext cx="720000" cy="72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6D304A5-30FB-4439-9819-B8B6290DDB15}"/>
              </a:ext>
            </a:extLst>
          </p:cNvPr>
          <p:cNvSpPr/>
          <p:nvPr/>
        </p:nvSpPr>
        <p:spPr>
          <a:xfrm>
            <a:off x="8046072" y="5600356"/>
            <a:ext cx="720000" cy="72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0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92F7B-F203-42F7-86DB-C38542B8A4B6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216787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A2573D-B764-40E9-88B0-FBB43BC43347}"/>
              </a:ext>
            </a:extLst>
          </p:cNvPr>
          <p:cNvSpPr/>
          <p:nvPr/>
        </p:nvSpPr>
        <p:spPr>
          <a:xfrm>
            <a:off x="8268411" y="6056484"/>
            <a:ext cx="1440000" cy="14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A0E0CA-B6AB-4CC6-BEDC-4C9E0F98D1E8}"/>
              </a:ext>
            </a:extLst>
          </p:cNvPr>
          <p:cNvSpPr/>
          <p:nvPr/>
        </p:nvSpPr>
        <p:spPr>
          <a:xfrm>
            <a:off x="2633789" y="2111249"/>
            <a:ext cx="1440000" cy="14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F98639B-94C0-4B46-8E03-F0A3B18CA40F}"/>
              </a:ext>
            </a:extLst>
          </p:cNvPr>
          <p:cNvSpPr/>
          <p:nvPr/>
        </p:nvSpPr>
        <p:spPr>
          <a:xfrm>
            <a:off x="6096000" y="3086082"/>
            <a:ext cx="720000" cy="72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7AF908-A928-45F9-AAF9-9011E86FED91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195193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92F7B-F203-42F7-86DB-C38542B8A4B6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92419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2AA62BA-D35E-4734-8AFF-4E49F221EB0E}"/>
              </a:ext>
            </a:extLst>
          </p:cNvPr>
          <p:cNvSpPr/>
          <p:nvPr/>
        </p:nvSpPr>
        <p:spPr>
          <a:xfrm>
            <a:off x="2300376" y="1973540"/>
            <a:ext cx="1656000" cy="165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D26AACD-F6C7-4D38-86F7-B01F22350495}"/>
              </a:ext>
            </a:extLst>
          </p:cNvPr>
          <p:cNvSpPr/>
          <p:nvPr/>
        </p:nvSpPr>
        <p:spPr>
          <a:xfrm>
            <a:off x="5556000" y="3917540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0FECD1-0F16-41C6-8AE4-CCAC83C34B87}"/>
              </a:ext>
            </a:extLst>
          </p:cNvPr>
          <p:cNvSpPr/>
          <p:nvPr/>
        </p:nvSpPr>
        <p:spPr>
          <a:xfrm>
            <a:off x="4116684" y="5851742"/>
            <a:ext cx="1656000" cy="165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D3CBEAC-EA34-4679-8650-68BD53021A60}"/>
              </a:ext>
            </a:extLst>
          </p:cNvPr>
          <p:cNvSpPr/>
          <p:nvPr/>
        </p:nvSpPr>
        <p:spPr>
          <a:xfrm>
            <a:off x="7571926" y="1973540"/>
            <a:ext cx="1656000" cy="165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FA2F6D7-1F54-47BD-BF84-A2E04696637E}"/>
              </a:ext>
            </a:extLst>
          </p:cNvPr>
          <p:cNvSpPr/>
          <p:nvPr/>
        </p:nvSpPr>
        <p:spPr>
          <a:xfrm>
            <a:off x="8732691" y="5581742"/>
            <a:ext cx="540000" cy="5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A19C0-4DF4-4061-8128-FD3C9639AD12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345960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92F7B-F203-42F7-86DB-C38542B8A4B6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43359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7B81AE-2AA0-42E5-91B5-D475477A1C0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53C3ED-1448-4F8A-BC8C-2CDFC3E399F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12FD03-7ACC-47E5-932D-05C1E108F663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30EECFE-9D79-4962-8A82-A4052A580D20}"/>
              </a:ext>
            </a:extLst>
          </p:cNvPr>
          <p:cNvSpPr/>
          <p:nvPr/>
        </p:nvSpPr>
        <p:spPr>
          <a:xfrm>
            <a:off x="3189310" y="3098673"/>
            <a:ext cx="1512000" cy="151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C2A93D2-41C3-46B9-9BCA-4473F2EF967C}"/>
              </a:ext>
            </a:extLst>
          </p:cNvPr>
          <p:cNvSpPr/>
          <p:nvPr/>
        </p:nvSpPr>
        <p:spPr>
          <a:xfrm>
            <a:off x="4996648" y="4008021"/>
            <a:ext cx="648000" cy="648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07C3E3A-1B22-4C80-B152-4A30DF76D364}"/>
              </a:ext>
            </a:extLst>
          </p:cNvPr>
          <p:cNvSpPr/>
          <p:nvPr/>
        </p:nvSpPr>
        <p:spPr>
          <a:xfrm>
            <a:off x="7246063" y="2645889"/>
            <a:ext cx="1512000" cy="151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E99BCE-2845-4CD2-826E-FFF9AA3DF4B1}"/>
              </a:ext>
            </a:extLst>
          </p:cNvPr>
          <p:cNvSpPr/>
          <p:nvPr/>
        </p:nvSpPr>
        <p:spPr>
          <a:xfrm>
            <a:off x="4564648" y="6163369"/>
            <a:ext cx="1512000" cy="151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1C12EB8-8C86-4A33-9866-09027A0506FE}"/>
              </a:ext>
            </a:extLst>
          </p:cNvPr>
          <p:cNvSpPr/>
          <p:nvPr/>
        </p:nvSpPr>
        <p:spPr>
          <a:xfrm>
            <a:off x="8002063" y="5289328"/>
            <a:ext cx="1512000" cy="1512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BA2C2EF-3969-4927-964D-C4CE4D9026A7}"/>
              </a:ext>
            </a:extLst>
          </p:cNvPr>
          <p:cNvSpPr/>
          <p:nvPr/>
        </p:nvSpPr>
        <p:spPr>
          <a:xfrm>
            <a:off x="5117629" y="2645889"/>
            <a:ext cx="648000" cy="648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FBB103-1CCD-410A-886C-64A14098CBF1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1317173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38992-8D63-4A48-91D3-EECFD4967E63}"/>
              </a:ext>
            </a:extLst>
          </p:cNvPr>
          <p:cNvSpPr txBox="1"/>
          <p:nvPr/>
        </p:nvSpPr>
        <p:spPr>
          <a:xfrm>
            <a:off x="1460064" y="659050"/>
            <a:ext cx="1027965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You will see some dots very quickly.</a:t>
            </a:r>
            <a:b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Then they will be hidden.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Whisper to tell your partner:</a:t>
            </a:r>
          </a:p>
          <a:p>
            <a:pPr>
              <a:spcAft>
                <a:spcPts val="1800"/>
              </a:spcAft>
            </a:pPr>
            <a:r>
              <a:rPr lang="en-GB" sz="8800" b="1" dirty="0">
                <a:latin typeface="Century Gothic" panose="020B0502020202020204" pitchFamily="34" charset="0"/>
              </a:rPr>
              <a:t>How many dots?</a:t>
            </a:r>
          </a:p>
          <a:p>
            <a:pPr>
              <a:spcAft>
                <a:spcPts val="1800"/>
              </a:spcAft>
            </a:pPr>
            <a:r>
              <a:rPr lang="en-GB" sz="4400" dirty="0">
                <a:solidFill>
                  <a:schemeClr val="bg1"/>
                </a:solidFill>
                <a:latin typeface="Century Gothic" panose="020B0502020202020204" pitchFamily="34" charset="0"/>
              </a:rPr>
              <a:t>There are 3 pictures.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47B803-E08B-47A7-9D65-1A470376C7DC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B0B589-F1BE-46F3-BDBF-8579B49E75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8A9E29C-BF37-4B3E-B534-FDEF7B7FF591}"/>
              </a:ext>
            </a:extLst>
          </p:cNvPr>
          <p:cNvSpPr txBox="1"/>
          <p:nvPr/>
        </p:nvSpPr>
        <p:spPr>
          <a:xfrm>
            <a:off x="9002691" y="8690294"/>
            <a:ext cx="2834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EARLY NUMBER SENSE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C92F7B-F203-42F7-86DB-C38542B8A4B6}"/>
              </a:ext>
            </a:extLst>
          </p:cNvPr>
          <p:cNvSpPr txBox="1"/>
          <p:nvPr/>
        </p:nvSpPr>
        <p:spPr>
          <a:xfrm>
            <a:off x="204104" y="8690294"/>
            <a:ext cx="6928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IRREGULAR PATTERNS: QUANTITIES TO 6, DIFFERENT SIZES</a:t>
            </a:r>
          </a:p>
        </p:txBody>
      </p:sp>
    </p:spTree>
    <p:extLst>
      <p:ext uri="{BB962C8B-B14F-4D97-AF65-F5344CB8AC3E}">
        <p14:creationId xmlns:p14="http://schemas.microsoft.com/office/powerpoint/2010/main" val="180460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7097</TotalTime>
  <Words>160</Words>
  <Application>Microsoft Office PowerPoint</Application>
  <PresentationFormat>Custom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Lisa Metcalfe</cp:lastModifiedBy>
  <cp:revision>478</cp:revision>
  <dcterms:created xsi:type="dcterms:W3CDTF">2017-06-14T20:19:49Z</dcterms:created>
  <dcterms:modified xsi:type="dcterms:W3CDTF">2018-12-13T11:34:44Z</dcterms:modified>
</cp:coreProperties>
</file>