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6" r:id="rId2"/>
    <p:sldId id="412" r:id="rId3"/>
    <p:sldId id="411" r:id="rId4"/>
    <p:sldId id="408" r:id="rId5"/>
    <p:sldId id="409" r:id="rId6"/>
    <p:sldId id="410" r:id="rId7"/>
    <p:sldId id="407" r:id="rId8"/>
    <p:sldId id="414" r:id="rId9"/>
    <p:sldId id="415" r:id="rId10"/>
    <p:sldId id="416" r:id="rId11"/>
    <p:sldId id="417" r:id="rId12"/>
    <p:sldId id="418" r:id="rId13"/>
    <p:sldId id="413" r:id="rId14"/>
    <p:sldId id="423" r:id="rId15"/>
    <p:sldId id="422" r:id="rId16"/>
    <p:sldId id="421" r:id="rId17"/>
    <p:sldId id="420" r:id="rId18"/>
    <p:sldId id="419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233213"/>
              </p:ext>
            </p:extLst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2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8292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56293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67251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39313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89230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74853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49894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13895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18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8405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20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8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2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64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6478249" y="468696"/>
            <a:ext cx="383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0271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15576C-3631-4CCB-B616-FC4D1A868C14}"/>
              </a:ext>
            </a:extLst>
          </p:cNvPr>
          <p:cNvSpPr/>
          <p:nvPr/>
        </p:nvSpPr>
        <p:spPr>
          <a:xfrm>
            <a:off x="903776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20957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15576C-3631-4CCB-B616-FC4D1A868C14}"/>
              </a:ext>
            </a:extLst>
          </p:cNvPr>
          <p:cNvSpPr/>
          <p:nvPr/>
        </p:nvSpPr>
        <p:spPr>
          <a:xfrm>
            <a:off x="903776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32660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76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6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05105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7761</TotalTime>
  <Words>504</Words>
  <Application>Microsoft Office PowerPoint</Application>
  <PresentationFormat>Custom</PresentationFormat>
  <Paragraphs>216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503</cp:revision>
  <dcterms:created xsi:type="dcterms:W3CDTF">2017-06-14T20:19:49Z</dcterms:created>
  <dcterms:modified xsi:type="dcterms:W3CDTF">2018-11-25T16:52:30Z</dcterms:modified>
</cp:coreProperties>
</file>