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83" r:id="rId3"/>
    <p:sldId id="379" r:id="rId4"/>
    <p:sldId id="386" r:id="rId5"/>
    <p:sldId id="384" r:id="rId6"/>
    <p:sldId id="378" r:id="rId7"/>
    <p:sldId id="387" r:id="rId8"/>
    <p:sldId id="385" r:id="rId9"/>
    <p:sldId id="388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4660"/>
  </p:normalViewPr>
  <p:slideViewPr>
    <p:cSldViewPr snapToGrid="0">
      <p:cViewPr>
        <p:scale>
          <a:sx n="50" d="100"/>
          <a:sy n="50" d="100"/>
        </p:scale>
        <p:origin x="1596" y="18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B71791F-C9BD-4294-9926-0BB6D02AF1B6}"/>
              </a:ext>
            </a:extLst>
          </p:cNvPr>
          <p:cNvSpPr txBox="1"/>
          <p:nvPr/>
        </p:nvSpPr>
        <p:spPr>
          <a:xfrm>
            <a:off x="204104" y="8690294"/>
            <a:ext cx="5056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C1F8B5-DC1B-4CB2-9DB6-D3D0D50632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719" t="43516" r="28437" b="36293"/>
          <a:stretch/>
        </p:blipFill>
        <p:spPr>
          <a:xfrm>
            <a:off x="7324725" y="5613466"/>
            <a:ext cx="3638550" cy="138400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FE414B-7E10-4207-8D26-C605F831D8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375" t="46295" r="31094" b="36645"/>
          <a:stretch/>
        </p:blipFill>
        <p:spPr>
          <a:xfrm>
            <a:off x="1236775" y="5720775"/>
            <a:ext cx="2990850" cy="116939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B30F36E-BC05-49FB-8C4A-8A946F06810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147" t="40829" r="32322" b="28975"/>
          <a:stretch/>
        </p:blipFill>
        <p:spPr>
          <a:xfrm>
            <a:off x="7648580" y="1308761"/>
            <a:ext cx="2990841" cy="206983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33F1A52-E5CA-4052-A5CB-C777DDD6EF3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406" t="34428" r="30938" b="29901"/>
          <a:stretch/>
        </p:blipFill>
        <p:spPr>
          <a:xfrm>
            <a:off x="1189150" y="1162340"/>
            <a:ext cx="3371850" cy="244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A2573D-B764-40E9-88B0-FBB43BC43347}"/>
              </a:ext>
            </a:extLst>
          </p:cNvPr>
          <p:cNvSpPr/>
          <p:nvPr/>
        </p:nvSpPr>
        <p:spPr>
          <a:xfrm>
            <a:off x="6371950" y="4239773"/>
            <a:ext cx="900000" cy="9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A0E0CA-B6AB-4CC6-BEDC-4C9E0F98D1E8}"/>
              </a:ext>
            </a:extLst>
          </p:cNvPr>
          <p:cNvSpPr/>
          <p:nvPr/>
        </p:nvSpPr>
        <p:spPr>
          <a:xfrm>
            <a:off x="2490755" y="5391466"/>
            <a:ext cx="900000" cy="9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B681B62-4D39-464F-BB7C-0914158BBABD}"/>
              </a:ext>
            </a:extLst>
          </p:cNvPr>
          <p:cNvSpPr/>
          <p:nvPr/>
        </p:nvSpPr>
        <p:spPr>
          <a:xfrm>
            <a:off x="8177050" y="1715252"/>
            <a:ext cx="900000" cy="9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7AF908-A928-45F9-AAF9-9011E86FED91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195193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92F7B-F203-42F7-86DB-C38542B8A4B6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0EECFE-9D79-4962-8A82-A4052A580D20}"/>
              </a:ext>
            </a:extLst>
          </p:cNvPr>
          <p:cNvSpPr/>
          <p:nvPr/>
        </p:nvSpPr>
        <p:spPr>
          <a:xfrm>
            <a:off x="3142279" y="3081236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C2A93D2-41C3-46B9-9BCA-4473F2EF967C}"/>
              </a:ext>
            </a:extLst>
          </p:cNvPr>
          <p:cNvSpPr/>
          <p:nvPr/>
        </p:nvSpPr>
        <p:spPr>
          <a:xfrm>
            <a:off x="7874091" y="5065460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66E1DC5-9371-48D3-89CB-34E01DF6A27B}"/>
              </a:ext>
            </a:extLst>
          </p:cNvPr>
          <p:cNvSpPr/>
          <p:nvPr/>
        </p:nvSpPr>
        <p:spPr>
          <a:xfrm>
            <a:off x="3182416" y="5372765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8DF02F-92B6-41F7-91AA-84A3F4F02A75}"/>
              </a:ext>
            </a:extLst>
          </p:cNvPr>
          <p:cNvSpPr/>
          <p:nvPr/>
        </p:nvSpPr>
        <p:spPr>
          <a:xfrm>
            <a:off x="6617045" y="2659417"/>
            <a:ext cx="900000" cy="90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8CE0EE-704E-4253-B997-008C9518B0C3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131717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F4FC9A-D8E8-40BD-AA2F-E7D1AC7C0B3B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257599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34C0BD-0CEC-454A-AFDB-0EB0DD4862E4}"/>
              </a:ext>
            </a:extLst>
          </p:cNvPr>
          <p:cNvSpPr/>
          <p:nvPr/>
        </p:nvSpPr>
        <p:spPr>
          <a:xfrm>
            <a:off x="3722329" y="3672000"/>
            <a:ext cx="900000" cy="9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A81846-3E17-487F-86A6-08F0C0DF18B1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333753-3EBA-4A69-A9DF-CD773632CDAF}"/>
              </a:ext>
            </a:extLst>
          </p:cNvPr>
          <p:cNvSpPr/>
          <p:nvPr/>
        </p:nvSpPr>
        <p:spPr>
          <a:xfrm>
            <a:off x="7861211" y="4122000"/>
            <a:ext cx="900000" cy="9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C6E0E2-CBAA-4A22-8720-46BCB3A80AD8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7626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2AA62BA-D35E-4734-8AFF-4E49F221EB0E}"/>
              </a:ext>
            </a:extLst>
          </p:cNvPr>
          <p:cNvSpPr/>
          <p:nvPr/>
        </p:nvSpPr>
        <p:spPr>
          <a:xfrm>
            <a:off x="2643494" y="4343337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862D26-66E5-4B0C-B5FE-454B4315E58E}"/>
              </a:ext>
            </a:extLst>
          </p:cNvPr>
          <p:cNvSpPr/>
          <p:nvPr/>
        </p:nvSpPr>
        <p:spPr>
          <a:xfrm>
            <a:off x="3074444" y="3150290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4A945C-FC73-4BC9-9F45-09A33C3A908C}"/>
              </a:ext>
            </a:extLst>
          </p:cNvPr>
          <p:cNvSpPr/>
          <p:nvPr/>
        </p:nvSpPr>
        <p:spPr>
          <a:xfrm>
            <a:off x="9002691" y="4202690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18150B-6252-4834-8766-A2B13A3DC51A}"/>
              </a:ext>
            </a:extLst>
          </p:cNvPr>
          <p:cNvSpPr txBox="1"/>
          <p:nvPr/>
        </p:nvSpPr>
        <p:spPr>
          <a:xfrm>
            <a:off x="204104" y="8690294"/>
            <a:ext cx="4913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345960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D12386-DAFF-457D-A2B5-DC8B20583632}"/>
              </a:ext>
            </a:extLst>
          </p:cNvPr>
          <p:cNvSpPr txBox="1"/>
          <p:nvPr/>
        </p:nvSpPr>
        <p:spPr>
          <a:xfrm>
            <a:off x="204104" y="8690294"/>
            <a:ext cx="5056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4</a:t>
            </a:r>
          </a:p>
        </p:txBody>
      </p:sp>
    </p:spTree>
    <p:extLst>
      <p:ext uri="{BB962C8B-B14F-4D97-AF65-F5344CB8AC3E}">
        <p14:creationId xmlns:p14="http://schemas.microsoft.com/office/powerpoint/2010/main" val="255790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7104</TotalTime>
  <Words>130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478</cp:revision>
  <dcterms:created xsi:type="dcterms:W3CDTF">2017-06-14T20:19:49Z</dcterms:created>
  <dcterms:modified xsi:type="dcterms:W3CDTF">2018-11-07T20:19:15Z</dcterms:modified>
</cp:coreProperties>
</file>