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75" r:id="rId2"/>
    <p:sldId id="378" r:id="rId3"/>
    <p:sldId id="379" r:id="rId4"/>
    <p:sldId id="383" r:id="rId5"/>
    <p:sldId id="384" r:id="rId6"/>
    <p:sldId id="385" r:id="rId7"/>
    <p:sldId id="387" r:id="rId8"/>
    <p:sldId id="386" r:id="rId9"/>
    <p:sldId id="388" r:id="rId10"/>
    <p:sldId id="382" r:id="rId11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9AF4"/>
    <a:srgbClr val="C00000"/>
    <a:srgbClr val="54A4DC"/>
    <a:srgbClr val="3B9AF4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91" autoAdjust="0"/>
    <p:restoredTop sz="94660"/>
  </p:normalViewPr>
  <p:slideViewPr>
    <p:cSldViewPr snapToGrid="0">
      <p:cViewPr>
        <p:scale>
          <a:sx n="50" d="100"/>
          <a:sy n="50" d="100"/>
        </p:scale>
        <p:origin x="630" y="468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3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30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0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69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57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9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5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2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7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5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748-632D-4E34-8DCA-7F07AF9C0704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2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04104" y="8690294"/>
            <a:ext cx="3509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5-FRAMES: QUANTITIES TO 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211886" y="853923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latin typeface="Century Gothic" panose="020B0502020202020204" pitchFamily="34" charset="0"/>
              </a:rPr>
            </a:br>
            <a:r>
              <a:rPr lang="en-GB" sz="4400" dirty="0"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latin typeface="Century Gothic" panose="020B0502020202020204" pitchFamily="34" charset="0"/>
              </a:rPr>
              <a:t>Whisper to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latin typeface="Century Gothic" panose="020B0502020202020204" pitchFamily="34" charset="0"/>
              </a:rPr>
              <a:t>There are 4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9D3446-6E65-4983-B68F-F1F8729B76BB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23E0ED-2AD8-4860-83AD-A8D754ACC7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62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C69481-F7FB-43BD-AAC3-3CC568A211CB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1738F9-F29B-48ED-A451-F6EAE745E1B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143E200-59BF-4852-974A-300602E4B1F0}"/>
              </a:ext>
            </a:extLst>
          </p:cNvPr>
          <p:cNvSpPr txBox="1"/>
          <p:nvPr/>
        </p:nvSpPr>
        <p:spPr>
          <a:xfrm>
            <a:off x="204104" y="8690294"/>
            <a:ext cx="3509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5-FRAMES: QUANTITIES TO 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E2A09C-D07E-42B5-92B3-F61DA9A0B924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1803D95-B50B-49AC-B076-F627DF2D2AF8}"/>
              </a:ext>
            </a:extLst>
          </p:cNvPr>
          <p:cNvCxnSpPr>
            <a:stCxn id="11" idx="2"/>
            <a:endCxn id="18" idx="0"/>
          </p:cNvCxnSpPr>
          <p:nvPr/>
        </p:nvCxnSpPr>
        <p:spPr>
          <a:xfrm>
            <a:off x="6096000" y="350786"/>
            <a:ext cx="0" cy="8213508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164BACF-4E00-4EEC-B978-5C5FA1CD07C5}"/>
              </a:ext>
            </a:extLst>
          </p:cNvPr>
          <p:cNvCxnSpPr>
            <a:cxnSpLocks/>
          </p:cNvCxnSpPr>
          <p:nvPr/>
        </p:nvCxnSpPr>
        <p:spPr>
          <a:xfrm>
            <a:off x="0" y="4496030"/>
            <a:ext cx="12192000" cy="0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EF8C74A9-558A-4720-90CB-495D7E3AAD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281" t="38606" r="34218" b="45555"/>
          <a:stretch/>
        </p:blipFill>
        <p:spPr>
          <a:xfrm>
            <a:off x="700461" y="1842069"/>
            <a:ext cx="4572000" cy="10856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EE9B80A-CA6E-46E9-80B8-6038A17A5BF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812" t="38618" r="34687" b="45002"/>
          <a:stretch/>
        </p:blipFill>
        <p:spPr>
          <a:xfrm>
            <a:off x="6815511" y="1862027"/>
            <a:ext cx="4572000" cy="112276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AF470F1-AD11-49D1-A75B-8B4F1547741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7344" t="39256" r="34063" b="44905"/>
          <a:stretch/>
        </p:blipFill>
        <p:spPr>
          <a:xfrm>
            <a:off x="633786" y="5948432"/>
            <a:ext cx="4705350" cy="108569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E73496D-72F1-49EB-B8D2-00359B2C5F6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8281" t="39824" r="34218" b="45912"/>
          <a:stretch/>
        </p:blipFill>
        <p:spPr>
          <a:xfrm>
            <a:off x="6853611" y="5955299"/>
            <a:ext cx="4572000" cy="97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52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0BE05FC-F745-44C0-9E2E-F8DB666ED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979335"/>
              </p:ext>
            </p:extLst>
          </p:nvPr>
        </p:nvGraphicFramePr>
        <p:xfrm>
          <a:off x="1416000" y="3229215"/>
          <a:ext cx="9360000" cy="18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val="163212547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4661321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79021946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4207768541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724489920"/>
                    </a:ext>
                  </a:extLst>
                </a:gridCol>
              </a:tblGrid>
              <a:tr h="18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21055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899C61D-9FCC-4F3D-A2DF-7D46B35D4DFA}"/>
              </a:ext>
            </a:extLst>
          </p:cNvPr>
          <p:cNvSpPr/>
          <p:nvPr/>
        </p:nvSpPr>
        <p:spPr>
          <a:xfrm>
            <a:off x="1790778" y="3605692"/>
            <a:ext cx="1152000" cy="115200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972761F-ADAD-4722-8D81-6AAEB0B7666C}"/>
              </a:ext>
            </a:extLst>
          </p:cNvPr>
          <p:cNvSpPr/>
          <p:nvPr/>
        </p:nvSpPr>
        <p:spPr>
          <a:xfrm>
            <a:off x="5520000" y="3605692"/>
            <a:ext cx="1152000" cy="115200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A94F3F3-36FA-45A1-86AC-E37061DB49B6}"/>
              </a:ext>
            </a:extLst>
          </p:cNvPr>
          <p:cNvSpPr/>
          <p:nvPr/>
        </p:nvSpPr>
        <p:spPr>
          <a:xfrm>
            <a:off x="3665232" y="3605692"/>
            <a:ext cx="1152000" cy="115200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4132E15-1CD1-4D85-A2CF-92F2AE188EAF}"/>
              </a:ext>
            </a:extLst>
          </p:cNvPr>
          <p:cNvSpPr/>
          <p:nvPr/>
        </p:nvSpPr>
        <p:spPr>
          <a:xfrm>
            <a:off x="7401448" y="3605692"/>
            <a:ext cx="1152000" cy="115200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7B81AE-2AA0-42E5-91B5-D475477A1C0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53C3ED-1448-4F8A-BC8C-2CDFC3E399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F86CF7D-7DCB-43A6-A32F-F4312180CD81}"/>
              </a:ext>
            </a:extLst>
          </p:cNvPr>
          <p:cNvSpPr txBox="1"/>
          <p:nvPr/>
        </p:nvSpPr>
        <p:spPr>
          <a:xfrm>
            <a:off x="204104" y="8690294"/>
            <a:ext cx="3509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5-FRAMES: QUANTITIES TO 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12FD03-7ACC-47E5-932D-05C1E108F663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313750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47B803-E08B-47A7-9D65-1A470376C7D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B0B589-F1BE-46F3-BDBF-8579B49E75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6EC651E-045A-45E8-BC3F-4AA35EAC39F0}"/>
              </a:ext>
            </a:extLst>
          </p:cNvPr>
          <p:cNvSpPr txBox="1"/>
          <p:nvPr/>
        </p:nvSpPr>
        <p:spPr>
          <a:xfrm>
            <a:off x="204104" y="8690294"/>
            <a:ext cx="3509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5-FRAMES: QUANTITIES TO 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A9E29C-BF37-4B3E-B534-FDEF7B7FF591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2167878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0BE05FC-F745-44C0-9E2E-F8DB666EDF80}"/>
              </a:ext>
            </a:extLst>
          </p:cNvPr>
          <p:cNvGraphicFramePr>
            <a:graphicFrameLocks noGrp="1"/>
          </p:cNvGraphicFramePr>
          <p:nvPr/>
        </p:nvGraphicFramePr>
        <p:xfrm>
          <a:off x="1416000" y="3229215"/>
          <a:ext cx="9360000" cy="18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val="163212547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4661321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79021946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4207768541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724489920"/>
                    </a:ext>
                  </a:extLst>
                </a:gridCol>
              </a:tblGrid>
              <a:tr h="18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21055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899C61D-9FCC-4F3D-A2DF-7D46B35D4DFA}"/>
              </a:ext>
            </a:extLst>
          </p:cNvPr>
          <p:cNvSpPr/>
          <p:nvPr/>
        </p:nvSpPr>
        <p:spPr>
          <a:xfrm>
            <a:off x="1790778" y="3605692"/>
            <a:ext cx="1152000" cy="1152000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A94F3F3-36FA-45A1-86AC-E37061DB49B6}"/>
              </a:ext>
            </a:extLst>
          </p:cNvPr>
          <p:cNvSpPr/>
          <p:nvPr/>
        </p:nvSpPr>
        <p:spPr>
          <a:xfrm>
            <a:off x="3665232" y="3605692"/>
            <a:ext cx="1152000" cy="1152000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4132E15-1CD1-4D85-A2CF-92F2AE188EAF}"/>
              </a:ext>
            </a:extLst>
          </p:cNvPr>
          <p:cNvSpPr/>
          <p:nvPr/>
        </p:nvSpPr>
        <p:spPr>
          <a:xfrm>
            <a:off x="7401448" y="3605692"/>
            <a:ext cx="1152000" cy="1152000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7B81AE-2AA0-42E5-91B5-D475477A1C0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53C3ED-1448-4F8A-BC8C-2CDFC3E399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F86CF7D-7DCB-43A6-A32F-F4312180CD81}"/>
              </a:ext>
            </a:extLst>
          </p:cNvPr>
          <p:cNvSpPr txBox="1"/>
          <p:nvPr/>
        </p:nvSpPr>
        <p:spPr>
          <a:xfrm>
            <a:off x="204104" y="8690294"/>
            <a:ext cx="3509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5-FRAMES: QUANTITIES TO 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12FD03-7ACC-47E5-932D-05C1E108F663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1951933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47B803-E08B-47A7-9D65-1A470376C7D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B0B589-F1BE-46F3-BDBF-8579B49E75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6EC651E-045A-45E8-BC3F-4AA35EAC39F0}"/>
              </a:ext>
            </a:extLst>
          </p:cNvPr>
          <p:cNvSpPr txBox="1"/>
          <p:nvPr/>
        </p:nvSpPr>
        <p:spPr>
          <a:xfrm>
            <a:off x="204104" y="8690294"/>
            <a:ext cx="3509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5-FRAMES: QUANTITIES TO 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A9E29C-BF37-4B3E-B534-FDEF7B7FF591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2575992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0BE05FC-F745-44C0-9E2E-F8DB666EDF80}"/>
              </a:ext>
            </a:extLst>
          </p:cNvPr>
          <p:cNvGraphicFramePr>
            <a:graphicFrameLocks noGrp="1"/>
          </p:cNvGraphicFramePr>
          <p:nvPr/>
        </p:nvGraphicFramePr>
        <p:xfrm>
          <a:off x="1416000" y="3229215"/>
          <a:ext cx="9360000" cy="18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val="163212547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4661321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79021946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4207768541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724489920"/>
                    </a:ext>
                  </a:extLst>
                </a:gridCol>
              </a:tblGrid>
              <a:tr h="18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21055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899C61D-9FCC-4F3D-A2DF-7D46B35D4DFA}"/>
              </a:ext>
            </a:extLst>
          </p:cNvPr>
          <p:cNvSpPr/>
          <p:nvPr/>
        </p:nvSpPr>
        <p:spPr>
          <a:xfrm>
            <a:off x="1790778" y="3605692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972761F-ADAD-4722-8D81-6AAEB0B7666C}"/>
              </a:ext>
            </a:extLst>
          </p:cNvPr>
          <p:cNvSpPr/>
          <p:nvPr/>
        </p:nvSpPr>
        <p:spPr>
          <a:xfrm>
            <a:off x="5520000" y="3605692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A94F3F3-36FA-45A1-86AC-E37061DB49B6}"/>
              </a:ext>
            </a:extLst>
          </p:cNvPr>
          <p:cNvSpPr/>
          <p:nvPr/>
        </p:nvSpPr>
        <p:spPr>
          <a:xfrm>
            <a:off x="3665232" y="3605692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4132E15-1CD1-4D85-A2CF-92F2AE188EAF}"/>
              </a:ext>
            </a:extLst>
          </p:cNvPr>
          <p:cNvSpPr/>
          <p:nvPr/>
        </p:nvSpPr>
        <p:spPr>
          <a:xfrm>
            <a:off x="7401448" y="3605692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7B81AE-2AA0-42E5-91B5-D475477A1C0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53C3ED-1448-4F8A-BC8C-2CDFC3E399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F86CF7D-7DCB-43A6-A32F-F4312180CD81}"/>
              </a:ext>
            </a:extLst>
          </p:cNvPr>
          <p:cNvSpPr txBox="1"/>
          <p:nvPr/>
        </p:nvSpPr>
        <p:spPr>
          <a:xfrm>
            <a:off x="204104" y="8690294"/>
            <a:ext cx="3509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5-FRAMES: QUANTITIES TO 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12FD03-7ACC-47E5-932D-05C1E108F663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B028E92-25CF-4390-BA8C-E3E5B6CDF501}"/>
              </a:ext>
            </a:extLst>
          </p:cNvPr>
          <p:cNvSpPr/>
          <p:nvPr/>
        </p:nvSpPr>
        <p:spPr>
          <a:xfrm>
            <a:off x="9267906" y="3605692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60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47B803-E08B-47A7-9D65-1A470376C7D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B0B589-F1BE-46F3-BDBF-8579B49E75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6EC651E-045A-45E8-BC3F-4AA35EAC39F0}"/>
              </a:ext>
            </a:extLst>
          </p:cNvPr>
          <p:cNvSpPr txBox="1"/>
          <p:nvPr/>
        </p:nvSpPr>
        <p:spPr>
          <a:xfrm>
            <a:off x="204104" y="8690294"/>
            <a:ext cx="3509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5-FRAMES: QUANTITIES TO 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A9E29C-BF37-4B3E-B534-FDEF7B7FF591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762681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0BE05FC-F745-44C0-9E2E-F8DB666EDF80}"/>
              </a:ext>
            </a:extLst>
          </p:cNvPr>
          <p:cNvGraphicFramePr>
            <a:graphicFrameLocks noGrp="1"/>
          </p:cNvGraphicFramePr>
          <p:nvPr/>
        </p:nvGraphicFramePr>
        <p:xfrm>
          <a:off x="1416000" y="3229215"/>
          <a:ext cx="9360000" cy="18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val="163212547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4661321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79021946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4207768541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724489920"/>
                    </a:ext>
                  </a:extLst>
                </a:gridCol>
              </a:tblGrid>
              <a:tr h="18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21055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899C61D-9FCC-4F3D-A2DF-7D46B35D4DFA}"/>
              </a:ext>
            </a:extLst>
          </p:cNvPr>
          <p:cNvSpPr/>
          <p:nvPr/>
        </p:nvSpPr>
        <p:spPr>
          <a:xfrm>
            <a:off x="1790778" y="3605692"/>
            <a:ext cx="1152000" cy="115200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A94F3F3-36FA-45A1-86AC-E37061DB49B6}"/>
              </a:ext>
            </a:extLst>
          </p:cNvPr>
          <p:cNvSpPr/>
          <p:nvPr/>
        </p:nvSpPr>
        <p:spPr>
          <a:xfrm>
            <a:off x="3665232" y="3605692"/>
            <a:ext cx="1152000" cy="115200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4132E15-1CD1-4D85-A2CF-92F2AE188EAF}"/>
              </a:ext>
            </a:extLst>
          </p:cNvPr>
          <p:cNvSpPr/>
          <p:nvPr/>
        </p:nvSpPr>
        <p:spPr>
          <a:xfrm>
            <a:off x="7401448" y="3605692"/>
            <a:ext cx="1152000" cy="115200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7B81AE-2AA0-42E5-91B5-D475477A1C0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53C3ED-1448-4F8A-BC8C-2CDFC3E399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F86CF7D-7DCB-43A6-A32F-F4312180CD81}"/>
              </a:ext>
            </a:extLst>
          </p:cNvPr>
          <p:cNvSpPr txBox="1"/>
          <p:nvPr/>
        </p:nvSpPr>
        <p:spPr>
          <a:xfrm>
            <a:off x="204104" y="8690294"/>
            <a:ext cx="3509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5-FRAMES: QUANTITIES TO 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12FD03-7ACC-47E5-932D-05C1E108F663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B028E92-25CF-4390-BA8C-E3E5B6CDF501}"/>
              </a:ext>
            </a:extLst>
          </p:cNvPr>
          <p:cNvSpPr/>
          <p:nvPr/>
        </p:nvSpPr>
        <p:spPr>
          <a:xfrm>
            <a:off x="9267906" y="3605692"/>
            <a:ext cx="1152000" cy="115200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173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47B803-E08B-47A7-9D65-1A470376C7D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B0B589-F1BE-46F3-BDBF-8579B49E75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6EC651E-045A-45E8-BC3F-4AA35EAC39F0}"/>
              </a:ext>
            </a:extLst>
          </p:cNvPr>
          <p:cNvSpPr txBox="1"/>
          <p:nvPr/>
        </p:nvSpPr>
        <p:spPr>
          <a:xfrm>
            <a:off x="204104" y="8690294"/>
            <a:ext cx="3509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5-FRAMES: QUANTITIES TO 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A9E29C-BF37-4B3E-B534-FDEF7B7FF591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2557903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7064</TotalTime>
  <Words>120</Words>
  <Application>Microsoft Office PowerPoint</Application>
  <PresentationFormat>Custom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Metcalfe</dc:creator>
  <cp:lastModifiedBy>Lisa Metcalfe</cp:lastModifiedBy>
  <cp:revision>473</cp:revision>
  <dcterms:created xsi:type="dcterms:W3CDTF">2017-06-14T20:19:49Z</dcterms:created>
  <dcterms:modified xsi:type="dcterms:W3CDTF">2018-11-06T21:15:49Z</dcterms:modified>
</cp:coreProperties>
</file>